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 id="2147483698" r:id="rId2"/>
  </p:sldMasterIdLst>
  <p:notesMasterIdLst>
    <p:notesMasterId r:id="rId7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Lst>
  <p:sldSz cx="9144000" cy="5143500" type="screen16x9"/>
  <p:notesSz cx="6858000" cy="9144000"/>
  <p:embeddedFontLst>
    <p:embeddedFont>
      <p:font typeface="Amatic SC" panose="00000500000000000000" pitchFamily="2" charset="-79"/>
      <p:regular r:id="rId80"/>
      <p:bold r:id="rId81"/>
    </p:embeddedFont>
    <p:embeddedFont>
      <p:font typeface="Anton" pitchFamily="2" charset="0"/>
      <p:regular r:id="rId82"/>
    </p:embeddedFont>
    <p:embeddedFont>
      <p:font typeface="Calibri" panose="020F0502020204030204" pitchFamily="34" charset="0"/>
      <p:regular r:id="rId83"/>
      <p:bold r:id="rId84"/>
      <p:italic r:id="rId85"/>
      <p:boldItalic r:id="rId86"/>
    </p:embeddedFont>
    <p:embeddedFont>
      <p:font typeface="Century Gothic" panose="020B0502020202020204" pitchFamily="34" charset="0"/>
      <p:regular r:id="rId87"/>
      <p:bold r:id="rId88"/>
      <p:italic r:id="rId89"/>
      <p:boldItalic r:id="rId90"/>
    </p:embeddedFont>
    <p:embeddedFont>
      <p:font typeface="Fira Sans" panose="020B0503050000020004" pitchFamily="34" charset="0"/>
      <p:regular r:id="rId91"/>
      <p:bold r:id="rId92"/>
      <p:italic r:id="rId93"/>
      <p:boldItalic r:id="rId94"/>
    </p:embeddedFont>
    <p:embeddedFont>
      <p:font typeface="Fira Sans Extra Condensed" panose="020B0503050000020004" pitchFamily="34" charset="0"/>
      <p:regular r:id="rId95"/>
      <p:bold r:id="rId96"/>
      <p:italic r:id="rId97"/>
      <p:boldItalic r:id="rId98"/>
    </p:embeddedFont>
    <p:embeddedFont>
      <p:font typeface="Fira Sans Extra Condensed Medium" panose="020B0604020202020204" charset="0"/>
      <p:regular r:id="rId99"/>
      <p:bold r:id="rId100"/>
      <p:italic r:id="rId101"/>
      <p:boldItalic r:id="rId102"/>
    </p:embeddedFont>
    <p:embeddedFont>
      <p:font typeface="Josefin Slab SemiBold" pitchFamily="2" charset="0"/>
      <p:bold r:id="rId103"/>
      <p:boldItalic r:id="rId104"/>
    </p:embeddedFont>
    <p:embeddedFont>
      <p:font typeface="Lato Light" panose="020F0502020204030203" pitchFamily="34" charset="0"/>
      <p:regular r:id="rId105"/>
      <p:bold r:id="rId106"/>
      <p:italic r:id="rId107"/>
      <p:boldItalic r:id="rId108"/>
    </p:embeddedFont>
    <p:embeddedFont>
      <p:font typeface="Oswald" panose="00000500000000000000" pitchFamily="2" charset="0"/>
      <p:regular r:id="rId109"/>
      <p:bold r:id="rId110"/>
    </p:embeddedFont>
    <p:embeddedFont>
      <p:font typeface="Proxima Nova" panose="020B0604020202020204" charset="0"/>
      <p:regular r:id="rId111"/>
      <p:bold r:id="rId112"/>
      <p:italic r:id="rId113"/>
      <p:boldItalic r:id="rId114"/>
    </p:embeddedFont>
    <p:embeddedFont>
      <p:font typeface="Proxima Nova Semibold" panose="020B0604020202020204" charset="0"/>
      <p:regular r:id="rId115"/>
      <p:bold r:id="rId116"/>
      <p:boldItalic r:id="rId117"/>
    </p:embeddedFont>
    <p:embeddedFont>
      <p:font typeface="Roboto" panose="02000000000000000000" pitchFamily="2" charset="0"/>
      <p:regular r:id="rId118"/>
      <p:bold r:id="rId119"/>
      <p:italic r:id="rId120"/>
      <p:boldItalic r:id="rId121"/>
    </p:embeddedFont>
    <p:embeddedFont>
      <p:font typeface="Roboto Medium" panose="02000000000000000000" pitchFamily="2" charset="0"/>
      <p:regular r:id="rId122"/>
      <p:bold r:id="rId123"/>
      <p:italic r:id="rId124"/>
      <p:boldItalic r:id="rId125"/>
    </p:embeddedFont>
    <p:embeddedFont>
      <p:font typeface="Source Sans Pro" panose="020B0503030403020204" pitchFamily="34" charset="0"/>
      <p:regular r:id="rId126"/>
      <p:bold r:id="rId127"/>
      <p:italic r:id="rId128"/>
      <p:boldItalic r:id="rId129"/>
    </p:embeddedFont>
    <p:embeddedFont>
      <p:font typeface="Verdana" panose="020B0604030504040204" pitchFamily="34" charset="0"/>
      <p:regular r:id="rId130"/>
      <p:bold r:id="rId131"/>
      <p:italic r:id="rId132"/>
      <p:boldItalic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DE6B27-DB77-4614-AB43-CE13958ACA17}">
  <a:tblStyle styleId="{1FDE6B27-DB77-4614-AB43-CE13958ACA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8.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font" Target="fonts/font5.fntdata"/><Relationship Id="rId16" Type="http://schemas.openxmlformats.org/officeDocument/2006/relationships/slide" Target="slides/slide14.xml"/><Relationship Id="rId107" Type="http://schemas.openxmlformats.org/officeDocument/2006/relationships/font" Target="fonts/font28.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102" Type="http://schemas.openxmlformats.org/officeDocument/2006/relationships/font" Target="fonts/font23.fntdata"/><Relationship Id="rId123" Type="http://schemas.openxmlformats.org/officeDocument/2006/relationships/font" Target="fonts/font44.fntdata"/><Relationship Id="rId128" Type="http://schemas.openxmlformats.org/officeDocument/2006/relationships/font" Target="fonts/font49.fntdata"/><Relationship Id="rId5" Type="http://schemas.openxmlformats.org/officeDocument/2006/relationships/slide" Target="slides/slide3.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34.fntdata"/><Relationship Id="rId118" Type="http://schemas.openxmlformats.org/officeDocument/2006/relationships/font" Target="fonts/font39.fntdata"/><Relationship Id="rId134" Type="http://schemas.openxmlformats.org/officeDocument/2006/relationships/presProps" Target="presProps.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4.fntdata"/><Relationship Id="rId108" Type="http://schemas.openxmlformats.org/officeDocument/2006/relationships/font" Target="fonts/font29.fntdata"/><Relationship Id="rId124" Type="http://schemas.openxmlformats.org/officeDocument/2006/relationships/font" Target="fonts/font45.fntdata"/><Relationship Id="rId129" Type="http://schemas.openxmlformats.org/officeDocument/2006/relationships/font" Target="fonts/font50.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35.fntdata"/><Relationship Id="rId119" Type="http://schemas.openxmlformats.org/officeDocument/2006/relationships/font" Target="fonts/font40.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font" Target="fonts/font2.fntdata"/><Relationship Id="rId86" Type="http://schemas.openxmlformats.org/officeDocument/2006/relationships/font" Target="fonts/font7.fntdata"/><Relationship Id="rId130" Type="http://schemas.openxmlformats.org/officeDocument/2006/relationships/font" Target="fonts/font51.fntdata"/><Relationship Id="rId135"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0.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8.fntdata"/><Relationship Id="rId104" Type="http://schemas.openxmlformats.org/officeDocument/2006/relationships/font" Target="fonts/font25.fntdata"/><Relationship Id="rId120" Type="http://schemas.openxmlformats.org/officeDocument/2006/relationships/font" Target="fonts/font41.fntdata"/><Relationship Id="rId125" Type="http://schemas.openxmlformats.org/officeDocument/2006/relationships/font" Target="fonts/font4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8.fntdata"/><Relationship Id="rId110" Type="http://schemas.openxmlformats.org/officeDocument/2006/relationships/font" Target="fonts/font31.fntdata"/><Relationship Id="rId115" Type="http://schemas.openxmlformats.org/officeDocument/2006/relationships/font" Target="fonts/font36.fntdata"/><Relationship Id="rId131" Type="http://schemas.openxmlformats.org/officeDocument/2006/relationships/font" Target="fonts/font52.fntdata"/><Relationship Id="rId136"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21.fntdata"/><Relationship Id="rId105" Type="http://schemas.openxmlformats.org/officeDocument/2006/relationships/font" Target="fonts/font26.fntdata"/><Relationship Id="rId126" Type="http://schemas.openxmlformats.org/officeDocument/2006/relationships/font" Target="fonts/font4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4.fntdata"/><Relationship Id="rId98" Type="http://schemas.openxmlformats.org/officeDocument/2006/relationships/font" Target="fonts/font19.fntdata"/><Relationship Id="rId121" Type="http://schemas.openxmlformats.org/officeDocument/2006/relationships/font" Target="fonts/font4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37.fntdata"/><Relationship Id="rId13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4.fntdata"/><Relationship Id="rId88" Type="http://schemas.openxmlformats.org/officeDocument/2006/relationships/font" Target="fonts/font9.fntdata"/><Relationship Id="rId111" Type="http://schemas.openxmlformats.org/officeDocument/2006/relationships/font" Target="fonts/font32.fntdata"/><Relationship Id="rId132" Type="http://schemas.openxmlformats.org/officeDocument/2006/relationships/font" Target="fonts/font5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27.fntdata"/><Relationship Id="rId127" Type="http://schemas.openxmlformats.org/officeDocument/2006/relationships/font" Target="fonts/font48.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122" Type="http://schemas.openxmlformats.org/officeDocument/2006/relationships/font" Target="fonts/font43.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font" Target="fonts/font10.fntdata"/><Relationship Id="rId112" Type="http://schemas.openxmlformats.org/officeDocument/2006/relationships/font" Target="fonts/font33.fntdata"/><Relationship Id="rId133" Type="http://schemas.openxmlformats.org/officeDocument/2006/relationships/font" Target="fonts/font5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78bf4c7670_0_8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78bf4c7670_0_8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52d32caf4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52d32caf4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b4e8b71bae_0_2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b4e8b71bae_0_2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b53ae03bf3_0_3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b53ae03bf3_0_3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2d32caf4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2d32caf4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b4e8b71bae_0_2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b4e8b71bae_0_2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52d32caf4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52d32caf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b4e8b71bae_0_2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b4e8b71bae_0_2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52d32caf4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52d32caf4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b4e8b71bae_0_30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b4e8b71bae_0_3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52d32caf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52d32ca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847196a62c_3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847196a62c_3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b53ae03bf3_0_1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b53ae03bf3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abf3187a59_0_52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abf3187a59_0_52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52d32caf4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5" name="Google Shape;1965;g52d32caf4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b4e8b71bae_0_3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3" name="Google Shape;1983;gb4e8b71bae_0_3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52d32caf4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52d32caf4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b4e8b71bae_0_3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b4e8b71bae_0_3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52e3eeedfd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52e3eeedf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b53ae03bf3_0_1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b53ae03bf3_0_1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52d32caf41_0_1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52d32caf41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52d32caf4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52d32caf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b4e8b71bae_0_3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b4e8b71bae_0_3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2d32caf41_0_1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2d32caf41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b4e8b71bae_0_3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4" name="Google Shape;2204;gb4e8b71bae_0_3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b53ae03bf3_0_30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b53ae03bf3_0_3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52d32caf41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52d32caf41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gb4e8b71bae_0_40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7" name="Google Shape;2297;gb4e8b71bae_0_4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52d32caf41_0_1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52d32caf41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b53ae03bf3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b53ae03bf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b53ae03bf3_0_2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b53ae03bf3_0_2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52d32caf41_0_1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52d32caf41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78bf4c7670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78bf4c7670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b53ae03bf3_0_2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2" name="Google Shape;2552;gb53ae03bf3_0_2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52d32caf41_0_1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 name="Google Shape;2557;g52d32caf41_0_1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b53ae03bf3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b53ae03bf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gabf3187a59_0_51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7" name="Google Shape;2567;gabf3187a59_0_51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52d32caf41_0_1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52d32caf41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b53ae03bf3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b53ae03bf3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3"/>
        <p:cNvGrpSpPr/>
        <p:nvPr/>
      </p:nvGrpSpPr>
      <p:grpSpPr>
        <a:xfrm>
          <a:off x="0" y="0"/>
          <a:ext cx="0" cy="0"/>
          <a:chOff x="0" y="0"/>
          <a:chExt cx="0" cy="0"/>
        </a:xfrm>
      </p:grpSpPr>
      <p:sp>
        <p:nvSpPr>
          <p:cNvPr id="3024" name="Google Shape;3024;gabf3187a59_0_51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5" name="Google Shape;3025;gabf3187a59_0_51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7"/>
        <p:cNvGrpSpPr/>
        <p:nvPr/>
      </p:nvGrpSpPr>
      <p:grpSpPr>
        <a:xfrm>
          <a:off x="0" y="0"/>
          <a:ext cx="0" cy="0"/>
          <a:chOff x="0" y="0"/>
          <a:chExt cx="0" cy="0"/>
        </a:xfrm>
      </p:grpSpPr>
      <p:sp>
        <p:nvSpPr>
          <p:cNvPr id="3058" name="Google Shape;3058;g52d32caf41_0_1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9" name="Google Shape;3059;g52d32caf41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7"/>
        <p:cNvGrpSpPr/>
        <p:nvPr/>
      </p:nvGrpSpPr>
      <p:grpSpPr>
        <a:xfrm>
          <a:off x="0" y="0"/>
          <a:ext cx="0" cy="0"/>
          <a:chOff x="0" y="0"/>
          <a:chExt cx="0" cy="0"/>
        </a:xfrm>
      </p:grpSpPr>
      <p:sp>
        <p:nvSpPr>
          <p:cNvPr id="3068" name="Google Shape;3068;gb53ae03bf3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9" name="Google Shape;3069;gb53ae03bf3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7"/>
        <p:cNvGrpSpPr/>
        <p:nvPr/>
      </p:nvGrpSpPr>
      <p:grpSpPr>
        <a:xfrm>
          <a:off x="0" y="0"/>
          <a:ext cx="0" cy="0"/>
          <a:chOff x="0" y="0"/>
          <a:chExt cx="0" cy="0"/>
        </a:xfrm>
      </p:grpSpPr>
      <p:sp>
        <p:nvSpPr>
          <p:cNvPr id="3078" name="Google Shape;3078;g52d32caf41_0_1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9" name="Google Shape;3079;g52d32caf41_0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abf3187a59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abf3187a59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b53ae03bf3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b53ae03bf3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3"/>
        <p:cNvGrpSpPr/>
        <p:nvPr/>
      </p:nvGrpSpPr>
      <p:grpSpPr>
        <a:xfrm>
          <a:off x="0" y="0"/>
          <a:ext cx="0" cy="0"/>
          <a:chOff x="0" y="0"/>
          <a:chExt cx="0" cy="0"/>
        </a:xfrm>
      </p:grpSpPr>
      <p:sp>
        <p:nvSpPr>
          <p:cNvPr id="3134" name="Google Shape;3134;g52d32caf41_0_1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5" name="Google Shape;3135;g52d32caf41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9"/>
        <p:cNvGrpSpPr/>
        <p:nvPr/>
      </p:nvGrpSpPr>
      <p:grpSpPr>
        <a:xfrm>
          <a:off x="0" y="0"/>
          <a:ext cx="0" cy="0"/>
          <a:chOff x="0" y="0"/>
          <a:chExt cx="0" cy="0"/>
        </a:xfrm>
      </p:grpSpPr>
      <p:sp>
        <p:nvSpPr>
          <p:cNvPr id="3140" name="Google Shape;3140;gb53ae03bf3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1" name="Google Shape;3141;gb53ae03bf3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5"/>
        <p:cNvGrpSpPr/>
        <p:nvPr/>
      </p:nvGrpSpPr>
      <p:grpSpPr>
        <a:xfrm>
          <a:off x="0" y="0"/>
          <a:ext cx="0" cy="0"/>
          <a:chOff x="0" y="0"/>
          <a:chExt cx="0" cy="0"/>
        </a:xfrm>
      </p:grpSpPr>
      <p:sp>
        <p:nvSpPr>
          <p:cNvPr id="3146" name="Google Shape;3146;g52d32caf41_0_1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7" name="Google Shape;3147;g52d32caf41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gb53ae03bf3_0_1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4" name="Google Shape;3164;gb53ae03bf3_0_1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6"/>
        <p:cNvGrpSpPr/>
        <p:nvPr/>
      </p:nvGrpSpPr>
      <p:grpSpPr>
        <a:xfrm>
          <a:off x="0" y="0"/>
          <a:ext cx="0" cy="0"/>
          <a:chOff x="0" y="0"/>
          <a:chExt cx="0" cy="0"/>
        </a:xfrm>
      </p:grpSpPr>
      <p:sp>
        <p:nvSpPr>
          <p:cNvPr id="3177" name="Google Shape;3177;gb53ae03bf3_0_2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8" name="Google Shape;3178;gb53ae03bf3_0_2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abf3187a59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abf3187a5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2"/>
        <p:cNvGrpSpPr/>
        <p:nvPr/>
      </p:nvGrpSpPr>
      <p:grpSpPr>
        <a:xfrm>
          <a:off x="0" y="0"/>
          <a:ext cx="0" cy="0"/>
          <a:chOff x="0" y="0"/>
          <a:chExt cx="0" cy="0"/>
        </a:xfrm>
      </p:grpSpPr>
      <p:sp>
        <p:nvSpPr>
          <p:cNvPr id="3213" name="Google Shape;3213;gabf3187a59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4" name="Google Shape;3214;gabf3187a5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3"/>
        <p:cNvGrpSpPr/>
        <p:nvPr/>
      </p:nvGrpSpPr>
      <p:grpSpPr>
        <a:xfrm>
          <a:off x="0" y="0"/>
          <a:ext cx="0" cy="0"/>
          <a:chOff x="0" y="0"/>
          <a:chExt cx="0" cy="0"/>
        </a:xfrm>
      </p:grpSpPr>
      <p:sp>
        <p:nvSpPr>
          <p:cNvPr id="3224" name="Google Shape;3224;gabf3187a59_0_20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5" name="Google Shape;3225;gabf3187a59_0_20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3"/>
        <p:cNvGrpSpPr/>
        <p:nvPr/>
      </p:nvGrpSpPr>
      <p:grpSpPr>
        <a:xfrm>
          <a:off x="0" y="0"/>
          <a:ext cx="0" cy="0"/>
          <a:chOff x="0" y="0"/>
          <a:chExt cx="0" cy="0"/>
        </a:xfrm>
      </p:grpSpPr>
      <p:sp>
        <p:nvSpPr>
          <p:cNvPr id="3234" name="Google Shape;3234;gabf3187a59_0_40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5" name="Google Shape;3235;gabf3187a59_0_40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52d32caf4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52d32caf4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9"/>
        <p:cNvGrpSpPr/>
        <p:nvPr/>
      </p:nvGrpSpPr>
      <p:grpSpPr>
        <a:xfrm>
          <a:off x="0" y="0"/>
          <a:ext cx="0" cy="0"/>
          <a:chOff x="0" y="0"/>
          <a:chExt cx="0" cy="0"/>
        </a:xfrm>
      </p:grpSpPr>
      <p:sp>
        <p:nvSpPr>
          <p:cNvPr id="3240" name="Google Shape;3240;gabf3187a59_0_51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1" name="Google Shape;3241;gabf3187a59_0_51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0"/>
        <p:cNvGrpSpPr/>
        <p:nvPr/>
      </p:nvGrpSpPr>
      <p:grpSpPr>
        <a:xfrm>
          <a:off x="0" y="0"/>
          <a:ext cx="0" cy="0"/>
          <a:chOff x="0" y="0"/>
          <a:chExt cx="0" cy="0"/>
        </a:xfrm>
      </p:grpSpPr>
      <p:sp>
        <p:nvSpPr>
          <p:cNvPr id="3281" name="Google Shape;3281;g52d32caf41_0_1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2" name="Google Shape;3282;g52d32caf41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8"/>
        <p:cNvGrpSpPr/>
        <p:nvPr/>
      </p:nvGrpSpPr>
      <p:grpSpPr>
        <a:xfrm>
          <a:off x="0" y="0"/>
          <a:ext cx="0" cy="0"/>
          <a:chOff x="0" y="0"/>
          <a:chExt cx="0" cy="0"/>
        </a:xfrm>
      </p:grpSpPr>
      <p:sp>
        <p:nvSpPr>
          <p:cNvPr id="3309" name="Google Shape;3309;g52d32caf41_0_1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0" name="Google Shape;3310;g52d32caf41_0_1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gabf3187a59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abf3187a59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0"/>
        <p:cNvGrpSpPr/>
        <p:nvPr/>
      </p:nvGrpSpPr>
      <p:grpSpPr>
        <a:xfrm>
          <a:off x="0" y="0"/>
          <a:ext cx="0" cy="0"/>
          <a:chOff x="0" y="0"/>
          <a:chExt cx="0" cy="0"/>
        </a:xfrm>
      </p:grpSpPr>
      <p:sp>
        <p:nvSpPr>
          <p:cNvPr id="4081" name="Google Shape;4081;gb6393a3d9d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2" name="Google Shape;4082;gb6393a3d9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3"/>
        <p:cNvGrpSpPr/>
        <p:nvPr/>
      </p:nvGrpSpPr>
      <p:grpSpPr>
        <a:xfrm>
          <a:off x="0" y="0"/>
          <a:ext cx="0" cy="0"/>
          <a:chOff x="0" y="0"/>
          <a:chExt cx="0" cy="0"/>
        </a:xfrm>
      </p:grpSpPr>
      <p:sp>
        <p:nvSpPr>
          <p:cNvPr id="4214" name="Google Shape;4214;g52d32caf41_0_1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5" name="Google Shape;4215;g52d32caf41_0_1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3"/>
        <p:cNvGrpSpPr/>
        <p:nvPr/>
      </p:nvGrpSpPr>
      <p:grpSpPr>
        <a:xfrm>
          <a:off x="0" y="0"/>
          <a:ext cx="0" cy="0"/>
          <a:chOff x="0" y="0"/>
          <a:chExt cx="0" cy="0"/>
        </a:xfrm>
      </p:grpSpPr>
      <p:sp>
        <p:nvSpPr>
          <p:cNvPr id="4224" name="Google Shape;4224;gb53ae03bf3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5" name="Google Shape;4225;gb53ae03bf3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3"/>
        <p:cNvGrpSpPr/>
        <p:nvPr/>
      </p:nvGrpSpPr>
      <p:grpSpPr>
        <a:xfrm>
          <a:off x="0" y="0"/>
          <a:ext cx="0" cy="0"/>
          <a:chOff x="0" y="0"/>
          <a:chExt cx="0" cy="0"/>
        </a:xfrm>
      </p:grpSpPr>
      <p:sp>
        <p:nvSpPr>
          <p:cNvPr id="4234" name="Google Shape;4234;SLIDES_API11754732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5" name="Google Shape;4235;SLIDES_API11754732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0"/>
        <p:cNvGrpSpPr/>
        <p:nvPr/>
      </p:nvGrpSpPr>
      <p:grpSpPr>
        <a:xfrm>
          <a:off x="0" y="0"/>
          <a:ext cx="0" cy="0"/>
          <a:chOff x="0" y="0"/>
          <a:chExt cx="0" cy="0"/>
        </a:xfrm>
      </p:grpSpPr>
      <p:sp>
        <p:nvSpPr>
          <p:cNvPr id="4241" name="Google Shape;4241;g732db116f0_3_7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2" name="Google Shape;4242;g732db116f0_3_7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0"/>
        <p:cNvGrpSpPr/>
        <p:nvPr/>
      </p:nvGrpSpPr>
      <p:grpSpPr>
        <a:xfrm>
          <a:off x="0" y="0"/>
          <a:ext cx="0" cy="0"/>
          <a:chOff x="0" y="0"/>
          <a:chExt cx="0" cy="0"/>
        </a:xfrm>
      </p:grpSpPr>
      <p:sp>
        <p:nvSpPr>
          <p:cNvPr id="4261" name="Google Shape;4261;g78bf4c767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2" name="Google Shape;4262;g78bf4c767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b4e8b71bae_0_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b4e8b71bae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6"/>
        <p:cNvGrpSpPr/>
        <p:nvPr/>
      </p:nvGrpSpPr>
      <p:grpSpPr>
        <a:xfrm>
          <a:off x="0" y="0"/>
          <a:ext cx="0" cy="0"/>
          <a:chOff x="0" y="0"/>
          <a:chExt cx="0" cy="0"/>
        </a:xfrm>
      </p:grpSpPr>
      <p:sp>
        <p:nvSpPr>
          <p:cNvPr id="4277" name="Google Shape;4277;g732db116f0_3_7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8" name="Google Shape;4278;g732db116f0_3_7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5"/>
        <p:cNvGrpSpPr/>
        <p:nvPr/>
      </p:nvGrpSpPr>
      <p:grpSpPr>
        <a:xfrm>
          <a:off x="0" y="0"/>
          <a:ext cx="0" cy="0"/>
          <a:chOff x="0" y="0"/>
          <a:chExt cx="0" cy="0"/>
        </a:xfrm>
      </p:grpSpPr>
      <p:sp>
        <p:nvSpPr>
          <p:cNvPr id="4616" name="Google Shape;4616;g732db116f0_3_8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7" name="Google Shape;4617;g732db116f0_3_8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2"/>
        <p:cNvGrpSpPr/>
        <p:nvPr/>
      </p:nvGrpSpPr>
      <p:grpSpPr>
        <a:xfrm>
          <a:off x="0" y="0"/>
          <a:ext cx="0" cy="0"/>
          <a:chOff x="0" y="0"/>
          <a:chExt cx="0" cy="0"/>
        </a:xfrm>
      </p:grpSpPr>
      <p:sp>
        <p:nvSpPr>
          <p:cNvPr id="7403" name="Google Shape;7403;g732db116f0_3_10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4" name="Google Shape;7404;g732db116f0_3_10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1"/>
        <p:cNvGrpSpPr/>
        <p:nvPr/>
      </p:nvGrpSpPr>
      <p:grpSpPr>
        <a:xfrm>
          <a:off x="0" y="0"/>
          <a:ext cx="0" cy="0"/>
          <a:chOff x="0" y="0"/>
          <a:chExt cx="0" cy="0"/>
        </a:xfrm>
      </p:grpSpPr>
      <p:sp>
        <p:nvSpPr>
          <p:cNvPr id="7822" name="Google Shape;7822;g732db116f0_3_1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3" name="Google Shape;7823;g732db116f0_3_1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1"/>
        <p:cNvGrpSpPr/>
        <p:nvPr/>
      </p:nvGrpSpPr>
      <p:grpSpPr>
        <a:xfrm>
          <a:off x="0" y="0"/>
          <a:ext cx="0" cy="0"/>
          <a:chOff x="0" y="0"/>
          <a:chExt cx="0" cy="0"/>
        </a:xfrm>
      </p:grpSpPr>
      <p:sp>
        <p:nvSpPr>
          <p:cNvPr id="7992" name="Google Shape;7992;g732db116f0_3_11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3" name="Google Shape;7993;g732db116f0_3_1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6"/>
        <p:cNvGrpSpPr/>
        <p:nvPr/>
      </p:nvGrpSpPr>
      <p:grpSpPr>
        <a:xfrm>
          <a:off x="0" y="0"/>
          <a:ext cx="0" cy="0"/>
          <a:chOff x="0" y="0"/>
          <a:chExt cx="0" cy="0"/>
        </a:xfrm>
      </p:grpSpPr>
      <p:sp>
        <p:nvSpPr>
          <p:cNvPr id="8397" name="Google Shape;8397;g732db116f0_3_11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8" name="Google Shape;8398;g732db116f0_3_11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6"/>
        <p:cNvGrpSpPr/>
        <p:nvPr/>
      </p:nvGrpSpPr>
      <p:grpSpPr>
        <a:xfrm>
          <a:off x="0" y="0"/>
          <a:ext cx="0" cy="0"/>
          <a:chOff x="0" y="0"/>
          <a:chExt cx="0" cy="0"/>
        </a:xfrm>
      </p:grpSpPr>
      <p:sp>
        <p:nvSpPr>
          <p:cNvPr id="8777" name="Google Shape;8777;gbee2efb450_0_3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8" name="Google Shape;8778;gbee2efb450_0_3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2d32caf4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2d32caf4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b4e8b71bae_0_1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b4e8b71bae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flipH="1">
            <a:off x="3326150" y="3492623"/>
            <a:ext cx="2496300" cy="6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800"/>
              <a:buNone/>
              <a:defRPr sz="135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 name="Google Shape;10;p2"/>
          <p:cNvSpPr txBox="1">
            <a:spLocks noGrp="1"/>
          </p:cNvSpPr>
          <p:nvPr>
            <p:ph type="ctrTitle"/>
          </p:nvPr>
        </p:nvSpPr>
        <p:spPr>
          <a:xfrm flipH="1">
            <a:off x="2279675" y="1241225"/>
            <a:ext cx="4580700" cy="23337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chemeClr val="lt1"/>
              </a:buClr>
              <a:buSzPts val="5200"/>
              <a:buFont typeface="Oswald"/>
              <a:buNone/>
              <a:defRPr sz="5500">
                <a:solidFill>
                  <a:schemeClr val="dk2"/>
                </a:solidFill>
                <a:latin typeface="Oswald"/>
                <a:ea typeface="Oswald"/>
                <a:cs typeface="Oswald"/>
                <a:sym typeface="Oswa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1" name="Google Shape;11;p2"/>
          <p:cNvGrpSpPr/>
          <p:nvPr/>
        </p:nvGrpSpPr>
        <p:grpSpPr>
          <a:xfrm>
            <a:off x="-1575666" y="-1077940"/>
            <a:ext cx="11076804" cy="7820440"/>
            <a:chOff x="-1575666" y="-1077940"/>
            <a:chExt cx="11076804" cy="7820440"/>
          </a:xfrm>
        </p:grpSpPr>
        <p:sp>
          <p:nvSpPr>
            <p:cNvPr id="12" name="Google Shape;12;p2"/>
            <p:cNvSpPr/>
            <p:nvPr/>
          </p:nvSpPr>
          <p:spPr>
            <a:xfrm rot="5400000">
              <a:off x="6509011" y="1925312"/>
              <a:ext cx="5023468" cy="558753"/>
            </a:xfrm>
            <a:custGeom>
              <a:avLst/>
              <a:gdLst/>
              <a:ahLst/>
              <a:cxnLst/>
              <a:rect l="l" t="t" r="r" b="b"/>
              <a:pathLst>
                <a:path w="38579" h="4291" extrusionOk="0">
                  <a:moveTo>
                    <a:pt x="18969" y="4290"/>
                  </a:moveTo>
                  <a:lnTo>
                    <a:pt x="38579" y="13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8046348" y="17252"/>
              <a:ext cx="1475959" cy="579846"/>
            </a:xfrm>
            <a:custGeom>
              <a:avLst/>
              <a:gdLst/>
              <a:ahLst/>
              <a:cxnLst/>
              <a:rect l="l" t="t" r="r" b="b"/>
              <a:pathLst>
                <a:path w="11335" h="4161" extrusionOk="0">
                  <a:moveTo>
                    <a:pt x="0" y="3580"/>
                  </a:moveTo>
                  <a:lnTo>
                    <a:pt x="11335" y="4160"/>
                  </a:lnTo>
                  <a:lnTo>
                    <a:pt x="3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3604532" y="-258553"/>
              <a:ext cx="1806568" cy="766996"/>
            </a:xfrm>
            <a:custGeom>
              <a:avLst/>
              <a:gdLst/>
              <a:ahLst/>
              <a:cxnLst/>
              <a:rect l="l" t="t" r="r" b="b"/>
              <a:pathLst>
                <a:path w="13874" h="5504" extrusionOk="0">
                  <a:moveTo>
                    <a:pt x="13241" y="1"/>
                  </a:moveTo>
                  <a:lnTo>
                    <a:pt x="13874" y="5503"/>
                  </a:lnTo>
                  <a:lnTo>
                    <a:pt x="0" y="332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547363">
              <a:off x="7616779" y="3351679"/>
              <a:ext cx="696374" cy="891449"/>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231403" y="-1269290"/>
              <a:ext cx="1118265" cy="1569945"/>
            </a:xfrm>
            <a:custGeom>
              <a:avLst/>
              <a:gdLst/>
              <a:ahLst/>
              <a:cxnLst/>
              <a:rect l="l" t="t" r="r" b="b"/>
              <a:pathLst>
                <a:path w="8588" h="11266" extrusionOk="0">
                  <a:moveTo>
                    <a:pt x="0" y="8259"/>
                  </a:moveTo>
                  <a:lnTo>
                    <a:pt x="4705" y="1"/>
                  </a:lnTo>
                  <a:lnTo>
                    <a:pt x="8587" y="112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7092976">
              <a:off x="5948617" y="4587574"/>
              <a:ext cx="1814523" cy="600424"/>
            </a:xfrm>
            <a:custGeom>
              <a:avLst/>
              <a:gdLst/>
              <a:ahLst/>
              <a:cxnLst/>
              <a:rect l="l" t="t" r="r" b="b"/>
              <a:pathLst>
                <a:path w="13935" h="4611" extrusionOk="0">
                  <a:moveTo>
                    <a:pt x="0" y="3779"/>
                  </a:moveTo>
                  <a:lnTo>
                    <a:pt x="12920" y="1"/>
                  </a:lnTo>
                  <a:lnTo>
                    <a:pt x="13934"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717864">
              <a:off x="2031803" y="-1133467"/>
              <a:ext cx="1712527" cy="2239600"/>
            </a:xfrm>
            <a:custGeom>
              <a:avLst/>
              <a:gdLst/>
              <a:ahLst/>
              <a:cxnLst/>
              <a:rect l="l" t="t" r="r" b="b"/>
              <a:pathLst>
                <a:path w="11396" h="13190" extrusionOk="0">
                  <a:moveTo>
                    <a:pt x="4905" y="0"/>
                  </a:moveTo>
                  <a:lnTo>
                    <a:pt x="11395" y="5503"/>
                  </a:lnTo>
                  <a:lnTo>
                    <a:pt x="0" y="131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717864">
              <a:off x="453316" y="-867186"/>
              <a:ext cx="1492375" cy="1172776"/>
            </a:xfrm>
            <a:custGeom>
              <a:avLst/>
              <a:gdLst/>
              <a:ahLst/>
              <a:cxnLst/>
              <a:rect l="l" t="t" r="r" b="b"/>
              <a:pathLst>
                <a:path w="9931" h="6907" extrusionOk="0">
                  <a:moveTo>
                    <a:pt x="6880" y="6906"/>
                  </a:moveTo>
                  <a:lnTo>
                    <a:pt x="9931" y="415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547363">
              <a:off x="7957592" y="1208865"/>
              <a:ext cx="1425302" cy="674902"/>
            </a:xfrm>
            <a:custGeom>
              <a:avLst/>
              <a:gdLst/>
              <a:ahLst/>
              <a:cxnLst/>
              <a:rect l="l" t="t" r="r" b="b"/>
              <a:pathLst>
                <a:path w="10946" h="5183" extrusionOk="0">
                  <a:moveTo>
                    <a:pt x="1" y="0"/>
                  </a:moveTo>
                  <a:lnTo>
                    <a:pt x="10945" y="130"/>
                  </a:lnTo>
                  <a:lnTo>
                    <a:pt x="9550" y="51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7092976">
              <a:off x="5010652" y="4175761"/>
              <a:ext cx="928812" cy="2200382"/>
            </a:xfrm>
            <a:custGeom>
              <a:avLst/>
              <a:gdLst/>
              <a:ahLst/>
              <a:cxnLst/>
              <a:rect l="l" t="t" r="r" b="b"/>
              <a:pathLst>
                <a:path w="7133" h="16898" extrusionOk="0">
                  <a:moveTo>
                    <a:pt x="4524" y="0"/>
                  </a:moveTo>
                  <a:lnTo>
                    <a:pt x="7132" y="16898"/>
                  </a:lnTo>
                  <a:lnTo>
                    <a:pt x="1"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8455787" y="-618132"/>
              <a:ext cx="738044" cy="498882"/>
            </a:xfrm>
            <a:custGeom>
              <a:avLst/>
              <a:gdLst/>
              <a:ahLst/>
              <a:cxnLst/>
              <a:rect l="l" t="t" r="r" b="b"/>
              <a:pathLst>
                <a:path w="5668" h="3580" extrusionOk="0">
                  <a:moveTo>
                    <a:pt x="2357" y="3580"/>
                  </a:moveTo>
                  <a:lnTo>
                    <a:pt x="5667" y="1"/>
                  </a:lnTo>
                  <a:lnTo>
                    <a:pt x="0" y="35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85510" y="2673235"/>
              <a:ext cx="1102509" cy="600421"/>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527516" y="1371693"/>
              <a:ext cx="1234545" cy="866711"/>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717864">
              <a:off x="1551099" y="-695276"/>
              <a:ext cx="1741079" cy="1305386"/>
            </a:xfrm>
            <a:custGeom>
              <a:avLst/>
              <a:gdLst/>
              <a:ahLst/>
              <a:cxnLst/>
              <a:rect l="l" t="t" r="r" b="b"/>
              <a:pathLst>
                <a:path w="11586" h="7688" extrusionOk="0">
                  <a:moveTo>
                    <a:pt x="0" y="7687"/>
                  </a:moveTo>
                  <a:lnTo>
                    <a:pt x="11395" y="1"/>
                  </a:lnTo>
                  <a:lnTo>
                    <a:pt x="11586" y="7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547363">
              <a:off x="8342225" y="4139502"/>
              <a:ext cx="1011097" cy="1100313"/>
            </a:xfrm>
            <a:custGeom>
              <a:avLst/>
              <a:gdLst/>
              <a:ahLst/>
              <a:cxnLst/>
              <a:rect l="l" t="t" r="r" b="b"/>
              <a:pathLst>
                <a:path w="7765" h="8450" extrusionOk="0">
                  <a:moveTo>
                    <a:pt x="0" y="8450"/>
                  </a:moveTo>
                  <a:lnTo>
                    <a:pt x="4905" y="1"/>
                  </a:lnTo>
                  <a:lnTo>
                    <a:pt x="7764" y="20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6224750" y="-349627"/>
              <a:ext cx="356652" cy="1205260"/>
            </a:xfrm>
            <a:custGeom>
              <a:avLst/>
              <a:gdLst/>
              <a:ahLst/>
              <a:cxnLst/>
              <a:rect l="l" t="t" r="r" b="b"/>
              <a:pathLst>
                <a:path w="2739" h="8649" extrusionOk="0">
                  <a:moveTo>
                    <a:pt x="0" y="1"/>
                  </a:moveTo>
                  <a:lnTo>
                    <a:pt x="2227" y="8649"/>
                  </a:lnTo>
                  <a:lnTo>
                    <a:pt x="2739" y="24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5908467" y="-1151472"/>
              <a:ext cx="1408248" cy="1624293"/>
            </a:xfrm>
            <a:custGeom>
              <a:avLst/>
              <a:gdLst/>
              <a:ahLst/>
              <a:cxnLst/>
              <a:rect l="l" t="t" r="r" b="b"/>
              <a:pathLst>
                <a:path w="10815" h="11656" extrusionOk="0">
                  <a:moveTo>
                    <a:pt x="0" y="1"/>
                  </a:moveTo>
                  <a:lnTo>
                    <a:pt x="8587" y="3008"/>
                  </a:lnTo>
                  <a:lnTo>
                    <a:pt x="10814" y="1165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4251861" y="-602792"/>
              <a:ext cx="1724274" cy="1373180"/>
            </a:xfrm>
            <a:custGeom>
              <a:avLst/>
              <a:gdLst/>
              <a:ahLst/>
              <a:cxnLst/>
              <a:rect l="l" t="t" r="r" b="b"/>
              <a:pathLst>
                <a:path w="13242" h="9854" extrusionOk="0">
                  <a:moveTo>
                    <a:pt x="0" y="9853"/>
                  </a:moveTo>
                  <a:lnTo>
                    <a:pt x="13241" y="6526"/>
                  </a:lnTo>
                  <a:lnTo>
                    <a:pt x="87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547363">
              <a:off x="7158465" y="2449223"/>
              <a:ext cx="1690414" cy="891449"/>
            </a:xfrm>
            <a:custGeom>
              <a:avLst/>
              <a:gdLst/>
              <a:ahLst/>
              <a:cxnLst/>
              <a:rect l="l" t="t" r="r" b="b"/>
              <a:pathLst>
                <a:path w="12982" h="6846" extrusionOk="0">
                  <a:moveTo>
                    <a:pt x="10755" y="0"/>
                  </a:moveTo>
                  <a:lnTo>
                    <a:pt x="12982" y="6846"/>
                  </a:lnTo>
                  <a:lnTo>
                    <a:pt x="1" y="13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7092976">
              <a:off x="5224063" y="4352681"/>
              <a:ext cx="1011107" cy="1666759"/>
            </a:xfrm>
            <a:custGeom>
              <a:avLst/>
              <a:gdLst/>
              <a:ahLst/>
              <a:cxnLst/>
              <a:rect l="l" t="t" r="r" b="b"/>
              <a:pathLst>
                <a:path w="7765" h="12800" extrusionOk="0">
                  <a:moveTo>
                    <a:pt x="633" y="1"/>
                  </a:moveTo>
                  <a:lnTo>
                    <a:pt x="7764" y="12800"/>
                  </a:lnTo>
                  <a:lnTo>
                    <a:pt x="0" y="97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5400000">
              <a:off x="502710" y="2449266"/>
              <a:ext cx="1284156" cy="866711"/>
            </a:xfrm>
            <a:custGeom>
              <a:avLst/>
              <a:gdLst/>
              <a:ahLst/>
              <a:cxnLst/>
              <a:rect l="l" t="t" r="r" b="b"/>
              <a:pathLst>
                <a:path w="9862" h="6656" extrusionOk="0">
                  <a:moveTo>
                    <a:pt x="1396" y="6655"/>
                  </a:moveTo>
                  <a:lnTo>
                    <a:pt x="9862" y="338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400000">
              <a:off x="7095155" y="-354239"/>
              <a:ext cx="970474" cy="1828305"/>
            </a:xfrm>
            <a:custGeom>
              <a:avLst/>
              <a:gdLst/>
              <a:ahLst/>
              <a:cxnLst/>
              <a:rect l="l" t="t" r="r" b="b"/>
              <a:pathLst>
                <a:path w="7453" h="13120" extrusionOk="0">
                  <a:moveTo>
                    <a:pt x="0" y="10685"/>
                  </a:moveTo>
                  <a:lnTo>
                    <a:pt x="7453" y="0"/>
                  </a:lnTo>
                  <a:lnTo>
                    <a:pt x="2739" y="131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243749" y="1741236"/>
              <a:ext cx="1035971" cy="874654"/>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492456" y="3142065"/>
              <a:ext cx="1474787" cy="583493"/>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547363">
              <a:off x="8203202" y="3605665"/>
              <a:ext cx="1334935" cy="1100313"/>
            </a:xfrm>
            <a:custGeom>
              <a:avLst/>
              <a:gdLst/>
              <a:ahLst/>
              <a:cxnLst/>
              <a:rect l="l" t="t" r="r" b="b"/>
              <a:pathLst>
                <a:path w="10252" h="8450" extrusionOk="0">
                  <a:moveTo>
                    <a:pt x="1" y="7869"/>
                  </a:moveTo>
                  <a:lnTo>
                    <a:pt x="10252" y="1"/>
                  </a:lnTo>
                  <a:lnTo>
                    <a:pt x="5347" y="845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7052556" y="-477798"/>
              <a:ext cx="1475959" cy="1569945"/>
            </a:xfrm>
            <a:custGeom>
              <a:avLst/>
              <a:gdLst/>
              <a:ahLst/>
              <a:cxnLst/>
              <a:rect l="l" t="t" r="r" b="b"/>
              <a:pathLst>
                <a:path w="11335" h="11266" extrusionOk="0">
                  <a:moveTo>
                    <a:pt x="0" y="1"/>
                  </a:moveTo>
                  <a:lnTo>
                    <a:pt x="11335" y="581"/>
                  </a:lnTo>
                  <a:lnTo>
                    <a:pt x="3882" y="1126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201428" y="1226113"/>
              <a:ext cx="1234545" cy="1157872"/>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547363">
              <a:off x="7744844" y="4320253"/>
              <a:ext cx="1135189" cy="817097"/>
            </a:xfrm>
            <a:custGeom>
              <a:avLst/>
              <a:gdLst/>
              <a:ahLst/>
              <a:cxnLst/>
              <a:rect l="l" t="t" r="r" b="b"/>
              <a:pathLst>
                <a:path w="8718" h="6275" extrusionOk="0">
                  <a:moveTo>
                    <a:pt x="0" y="3268"/>
                  </a:moveTo>
                  <a:lnTo>
                    <a:pt x="8718" y="1"/>
                  </a:lnTo>
                  <a:lnTo>
                    <a:pt x="4073" y="627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547363">
              <a:off x="8345395" y="2028552"/>
              <a:ext cx="563167" cy="657974"/>
            </a:xfrm>
            <a:custGeom>
              <a:avLst/>
              <a:gdLst/>
              <a:ahLst/>
              <a:cxnLst/>
              <a:rect l="l" t="t" r="r" b="b"/>
              <a:pathLst>
                <a:path w="4325" h="5053" extrusionOk="0">
                  <a:moveTo>
                    <a:pt x="1" y="5052"/>
                  </a:moveTo>
                  <a:lnTo>
                    <a:pt x="1396" y="0"/>
                  </a:lnTo>
                  <a:lnTo>
                    <a:pt x="43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7092976">
              <a:off x="6433343" y="4269349"/>
              <a:ext cx="1814523" cy="716706"/>
            </a:xfrm>
            <a:custGeom>
              <a:avLst/>
              <a:gdLst/>
              <a:ahLst/>
              <a:cxnLst/>
              <a:rect l="l" t="t" r="r" b="b"/>
              <a:pathLst>
                <a:path w="13935" h="5504" extrusionOk="0">
                  <a:moveTo>
                    <a:pt x="0" y="1"/>
                  </a:moveTo>
                  <a:lnTo>
                    <a:pt x="633" y="5503"/>
                  </a:lnTo>
                  <a:lnTo>
                    <a:pt x="13934" y="8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5221947" y="-1837992"/>
              <a:ext cx="1408248" cy="2997333"/>
            </a:xfrm>
            <a:custGeom>
              <a:avLst/>
              <a:gdLst/>
              <a:ahLst/>
              <a:cxnLst/>
              <a:rect l="l" t="t" r="r" b="b"/>
              <a:pathLst>
                <a:path w="10815" h="21509" extrusionOk="0">
                  <a:moveTo>
                    <a:pt x="0" y="1"/>
                  </a:moveTo>
                  <a:lnTo>
                    <a:pt x="2036" y="21508"/>
                  </a:lnTo>
                  <a:lnTo>
                    <a:pt x="10814" y="116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a:off x="-1879701" y="467351"/>
              <a:ext cx="1765942" cy="1157872"/>
            </a:xfrm>
            <a:custGeom>
              <a:avLst/>
              <a:gdLst/>
              <a:ahLst/>
              <a:cxnLst/>
              <a:rect l="l" t="t" r="r" b="b"/>
              <a:pathLst>
                <a:path w="13562" h="8892" extrusionOk="0">
                  <a:moveTo>
                    <a:pt x="0" y="7678"/>
                  </a:moveTo>
                  <a:lnTo>
                    <a:pt x="13561" y="8891"/>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7092976">
              <a:off x="5822161" y="4620253"/>
              <a:ext cx="1682487" cy="891456"/>
            </a:xfrm>
            <a:custGeom>
              <a:avLst/>
              <a:gdLst/>
              <a:ahLst/>
              <a:cxnLst/>
              <a:rect l="l" t="t" r="r" b="b"/>
              <a:pathLst>
                <a:path w="12921" h="6846" extrusionOk="0">
                  <a:moveTo>
                    <a:pt x="0" y="6846"/>
                  </a:moveTo>
                  <a:lnTo>
                    <a:pt x="12920" y="3068"/>
                  </a:lnTo>
                  <a:lnTo>
                    <a:pt x="51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64246" y="2969983"/>
              <a:ext cx="1218659" cy="1183785"/>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717864">
              <a:off x="1134257" y="-1021478"/>
              <a:ext cx="1741079" cy="1880483"/>
            </a:xfrm>
            <a:custGeom>
              <a:avLst/>
              <a:gdLst/>
              <a:ahLst/>
              <a:cxnLst/>
              <a:rect l="l" t="t" r="r" b="b"/>
              <a:pathLst>
                <a:path w="11586" h="11075" extrusionOk="0">
                  <a:moveTo>
                    <a:pt x="0" y="6915"/>
                  </a:moveTo>
                  <a:lnTo>
                    <a:pt x="9931" y="11074"/>
                  </a:lnTo>
                  <a:lnTo>
                    <a:pt x="1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547363">
              <a:off x="8144497" y="4328931"/>
              <a:ext cx="1135189" cy="834025"/>
            </a:xfrm>
            <a:custGeom>
              <a:avLst/>
              <a:gdLst/>
              <a:ahLst/>
              <a:cxnLst/>
              <a:rect l="l" t="t" r="r" b="b"/>
              <a:pathLst>
                <a:path w="8718" h="6405" extrusionOk="0">
                  <a:moveTo>
                    <a:pt x="0" y="6405"/>
                  </a:moveTo>
                  <a:lnTo>
                    <a:pt x="8718" y="3138"/>
                  </a:lnTo>
                  <a:lnTo>
                    <a:pt x="77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547363">
              <a:off x="7441357" y="3797550"/>
              <a:ext cx="936616" cy="815925"/>
            </a:xfrm>
            <a:custGeom>
              <a:avLst/>
              <a:gdLst/>
              <a:ahLst/>
              <a:cxnLst/>
              <a:rect l="l" t="t" r="r" b="b"/>
              <a:pathLst>
                <a:path w="7193" h="6266" extrusionOk="0">
                  <a:moveTo>
                    <a:pt x="1" y="6266"/>
                  </a:moveTo>
                  <a:lnTo>
                    <a:pt x="3120" y="1"/>
                  </a:lnTo>
                  <a:lnTo>
                    <a:pt x="7193" y="300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1264295" y="2761782"/>
              <a:ext cx="2510627" cy="308219"/>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63037" y="2404151"/>
              <a:ext cx="530486" cy="566565"/>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2085556" y="3724679"/>
              <a:ext cx="1152120" cy="1683680"/>
            </a:xfrm>
            <a:custGeom>
              <a:avLst/>
              <a:gdLst/>
              <a:ahLst/>
              <a:cxnLst/>
              <a:rect l="l" t="t" r="r" b="b"/>
              <a:pathLst>
                <a:path w="8848" h="12930" extrusionOk="0">
                  <a:moveTo>
                    <a:pt x="2799" y="0"/>
                  </a:moveTo>
                  <a:lnTo>
                    <a:pt x="8847" y="8900"/>
                  </a:lnTo>
                  <a:lnTo>
                    <a:pt x="0"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014944">
              <a:off x="-975614" y="4619031"/>
              <a:ext cx="2052921" cy="1216585"/>
            </a:xfrm>
            <a:custGeom>
              <a:avLst/>
              <a:gdLst/>
              <a:ahLst/>
              <a:cxnLst/>
              <a:rect l="l" t="t" r="r" b="b"/>
              <a:pathLst>
                <a:path w="6370" h="9343" extrusionOk="0">
                  <a:moveTo>
                    <a:pt x="0" y="1"/>
                  </a:moveTo>
                  <a:lnTo>
                    <a:pt x="3250" y="9342"/>
                  </a:lnTo>
                  <a:lnTo>
                    <a:pt x="6369" y="23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307281" y="4218904"/>
              <a:ext cx="1741071" cy="1284180"/>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124221" y="4733898"/>
              <a:ext cx="1666720" cy="908510"/>
            </a:xfrm>
            <a:custGeom>
              <a:avLst/>
              <a:gdLst/>
              <a:ahLst/>
              <a:cxnLst/>
              <a:rect l="l" t="t" r="r" b="b"/>
              <a:pathLst>
                <a:path w="12800" h="6977" extrusionOk="0">
                  <a:moveTo>
                    <a:pt x="1" y="6976"/>
                  </a:moveTo>
                  <a:lnTo>
                    <a:pt x="12800" y="2496"/>
                  </a:lnTo>
                  <a:lnTo>
                    <a:pt x="3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4160664" y="4687082"/>
              <a:ext cx="1260457" cy="1408405"/>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2382321" y="4317015"/>
              <a:ext cx="1666720" cy="1742277"/>
            </a:xfrm>
            <a:custGeom>
              <a:avLst/>
              <a:gdLst/>
              <a:ahLst/>
              <a:cxnLst/>
              <a:rect l="l" t="t" r="r" b="b"/>
              <a:pathLst>
                <a:path w="12800" h="13380" extrusionOk="0">
                  <a:moveTo>
                    <a:pt x="1" y="4480"/>
                  </a:moveTo>
                  <a:lnTo>
                    <a:pt x="6049" y="13380"/>
                  </a:lnTo>
                  <a:lnTo>
                    <a:pt x="128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845004" y="4231861"/>
              <a:ext cx="1741071" cy="1258268"/>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536179" y="5119785"/>
              <a:ext cx="2603208" cy="642220"/>
            </a:xfrm>
            <a:custGeom>
              <a:avLst/>
              <a:gdLst/>
              <a:ahLst/>
              <a:cxnLst/>
              <a:rect l="l" t="t" r="r" b="b"/>
              <a:pathLst>
                <a:path w="19992" h="4932" extrusionOk="0">
                  <a:moveTo>
                    <a:pt x="1" y="4229"/>
                  </a:moveTo>
                  <a:lnTo>
                    <a:pt x="19992" y="4931"/>
                  </a:lnTo>
                  <a:lnTo>
                    <a:pt x="1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547363">
              <a:off x="7908823" y="2446800"/>
              <a:ext cx="1400431" cy="657974"/>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547363">
              <a:off x="7899034" y="3288170"/>
              <a:ext cx="2553460" cy="541823"/>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547363">
              <a:off x="7840235" y="3226796"/>
              <a:ext cx="2172199" cy="1024789"/>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9"/>
        <p:cNvGrpSpPr/>
        <p:nvPr/>
      </p:nvGrpSpPr>
      <p:grpSpPr>
        <a:xfrm>
          <a:off x="0" y="0"/>
          <a:ext cx="0" cy="0"/>
          <a:chOff x="0" y="0"/>
          <a:chExt cx="0" cy="0"/>
        </a:xfrm>
      </p:grpSpPr>
      <p:sp>
        <p:nvSpPr>
          <p:cNvPr id="260" name="Google Shape;260;p11"/>
          <p:cNvSpPr txBox="1">
            <a:spLocks noGrp="1"/>
          </p:cNvSpPr>
          <p:nvPr>
            <p:ph type="title" hasCustomPrompt="1"/>
          </p:nvPr>
        </p:nvSpPr>
        <p:spPr>
          <a:xfrm>
            <a:off x="1756500" y="1685525"/>
            <a:ext cx="5631000" cy="122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8000"/>
              <a:buNone/>
              <a:defRPr sz="8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1" name="Google Shape;261;p11"/>
          <p:cNvSpPr txBox="1">
            <a:spLocks noGrp="1"/>
          </p:cNvSpPr>
          <p:nvPr>
            <p:ph type="subTitle" idx="1"/>
          </p:nvPr>
        </p:nvSpPr>
        <p:spPr>
          <a:xfrm>
            <a:off x="2229000" y="2760775"/>
            <a:ext cx="4685700" cy="39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None/>
              <a:defRPr sz="16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262" name="Google Shape;262;p11"/>
          <p:cNvGrpSpPr/>
          <p:nvPr/>
        </p:nvGrpSpPr>
        <p:grpSpPr>
          <a:xfrm>
            <a:off x="-169962" y="3143780"/>
            <a:ext cx="9758875" cy="2953757"/>
            <a:chOff x="-169962" y="2915180"/>
            <a:chExt cx="9758875" cy="2953757"/>
          </a:xfrm>
        </p:grpSpPr>
        <p:sp>
          <p:nvSpPr>
            <p:cNvPr id="263" name="Google Shape;263;p11"/>
            <p:cNvSpPr/>
            <p:nvPr/>
          </p:nvSpPr>
          <p:spPr>
            <a:xfrm>
              <a:off x="172252" y="5061393"/>
              <a:ext cx="1058420" cy="663420"/>
            </a:xfrm>
            <a:custGeom>
              <a:avLst/>
              <a:gdLst/>
              <a:ahLst/>
              <a:cxnLst/>
              <a:rect l="l" t="t" r="r" b="b"/>
              <a:pathLst>
                <a:path w="10825" h="6785" extrusionOk="0">
                  <a:moveTo>
                    <a:pt x="1" y="0"/>
                  </a:moveTo>
                  <a:lnTo>
                    <a:pt x="1145" y="4229"/>
                  </a:lnTo>
                  <a:lnTo>
                    <a:pt x="10824" y="6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4441619" y="4435227"/>
              <a:ext cx="2228401" cy="1365070"/>
            </a:xfrm>
            <a:custGeom>
              <a:avLst/>
              <a:gdLst/>
              <a:ahLst/>
              <a:cxnLst/>
              <a:rect l="l" t="t" r="r" b="b"/>
              <a:pathLst>
                <a:path w="22791" h="13961" extrusionOk="0">
                  <a:moveTo>
                    <a:pt x="1" y="13510"/>
                  </a:moveTo>
                  <a:lnTo>
                    <a:pt x="22791" y="13960"/>
                  </a:lnTo>
                  <a:lnTo>
                    <a:pt x="138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4441619" y="4379298"/>
              <a:ext cx="1350671" cy="1376901"/>
            </a:xfrm>
            <a:custGeom>
              <a:avLst/>
              <a:gdLst/>
              <a:ahLst/>
              <a:cxnLst/>
              <a:rect l="l" t="t" r="r" b="b"/>
              <a:pathLst>
                <a:path w="13814" h="14082" extrusionOk="0">
                  <a:moveTo>
                    <a:pt x="1" y="14082"/>
                  </a:moveTo>
                  <a:lnTo>
                    <a:pt x="13813" y="572"/>
                  </a:lnTo>
                  <a:lnTo>
                    <a:pt x="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a:off x="66361" y="3828518"/>
              <a:ext cx="1593838" cy="1232875"/>
            </a:xfrm>
            <a:custGeom>
              <a:avLst/>
              <a:gdLst/>
              <a:ahLst/>
              <a:cxnLst/>
              <a:rect l="l" t="t" r="r" b="b"/>
              <a:pathLst>
                <a:path w="16301" h="12609" extrusionOk="0">
                  <a:moveTo>
                    <a:pt x="1" y="1"/>
                  </a:moveTo>
                  <a:lnTo>
                    <a:pt x="1084" y="12609"/>
                  </a:lnTo>
                  <a:lnTo>
                    <a:pt x="16300" y="319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172252" y="4141210"/>
              <a:ext cx="1487948" cy="1583602"/>
            </a:xfrm>
            <a:custGeom>
              <a:avLst/>
              <a:gdLst/>
              <a:ahLst/>
              <a:cxnLst/>
              <a:rect l="l" t="t" r="r" b="b"/>
              <a:pathLst>
                <a:path w="15218" h="16196" extrusionOk="0">
                  <a:moveTo>
                    <a:pt x="1" y="9411"/>
                  </a:moveTo>
                  <a:lnTo>
                    <a:pt x="10824" y="16196"/>
                  </a:lnTo>
                  <a:lnTo>
                    <a:pt x="152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a:off x="4485716" y="3872616"/>
              <a:ext cx="1306574" cy="562709"/>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1"/>
            <p:cNvSpPr/>
            <p:nvPr/>
          </p:nvSpPr>
          <p:spPr>
            <a:xfrm>
              <a:off x="6831741" y="3133810"/>
              <a:ext cx="1251526" cy="1308261"/>
            </a:xfrm>
            <a:custGeom>
              <a:avLst/>
              <a:gdLst/>
              <a:ahLst/>
              <a:cxnLst/>
              <a:rect l="l" t="t" r="r" b="b"/>
              <a:pathLst>
                <a:path w="12800" h="13380" extrusionOk="0">
                  <a:moveTo>
                    <a:pt x="1" y="4480"/>
                  </a:moveTo>
                  <a:lnTo>
                    <a:pt x="6049" y="13380"/>
                  </a:lnTo>
                  <a:lnTo>
                    <a:pt x="12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7423185" y="3133810"/>
              <a:ext cx="1064286" cy="1320972"/>
            </a:xfrm>
            <a:custGeom>
              <a:avLst/>
              <a:gdLst/>
              <a:ahLst/>
              <a:cxnLst/>
              <a:rect l="l" t="t" r="r" b="b"/>
              <a:pathLst>
                <a:path w="10885" h="13510" extrusionOk="0">
                  <a:moveTo>
                    <a:pt x="0" y="13380"/>
                  </a:moveTo>
                  <a:lnTo>
                    <a:pt x="10884" y="13510"/>
                  </a:lnTo>
                  <a:lnTo>
                    <a:pt x="6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a:off x="1660102" y="3872616"/>
              <a:ext cx="1051575"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6558165" y="3571853"/>
              <a:ext cx="865118" cy="1264261"/>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5792192" y="4435227"/>
              <a:ext cx="877828" cy="1365070"/>
            </a:xfrm>
            <a:custGeom>
              <a:avLst/>
              <a:gdLst/>
              <a:ahLst/>
              <a:cxnLst/>
              <a:rect l="l" t="t" r="r" b="b"/>
              <a:pathLst>
                <a:path w="8978" h="13961" extrusionOk="0">
                  <a:moveTo>
                    <a:pt x="0" y="0"/>
                  </a:moveTo>
                  <a:lnTo>
                    <a:pt x="8978" y="13960"/>
                  </a:lnTo>
                  <a:lnTo>
                    <a:pt x="7834" y="40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5792192" y="3571853"/>
              <a:ext cx="1039647" cy="1264261"/>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4597571" y="3296414"/>
              <a:ext cx="1194719" cy="1138911"/>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5655795" y="3296414"/>
              <a:ext cx="1176044" cy="1138911"/>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6558165" y="4836016"/>
              <a:ext cx="1307356" cy="964280"/>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6558165" y="4441974"/>
              <a:ext cx="1307356" cy="944823"/>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6669923" y="5386699"/>
              <a:ext cx="1954728" cy="482238"/>
            </a:xfrm>
            <a:custGeom>
              <a:avLst/>
              <a:gdLst/>
              <a:ahLst/>
              <a:cxnLst/>
              <a:rect l="l" t="t" r="r" b="b"/>
              <a:pathLst>
                <a:path w="19992" h="4932" extrusionOk="0">
                  <a:moveTo>
                    <a:pt x="1" y="4229"/>
                  </a:moveTo>
                  <a:lnTo>
                    <a:pt x="19992" y="4931"/>
                  </a:lnTo>
                  <a:lnTo>
                    <a:pt x="122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7423185" y="4441974"/>
              <a:ext cx="1064286" cy="944823"/>
            </a:xfrm>
            <a:custGeom>
              <a:avLst/>
              <a:gdLst/>
              <a:ahLst/>
              <a:cxnLst/>
              <a:rect l="l" t="t" r="r" b="b"/>
              <a:pathLst>
                <a:path w="10885" h="9663" extrusionOk="0">
                  <a:moveTo>
                    <a:pt x="0" y="1"/>
                  </a:moveTo>
                  <a:lnTo>
                    <a:pt x="10884" y="131"/>
                  </a:lnTo>
                  <a:lnTo>
                    <a:pt x="4524"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3956164" y="4379298"/>
              <a:ext cx="529650" cy="1376901"/>
            </a:xfrm>
            <a:custGeom>
              <a:avLst/>
              <a:gdLst/>
              <a:ahLst/>
              <a:cxnLst/>
              <a:rect l="l" t="t" r="r" b="b"/>
              <a:pathLst>
                <a:path w="5417" h="14082" extrusionOk="0">
                  <a:moveTo>
                    <a:pt x="4966" y="14082"/>
                  </a:moveTo>
                  <a:lnTo>
                    <a:pt x="5416" y="0"/>
                  </a:lnTo>
                  <a:lnTo>
                    <a:pt x="1" y="49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14108" y="3828518"/>
              <a:ext cx="186458" cy="1859041"/>
            </a:xfrm>
            <a:custGeom>
              <a:avLst/>
              <a:gdLst/>
              <a:ahLst/>
              <a:cxnLst/>
              <a:rect l="l" t="t" r="r" b="b"/>
              <a:pathLst>
                <a:path w="1907" h="19013" extrusionOk="0">
                  <a:moveTo>
                    <a:pt x="824" y="1"/>
                  </a:moveTo>
                  <a:lnTo>
                    <a:pt x="1907" y="12609"/>
                  </a:lnTo>
                  <a:lnTo>
                    <a:pt x="1" y="19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14108" y="5061393"/>
              <a:ext cx="298313" cy="626166"/>
            </a:xfrm>
            <a:custGeom>
              <a:avLst/>
              <a:gdLst/>
              <a:ahLst/>
              <a:cxnLst/>
              <a:rect l="l" t="t" r="r" b="b"/>
              <a:pathLst>
                <a:path w="3051" h="6404" extrusionOk="0">
                  <a:moveTo>
                    <a:pt x="1907" y="0"/>
                  </a:moveTo>
                  <a:lnTo>
                    <a:pt x="3051" y="4229"/>
                  </a:lnTo>
                  <a:lnTo>
                    <a:pt x="1" y="640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14108" y="5474796"/>
              <a:ext cx="1244780" cy="250017"/>
            </a:xfrm>
            <a:custGeom>
              <a:avLst/>
              <a:gdLst/>
              <a:ahLst/>
              <a:cxnLst/>
              <a:rect l="l" t="t" r="r" b="b"/>
              <a:pathLst>
                <a:path w="12731" h="2557" extrusionOk="0">
                  <a:moveTo>
                    <a:pt x="3051" y="1"/>
                  </a:moveTo>
                  <a:lnTo>
                    <a:pt x="12730" y="2557"/>
                  </a:lnTo>
                  <a:lnTo>
                    <a:pt x="1" y="217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1230574" y="4141210"/>
              <a:ext cx="971008" cy="1583602"/>
            </a:xfrm>
            <a:custGeom>
              <a:avLst/>
              <a:gdLst/>
              <a:ahLst/>
              <a:cxnLst/>
              <a:rect l="l" t="t" r="r" b="b"/>
              <a:pathLst>
                <a:path w="9931" h="16196" extrusionOk="0">
                  <a:moveTo>
                    <a:pt x="0" y="16196"/>
                  </a:moveTo>
                  <a:lnTo>
                    <a:pt x="4393" y="0"/>
                  </a:lnTo>
                  <a:lnTo>
                    <a:pt x="9931" y="851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1230574" y="4974078"/>
              <a:ext cx="1326031" cy="869436"/>
            </a:xfrm>
            <a:custGeom>
              <a:avLst/>
              <a:gdLst/>
              <a:ahLst/>
              <a:cxnLst/>
              <a:rect l="l" t="t" r="r" b="b"/>
              <a:pathLst>
                <a:path w="13562" h="8892" extrusionOk="0">
                  <a:moveTo>
                    <a:pt x="0" y="7678"/>
                  </a:moveTo>
                  <a:lnTo>
                    <a:pt x="13561" y="8891"/>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1660102" y="4141210"/>
              <a:ext cx="1051575" cy="832965"/>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2201485" y="4974078"/>
              <a:ext cx="927009" cy="869436"/>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3128396" y="4867305"/>
              <a:ext cx="827865" cy="450851"/>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3526636" y="4867305"/>
              <a:ext cx="915081" cy="888894"/>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169962" y="2915180"/>
              <a:ext cx="1157466" cy="913436"/>
            </a:xfrm>
            <a:custGeom>
              <a:avLst/>
              <a:gdLst/>
              <a:ahLst/>
              <a:cxnLst/>
              <a:rect l="l" t="t" r="r" b="b"/>
              <a:pathLst>
                <a:path w="11838" h="9342" extrusionOk="0">
                  <a:moveTo>
                    <a:pt x="0" y="1"/>
                  </a:moveTo>
                  <a:lnTo>
                    <a:pt x="2418" y="9342"/>
                  </a:lnTo>
                  <a:lnTo>
                    <a:pt x="11837"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987406" y="3465960"/>
              <a:ext cx="971008" cy="675348"/>
            </a:xfrm>
            <a:custGeom>
              <a:avLst/>
              <a:gdLst/>
              <a:ahLst/>
              <a:cxnLst/>
              <a:rect l="l" t="t" r="r" b="b"/>
              <a:pathLst>
                <a:path w="9931" h="6907" extrusionOk="0">
                  <a:moveTo>
                    <a:pt x="6880" y="6906"/>
                  </a:moveTo>
                  <a:lnTo>
                    <a:pt x="9931" y="415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66361" y="3465960"/>
              <a:ext cx="1593838" cy="675348"/>
            </a:xfrm>
            <a:custGeom>
              <a:avLst/>
              <a:gdLst/>
              <a:ahLst/>
              <a:cxnLst/>
              <a:rect l="l" t="t" r="r" b="b"/>
              <a:pathLst>
                <a:path w="16301" h="6907" extrusionOk="0">
                  <a:moveTo>
                    <a:pt x="1" y="3709"/>
                  </a:moveTo>
                  <a:lnTo>
                    <a:pt x="16300" y="6906"/>
                  </a:lnTo>
                  <a:lnTo>
                    <a:pt x="94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2201485" y="4266561"/>
              <a:ext cx="790613" cy="707615"/>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2201485" y="4536035"/>
              <a:ext cx="927009" cy="650806"/>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2992000" y="4536035"/>
              <a:ext cx="964262" cy="650806"/>
            </a:xfrm>
            <a:custGeom>
              <a:avLst/>
              <a:gdLst/>
              <a:ahLst/>
              <a:cxnLst/>
              <a:rect l="l" t="t" r="r" b="b"/>
              <a:pathLst>
                <a:path w="9862" h="6656" extrusionOk="0">
                  <a:moveTo>
                    <a:pt x="1396" y="6655"/>
                  </a:moveTo>
                  <a:lnTo>
                    <a:pt x="9862" y="338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7865424" y="4454685"/>
              <a:ext cx="1138791" cy="932112"/>
            </a:xfrm>
            <a:custGeom>
              <a:avLst/>
              <a:gdLst/>
              <a:ahLst/>
              <a:cxnLst/>
              <a:rect l="l" t="t" r="r" b="b"/>
              <a:pathLst>
                <a:path w="11647" h="9533" extrusionOk="0">
                  <a:moveTo>
                    <a:pt x="1" y="9533"/>
                  </a:moveTo>
                  <a:lnTo>
                    <a:pt x="6361" y="1"/>
                  </a:lnTo>
                  <a:lnTo>
                    <a:pt x="11647" y="94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7865424" y="5380734"/>
              <a:ext cx="1138791" cy="488202"/>
            </a:xfrm>
            <a:custGeom>
              <a:avLst/>
              <a:gdLst/>
              <a:ahLst/>
              <a:cxnLst/>
              <a:rect l="l" t="t" r="r" b="b"/>
              <a:pathLst>
                <a:path w="11647" h="4993" extrusionOk="0">
                  <a:moveTo>
                    <a:pt x="1" y="62"/>
                  </a:moveTo>
                  <a:lnTo>
                    <a:pt x="7765" y="4992"/>
                  </a:lnTo>
                  <a:lnTo>
                    <a:pt x="1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8487374" y="4454685"/>
              <a:ext cx="1101539" cy="926147"/>
            </a:xfrm>
            <a:custGeom>
              <a:avLst/>
              <a:gdLst/>
              <a:ahLst/>
              <a:cxnLst/>
              <a:rect l="l" t="t" r="r" b="b"/>
              <a:pathLst>
                <a:path w="11266" h="9472" extrusionOk="0">
                  <a:moveTo>
                    <a:pt x="0" y="1"/>
                  </a:moveTo>
                  <a:lnTo>
                    <a:pt x="11265" y="1084"/>
                  </a:lnTo>
                  <a:lnTo>
                    <a:pt x="5286" y="94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8624553" y="5380734"/>
              <a:ext cx="759325" cy="488202"/>
            </a:xfrm>
            <a:custGeom>
              <a:avLst/>
              <a:gdLst/>
              <a:ahLst/>
              <a:cxnLst/>
              <a:rect l="l" t="t" r="r" b="b"/>
              <a:pathLst>
                <a:path w="7766" h="4993" extrusionOk="0">
                  <a:moveTo>
                    <a:pt x="1" y="4992"/>
                  </a:moveTo>
                  <a:lnTo>
                    <a:pt x="7765" y="3840"/>
                  </a:lnTo>
                  <a:lnTo>
                    <a:pt x="3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9004215" y="4560578"/>
              <a:ext cx="584697" cy="1195622"/>
            </a:xfrm>
            <a:custGeom>
              <a:avLst/>
              <a:gdLst/>
              <a:ahLst/>
              <a:cxnLst/>
              <a:rect l="l" t="t" r="r" b="b"/>
              <a:pathLst>
                <a:path w="5980" h="12228" extrusionOk="0">
                  <a:moveTo>
                    <a:pt x="3882" y="12228"/>
                  </a:moveTo>
                  <a:lnTo>
                    <a:pt x="5979" y="1"/>
                  </a:lnTo>
                  <a:lnTo>
                    <a:pt x="0" y="838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8083170" y="3133810"/>
              <a:ext cx="1138889" cy="1320972"/>
            </a:xfrm>
            <a:custGeom>
              <a:avLst/>
              <a:gdLst/>
              <a:ahLst/>
              <a:cxnLst/>
              <a:rect l="l" t="t" r="r" b="b"/>
              <a:pathLst>
                <a:path w="11648" h="13510" extrusionOk="0">
                  <a:moveTo>
                    <a:pt x="1" y="0"/>
                  </a:moveTo>
                  <a:lnTo>
                    <a:pt x="4134" y="13510"/>
                  </a:lnTo>
                  <a:lnTo>
                    <a:pt x="11647" y="21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8487374" y="3340512"/>
              <a:ext cx="1101539" cy="1220164"/>
            </a:xfrm>
            <a:custGeom>
              <a:avLst/>
              <a:gdLst/>
              <a:ahLst/>
              <a:cxnLst/>
              <a:rect l="l" t="t" r="r" b="b"/>
              <a:pathLst>
                <a:path w="11266" h="12479" extrusionOk="0">
                  <a:moveTo>
                    <a:pt x="0" y="11396"/>
                  </a:moveTo>
                  <a:lnTo>
                    <a:pt x="11265" y="12479"/>
                  </a:lnTo>
                  <a:lnTo>
                    <a:pt x="7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2556507" y="5186744"/>
              <a:ext cx="777902" cy="656771"/>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3128396" y="5186744"/>
              <a:ext cx="398337" cy="425429"/>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3334312" y="5318059"/>
              <a:ext cx="1107405" cy="438140"/>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1958317" y="3721843"/>
              <a:ext cx="753360"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169962" y="2915180"/>
              <a:ext cx="236421" cy="2772380"/>
            </a:xfrm>
            <a:custGeom>
              <a:avLst/>
              <a:gdLst/>
              <a:ahLst/>
              <a:cxnLst/>
              <a:rect l="l" t="t" r="r" b="b"/>
              <a:pathLst>
                <a:path w="2418" h="28354" extrusionOk="0">
                  <a:moveTo>
                    <a:pt x="0" y="1"/>
                  </a:moveTo>
                  <a:lnTo>
                    <a:pt x="2418" y="9342"/>
                  </a:lnTo>
                  <a:lnTo>
                    <a:pt x="1595" y="283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661518" y="3721843"/>
              <a:ext cx="330579" cy="814290"/>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2661518" y="3490502"/>
              <a:ext cx="1419309" cy="1045631"/>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2992000" y="3490502"/>
              <a:ext cx="1088828" cy="1376901"/>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3956164" y="3490502"/>
              <a:ext cx="529650" cy="1376901"/>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a:off x="4080730" y="3490502"/>
              <a:ext cx="516939" cy="888894"/>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1">
    <p:spTree>
      <p:nvGrpSpPr>
        <p:cNvPr id="1" name="Shape 315"/>
        <p:cNvGrpSpPr/>
        <p:nvPr/>
      </p:nvGrpSpPr>
      <p:grpSpPr>
        <a:xfrm>
          <a:off x="0" y="0"/>
          <a:ext cx="0" cy="0"/>
          <a:chOff x="0" y="0"/>
          <a:chExt cx="0" cy="0"/>
        </a:xfrm>
      </p:grpSpPr>
      <p:grpSp>
        <p:nvGrpSpPr>
          <p:cNvPr id="316" name="Google Shape;316;p13"/>
          <p:cNvGrpSpPr/>
          <p:nvPr/>
        </p:nvGrpSpPr>
        <p:grpSpPr>
          <a:xfrm>
            <a:off x="-1440957" y="-1065529"/>
            <a:ext cx="11556429" cy="7376345"/>
            <a:chOff x="-1440957" y="-1065529"/>
            <a:chExt cx="11556429" cy="7376345"/>
          </a:xfrm>
        </p:grpSpPr>
        <p:sp>
          <p:nvSpPr>
            <p:cNvPr id="317" name="Google Shape;317;p13"/>
            <p:cNvSpPr/>
            <p:nvPr/>
          </p:nvSpPr>
          <p:spPr>
            <a:xfrm rot="3470916">
              <a:off x="7346912" y="4955599"/>
              <a:ext cx="1844072" cy="750010"/>
            </a:xfrm>
            <a:custGeom>
              <a:avLst/>
              <a:gdLst/>
              <a:ahLst/>
              <a:cxnLst/>
              <a:rect l="l" t="t" r="r" b="b"/>
              <a:pathLst>
                <a:path w="53254" h="30273" extrusionOk="0">
                  <a:moveTo>
                    <a:pt x="26534" y="0"/>
                  </a:moveTo>
                  <a:lnTo>
                    <a:pt x="1" y="30183"/>
                  </a:lnTo>
                  <a:lnTo>
                    <a:pt x="53254" y="30272"/>
                  </a:lnTo>
                  <a:lnTo>
                    <a:pt x="53254" y="30272"/>
                  </a:lnTo>
                  <a:lnTo>
                    <a:pt x="265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rot="523234">
              <a:off x="-185363" y="2053142"/>
              <a:ext cx="677945" cy="1040368"/>
            </a:xfrm>
            <a:custGeom>
              <a:avLst/>
              <a:gdLst/>
              <a:ahLst/>
              <a:cxnLst/>
              <a:rect l="l" t="t" r="r" b="b"/>
              <a:pathLst>
                <a:path w="30637" h="47010" extrusionOk="0">
                  <a:moveTo>
                    <a:pt x="0" y="1"/>
                  </a:moveTo>
                  <a:lnTo>
                    <a:pt x="171" y="47010"/>
                  </a:lnTo>
                  <a:lnTo>
                    <a:pt x="30637" y="1359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13"/>
            <p:cNvGrpSpPr/>
            <p:nvPr/>
          </p:nvGrpSpPr>
          <p:grpSpPr>
            <a:xfrm>
              <a:off x="7818820" y="2009358"/>
              <a:ext cx="2296651" cy="2093440"/>
              <a:chOff x="7547520" y="1595908"/>
              <a:chExt cx="2296651" cy="2093440"/>
            </a:xfrm>
          </p:grpSpPr>
          <p:sp>
            <p:nvSpPr>
              <p:cNvPr id="320" name="Google Shape;320;p13"/>
              <p:cNvSpPr/>
              <p:nvPr/>
            </p:nvSpPr>
            <p:spPr>
              <a:xfrm rot="470400">
                <a:off x="7662576" y="1728307"/>
                <a:ext cx="2066540" cy="1828552"/>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rot="470400">
                <a:off x="7614879" y="2507389"/>
                <a:ext cx="1791854" cy="943900"/>
              </a:xfrm>
              <a:custGeom>
                <a:avLst/>
                <a:gdLst/>
                <a:ahLst/>
                <a:cxnLst/>
                <a:rect l="l" t="t" r="r" b="b"/>
                <a:pathLst>
                  <a:path w="71678" h="37758" extrusionOk="0">
                    <a:moveTo>
                      <a:pt x="49856" y="1"/>
                    </a:moveTo>
                    <a:lnTo>
                      <a:pt x="0" y="15968"/>
                    </a:lnTo>
                    <a:lnTo>
                      <a:pt x="71677" y="37757"/>
                    </a:lnTo>
                    <a:lnTo>
                      <a:pt x="49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rot="470400">
                <a:off x="7709258" y="1675302"/>
                <a:ext cx="1246334" cy="1200311"/>
              </a:xfrm>
              <a:custGeom>
                <a:avLst/>
                <a:gdLst/>
                <a:ahLst/>
                <a:cxnLst/>
                <a:rect l="l" t="t" r="r" b="b"/>
                <a:pathLst>
                  <a:path w="49856" h="48015" extrusionOk="0">
                    <a:moveTo>
                      <a:pt x="43336" y="0"/>
                    </a:moveTo>
                    <a:lnTo>
                      <a:pt x="0" y="48015"/>
                    </a:lnTo>
                    <a:lnTo>
                      <a:pt x="49856" y="32048"/>
                    </a:lnTo>
                    <a:lnTo>
                      <a:pt x="4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rot="470400">
                <a:off x="8197965" y="3008968"/>
                <a:ext cx="1443373" cy="584669"/>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13"/>
            <p:cNvSpPr/>
            <p:nvPr/>
          </p:nvSpPr>
          <p:spPr>
            <a:xfrm rot="10800000">
              <a:off x="-450250" y="-728650"/>
              <a:ext cx="2066650" cy="1828650"/>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rot="3555342">
              <a:off x="-510863" y="78415"/>
              <a:ext cx="1328942" cy="977034"/>
            </a:xfrm>
            <a:custGeom>
              <a:avLst/>
              <a:gdLst/>
              <a:ahLst/>
              <a:cxnLst/>
              <a:rect l="l" t="t" r="r" b="b"/>
              <a:pathLst>
                <a:path w="14549" h="28326" extrusionOk="0">
                  <a:moveTo>
                    <a:pt x="1" y="1"/>
                  </a:moveTo>
                  <a:lnTo>
                    <a:pt x="1" y="28326"/>
                  </a:lnTo>
                  <a:lnTo>
                    <a:pt x="14548" y="1220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13"/>
            <p:cNvGrpSpPr/>
            <p:nvPr/>
          </p:nvGrpSpPr>
          <p:grpSpPr>
            <a:xfrm>
              <a:off x="6763700" y="-1065529"/>
              <a:ext cx="2404478" cy="2014149"/>
              <a:chOff x="6712534" y="-1284597"/>
              <a:chExt cx="3464167" cy="2901814"/>
            </a:xfrm>
          </p:grpSpPr>
          <p:sp>
            <p:nvSpPr>
              <p:cNvPr id="327" name="Google Shape;327;p13"/>
              <p:cNvSpPr/>
              <p:nvPr/>
            </p:nvSpPr>
            <p:spPr>
              <a:xfrm rot="8100000">
                <a:off x="6925980" y="-694399"/>
                <a:ext cx="2316919" cy="1563417"/>
              </a:xfrm>
              <a:custGeom>
                <a:avLst/>
                <a:gdLst/>
                <a:ahLst/>
                <a:cxnLst/>
                <a:rect l="l" t="t" r="r" b="b"/>
                <a:pathLst>
                  <a:path w="46329" h="31262" extrusionOk="0">
                    <a:moveTo>
                      <a:pt x="1" y="1"/>
                    </a:moveTo>
                    <a:lnTo>
                      <a:pt x="1" y="31262"/>
                    </a:lnTo>
                    <a:lnTo>
                      <a:pt x="28212" y="23688"/>
                    </a:lnTo>
                    <a:lnTo>
                      <a:pt x="46328" y="11013"/>
                    </a:lnTo>
                    <a:lnTo>
                      <a:pt x="35600" y="9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328" name="Google Shape;328;p13"/>
              <p:cNvSpPr/>
              <p:nvPr/>
            </p:nvSpPr>
            <p:spPr>
              <a:xfrm rot="1800084">
                <a:off x="8645941" y="-610927"/>
                <a:ext cx="1078180" cy="2099212"/>
              </a:xfrm>
              <a:custGeom>
                <a:avLst/>
                <a:gdLst/>
                <a:ahLst/>
                <a:cxnLst/>
                <a:rect l="l" t="t" r="r" b="b"/>
                <a:pathLst>
                  <a:path w="14549" h="28326" extrusionOk="0">
                    <a:moveTo>
                      <a:pt x="1" y="1"/>
                    </a:moveTo>
                    <a:lnTo>
                      <a:pt x="1" y="28326"/>
                    </a:lnTo>
                    <a:lnTo>
                      <a:pt x="14548" y="1220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13"/>
            <p:cNvSpPr/>
            <p:nvPr/>
          </p:nvSpPr>
          <p:spPr>
            <a:xfrm flipH="1">
              <a:off x="25820" y="4046644"/>
              <a:ext cx="1519040" cy="1347994"/>
            </a:xfrm>
            <a:custGeom>
              <a:avLst/>
              <a:gdLst/>
              <a:ahLst/>
              <a:cxnLst/>
              <a:rect l="l" t="t" r="r" b="b"/>
              <a:pathLst>
                <a:path w="11335" h="4161" extrusionOk="0">
                  <a:moveTo>
                    <a:pt x="0" y="3580"/>
                  </a:moveTo>
                  <a:lnTo>
                    <a:pt x="11335" y="4160"/>
                  </a:lnTo>
                  <a:lnTo>
                    <a:pt x="3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flipH="1">
              <a:off x="-1440957" y="4046644"/>
              <a:ext cx="2542232" cy="1390108"/>
            </a:xfrm>
            <a:custGeom>
              <a:avLst/>
              <a:gdLst/>
              <a:ahLst/>
              <a:cxnLst/>
              <a:rect l="l" t="t" r="r" b="b"/>
              <a:pathLst>
                <a:path w="18970" h="4291" extrusionOk="0">
                  <a:moveTo>
                    <a:pt x="8025" y="4160"/>
                  </a:moveTo>
                  <a:lnTo>
                    <a:pt x="18969" y="429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flipH="1">
              <a:off x="1101145" y="4046644"/>
              <a:ext cx="759587" cy="1159773"/>
            </a:xfrm>
            <a:custGeom>
              <a:avLst/>
              <a:gdLst/>
              <a:ahLst/>
              <a:cxnLst/>
              <a:rect l="l" t="t" r="r" b="b"/>
              <a:pathLst>
                <a:path w="5668" h="3580" extrusionOk="0">
                  <a:moveTo>
                    <a:pt x="2357" y="3580"/>
                  </a:moveTo>
                  <a:lnTo>
                    <a:pt x="5667" y="1"/>
                  </a:lnTo>
                  <a:lnTo>
                    <a:pt x="0" y="3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3"/>
          <p:cNvSpPr txBox="1">
            <a:spLocks noGrp="1"/>
          </p:cNvSpPr>
          <p:nvPr>
            <p:ph type="title"/>
          </p:nvPr>
        </p:nvSpPr>
        <p:spPr>
          <a:xfrm>
            <a:off x="615900" y="438590"/>
            <a:ext cx="791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3" name="Google Shape;333;p13"/>
          <p:cNvSpPr txBox="1">
            <a:spLocks noGrp="1"/>
          </p:cNvSpPr>
          <p:nvPr>
            <p:ph type="subTitle" idx="1"/>
          </p:nvPr>
        </p:nvSpPr>
        <p:spPr>
          <a:xfrm>
            <a:off x="2107734" y="4039897"/>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4" name="Google Shape;334;p13"/>
          <p:cNvSpPr txBox="1">
            <a:spLocks noGrp="1"/>
          </p:cNvSpPr>
          <p:nvPr>
            <p:ph type="subTitle" idx="2"/>
          </p:nvPr>
        </p:nvSpPr>
        <p:spPr>
          <a:xfrm>
            <a:off x="4678785" y="4039897"/>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5" name="Google Shape;335;p13"/>
          <p:cNvSpPr txBox="1">
            <a:spLocks noGrp="1"/>
          </p:cNvSpPr>
          <p:nvPr>
            <p:ph type="title" idx="3" hasCustomPrompt="1"/>
          </p:nvPr>
        </p:nvSpPr>
        <p:spPr>
          <a:xfrm>
            <a:off x="2514684" y="1440746"/>
            <a:ext cx="15498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6" name="Google Shape;336;p13"/>
          <p:cNvSpPr txBox="1">
            <a:spLocks noGrp="1"/>
          </p:cNvSpPr>
          <p:nvPr>
            <p:ph type="title" idx="4" hasCustomPrompt="1"/>
          </p:nvPr>
        </p:nvSpPr>
        <p:spPr>
          <a:xfrm>
            <a:off x="5085735" y="1439996"/>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7" name="Google Shape;337;p13"/>
          <p:cNvSpPr txBox="1">
            <a:spLocks noGrp="1"/>
          </p:cNvSpPr>
          <p:nvPr>
            <p:ph type="title" idx="5" hasCustomPrompt="1"/>
          </p:nvPr>
        </p:nvSpPr>
        <p:spPr>
          <a:xfrm>
            <a:off x="2514684" y="3140765"/>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8" name="Google Shape;338;p13"/>
          <p:cNvSpPr txBox="1">
            <a:spLocks noGrp="1"/>
          </p:cNvSpPr>
          <p:nvPr>
            <p:ph type="title" idx="6" hasCustomPrompt="1"/>
          </p:nvPr>
        </p:nvSpPr>
        <p:spPr>
          <a:xfrm>
            <a:off x="5085735" y="3140765"/>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9" name="Google Shape;339;p13"/>
          <p:cNvSpPr txBox="1">
            <a:spLocks noGrp="1"/>
          </p:cNvSpPr>
          <p:nvPr>
            <p:ph type="subTitle" idx="7"/>
          </p:nvPr>
        </p:nvSpPr>
        <p:spPr>
          <a:xfrm>
            <a:off x="2144484" y="1986945"/>
            <a:ext cx="2290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
        <p:nvSpPr>
          <p:cNvPr id="340" name="Google Shape;340;p13"/>
          <p:cNvSpPr txBox="1">
            <a:spLocks noGrp="1"/>
          </p:cNvSpPr>
          <p:nvPr>
            <p:ph type="subTitle" idx="8"/>
          </p:nvPr>
        </p:nvSpPr>
        <p:spPr>
          <a:xfrm>
            <a:off x="4717635" y="1986945"/>
            <a:ext cx="22860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
        <p:nvSpPr>
          <p:cNvPr id="341" name="Google Shape;341;p13"/>
          <p:cNvSpPr txBox="1">
            <a:spLocks noGrp="1"/>
          </p:cNvSpPr>
          <p:nvPr>
            <p:ph type="subTitle" idx="9"/>
          </p:nvPr>
        </p:nvSpPr>
        <p:spPr>
          <a:xfrm>
            <a:off x="4715535" y="3691407"/>
            <a:ext cx="2290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
        <p:nvSpPr>
          <p:cNvPr id="342" name="Google Shape;342;p13"/>
          <p:cNvSpPr txBox="1">
            <a:spLocks noGrp="1"/>
          </p:cNvSpPr>
          <p:nvPr>
            <p:ph type="subTitle" idx="13"/>
          </p:nvPr>
        </p:nvSpPr>
        <p:spPr>
          <a:xfrm>
            <a:off x="2107734" y="2333067"/>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3" name="Google Shape;343;p13"/>
          <p:cNvSpPr txBox="1">
            <a:spLocks noGrp="1"/>
          </p:cNvSpPr>
          <p:nvPr>
            <p:ph type="subTitle" idx="14"/>
          </p:nvPr>
        </p:nvSpPr>
        <p:spPr>
          <a:xfrm>
            <a:off x="4678785" y="2333067"/>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4" name="Google Shape;344;p13"/>
          <p:cNvSpPr txBox="1">
            <a:spLocks noGrp="1"/>
          </p:cNvSpPr>
          <p:nvPr>
            <p:ph type="subTitle" idx="15"/>
          </p:nvPr>
        </p:nvSpPr>
        <p:spPr>
          <a:xfrm>
            <a:off x="2144484" y="3691407"/>
            <a:ext cx="2290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2">
  <p:cSld name="CUSTOM_14">
    <p:spTree>
      <p:nvGrpSpPr>
        <p:cNvPr id="1" name="Shape 345"/>
        <p:cNvGrpSpPr/>
        <p:nvPr/>
      </p:nvGrpSpPr>
      <p:grpSpPr>
        <a:xfrm>
          <a:off x="0" y="0"/>
          <a:ext cx="0" cy="0"/>
          <a:chOff x="0" y="0"/>
          <a:chExt cx="0" cy="0"/>
        </a:xfrm>
      </p:grpSpPr>
      <p:sp>
        <p:nvSpPr>
          <p:cNvPr id="346" name="Google Shape;346;p14"/>
          <p:cNvSpPr txBox="1">
            <a:spLocks noGrp="1"/>
          </p:cNvSpPr>
          <p:nvPr>
            <p:ph type="title"/>
          </p:nvPr>
        </p:nvSpPr>
        <p:spPr>
          <a:xfrm>
            <a:off x="615900" y="438590"/>
            <a:ext cx="791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7" name="Google Shape;347;p14"/>
          <p:cNvSpPr txBox="1">
            <a:spLocks noGrp="1"/>
          </p:cNvSpPr>
          <p:nvPr>
            <p:ph type="title" idx="2" hasCustomPrompt="1"/>
          </p:nvPr>
        </p:nvSpPr>
        <p:spPr>
          <a:xfrm>
            <a:off x="3365498" y="2065537"/>
            <a:ext cx="7224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r>
              <a:t>xx%</a:t>
            </a:r>
          </a:p>
        </p:txBody>
      </p:sp>
      <p:sp>
        <p:nvSpPr>
          <p:cNvPr id="348" name="Google Shape;348;p14"/>
          <p:cNvSpPr txBox="1">
            <a:spLocks noGrp="1"/>
          </p:cNvSpPr>
          <p:nvPr>
            <p:ph type="subTitle" idx="1"/>
          </p:nvPr>
        </p:nvSpPr>
        <p:spPr>
          <a:xfrm>
            <a:off x="1424300" y="1796150"/>
            <a:ext cx="2242200" cy="544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1800" b="1">
                <a:latin typeface="Oswald"/>
                <a:ea typeface="Oswald"/>
                <a:cs typeface="Oswald"/>
                <a:sym typeface="Oswald"/>
              </a:defRPr>
            </a:lvl1pPr>
            <a:lvl2pPr lvl="1" rtl="0">
              <a:spcBef>
                <a:spcPts val="1600"/>
              </a:spcBef>
              <a:spcAft>
                <a:spcPts val="0"/>
              </a:spcAft>
              <a:buNone/>
              <a:defRPr sz="1800" b="1">
                <a:latin typeface="Oswald"/>
                <a:ea typeface="Oswald"/>
                <a:cs typeface="Oswald"/>
                <a:sym typeface="Oswald"/>
              </a:defRPr>
            </a:lvl2pPr>
            <a:lvl3pPr lvl="2" rtl="0">
              <a:spcBef>
                <a:spcPts val="1600"/>
              </a:spcBef>
              <a:spcAft>
                <a:spcPts val="0"/>
              </a:spcAft>
              <a:buNone/>
              <a:defRPr sz="1800" b="1">
                <a:latin typeface="Oswald"/>
                <a:ea typeface="Oswald"/>
                <a:cs typeface="Oswald"/>
                <a:sym typeface="Oswald"/>
              </a:defRPr>
            </a:lvl3pPr>
            <a:lvl4pPr lvl="3" rtl="0">
              <a:spcBef>
                <a:spcPts val="1600"/>
              </a:spcBef>
              <a:spcAft>
                <a:spcPts val="0"/>
              </a:spcAft>
              <a:buNone/>
              <a:defRPr sz="1800" b="1">
                <a:latin typeface="Oswald"/>
                <a:ea typeface="Oswald"/>
                <a:cs typeface="Oswald"/>
                <a:sym typeface="Oswald"/>
              </a:defRPr>
            </a:lvl4pPr>
            <a:lvl5pPr lvl="4" rtl="0">
              <a:spcBef>
                <a:spcPts val="1600"/>
              </a:spcBef>
              <a:spcAft>
                <a:spcPts val="0"/>
              </a:spcAft>
              <a:buNone/>
              <a:defRPr sz="1800" b="1">
                <a:latin typeface="Oswald"/>
                <a:ea typeface="Oswald"/>
                <a:cs typeface="Oswald"/>
                <a:sym typeface="Oswald"/>
              </a:defRPr>
            </a:lvl5pPr>
            <a:lvl6pPr lvl="5" rtl="0">
              <a:spcBef>
                <a:spcPts val="1600"/>
              </a:spcBef>
              <a:spcAft>
                <a:spcPts val="0"/>
              </a:spcAft>
              <a:buNone/>
              <a:defRPr sz="1800" b="1">
                <a:latin typeface="Oswald"/>
                <a:ea typeface="Oswald"/>
                <a:cs typeface="Oswald"/>
                <a:sym typeface="Oswald"/>
              </a:defRPr>
            </a:lvl6pPr>
            <a:lvl7pPr lvl="6" rtl="0">
              <a:spcBef>
                <a:spcPts val="1600"/>
              </a:spcBef>
              <a:spcAft>
                <a:spcPts val="0"/>
              </a:spcAft>
              <a:buNone/>
              <a:defRPr sz="1800" b="1">
                <a:latin typeface="Oswald"/>
                <a:ea typeface="Oswald"/>
                <a:cs typeface="Oswald"/>
                <a:sym typeface="Oswald"/>
              </a:defRPr>
            </a:lvl7pPr>
            <a:lvl8pPr lvl="7" rtl="0">
              <a:spcBef>
                <a:spcPts val="1600"/>
              </a:spcBef>
              <a:spcAft>
                <a:spcPts val="0"/>
              </a:spcAft>
              <a:buNone/>
              <a:defRPr sz="1800" b="1">
                <a:latin typeface="Oswald"/>
                <a:ea typeface="Oswald"/>
                <a:cs typeface="Oswald"/>
                <a:sym typeface="Oswald"/>
              </a:defRPr>
            </a:lvl8pPr>
            <a:lvl9pPr lvl="8" rtl="0">
              <a:spcBef>
                <a:spcPts val="1600"/>
              </a:spcBef>
              <a:spcAft>
                <a:spcPts val="1600"/>
              </a:spcAft>
              <a:buNone/>
              <a:defRPr sz="1800" b="1">
                <a:latin typeface="Oswald"/>
                <a:ea typeface="Oswald"/>
                <a:cs typeface="Oswald"/>
                <a:sym typeface="Oswald"/>
              </a:defRPr>
            </a:lvl9pPr>
          </a:lstStyle>
          <a:p>
            <a:endParaRPr/>
          </a:p>
        </p:txBody>
      </p:sp>
      <p:sp>
        <p:nvSpPr>
          <p:cNvPr id="349" name="Google Shape;349;p14"/>
          <p:cNvSpPr txBox="1">
            <a:spLocks noGrp="1"/>
          </p:cNvSpPr>
          <p:nvPr>
            <p:ph type="subTitle" idx="3"/>
          </p:nvPr>
        </p:nvSpPr>
        <p:spPr>
          <a:xfrm>
            <a:off x="1409441" y="2056342"/>
            <a:ext cx="1662000" cy="7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50" name="Google Shape;350;p14"/>
          <p:cNvSpPr txBox="1">
            <a:spLocks noGrp="1"/>
          </p:cNvSpPr>
          <p:nvPr>
            <p:ph type="title" idx="4" hasCustomPrompt="1"/>
          </p:nvPr>
        </p:nvSpPr>
        <p:spPr>
          <a:xfrm>
            <a:off x="651856" y="2065537"/>
            <a:ext cx="7224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r>
              <a:t>xx%</a:t>
            </a:r>
          </a:p>
        </p:txBody>
      </p:sp>
      <p:sp>
        <p:nvSpPr>
          <p:cNvPr id="351" name="Google Shape;351;p14"/>
          <p:cNvSpPr txBox="1">
            <a:spLocks noGrp="1"/>
          </p:cNvSpPr>
          <p:nvPr>
            <p:ph type="subTitle" idx="5"/>
          </p:nvPr>
        </p:nvSpPr>
        <p:spPr>
          <a:xfrm>
            <a:off x="4155025" y="1796150"/>
            <a:ext cx="2242200" cy="544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1800" b="1">
                <a:latin typeface="Oswald"/>
                <a:ea typeface="Oswald"/>
                <a:cs typeface="Oswald"/>
                <a:sym typeface="Oswald"/>
              </a:defRPr>
            </a:lvl1pPr>
            <a:lvl2pPr lvl="1" rtl="0">
              <a:spcBef>
                <a:spcPts val="1600"/>
              </a:spcBef>
              <a:spcAft>
                <a:spcPts val="0"/>
              </a:spcAft>
              <a:buNone/>
              <a:defRPr sz="1800" b="1">
                <a:latin typeface="Oswald"/>
                <a:ea typeface="Oswald"/>
                <a:cs typeface="Oswald"/>
                <a:sym typeface="Oswald"/>
              </a:defRPr>
            </a:lvl2pPr>
            <a:lvl3pPr lvl="2" rtl="0">
              <a:spcBef>
                <a:spcPts val="1600"/>
              </a:spcBef>
              <a:spcAft>
                <a:spcPts val="0"/>
              </a:spcAft>
              <a:buNone/>
              <a:defRPr sz="1800" b="1">
                <a:latin typeface="Oswald"/>
                <a:ea typeface="Oswald"/>
                <a:cs typeface="Oswald"/>
                <a:sym typeface="Oswald"/>
              </a:defRPr>
            </a:lvl3pPr>
            <a:lvl4pPr lvl="3" rtl="0">
              <a:spcBef>
                <a:spcPts val="1600"/>
              </a:spcBef>
              <a:spcAft>
                <a:spcPts val="0"/>
              </a:spcAft>
              <a:buNone/>
              <a:defRPr sz="1800" b="1">
                <a:latin typeface="Oswald"/>
                <a:ea typeface="Oswald"/>
                <a:cs typeface="Oswald"/>
                <a:sym typeface="Oswald"/>
              </a:defRPr>
            </a:lvl4pPr>
            <a:lvl5pPr lvl="4" rtl="0">
              <a:spcBef>
                <a:spcPts val="1600"/>
              </a:spcBef>
              <a:spcAft>
                <a:spcPts val="0"/>
              </a:spcAft>
              <a:buNone/>
              <a:defRPr sz="1800" b="1">
                <a:latin typeface="Oswald"/>
                <a:ea typeface="Oswald"/>
                <a:cs typeface="Oswald"/>
                <a:sym typeface="Oswald"/>
              </a:defRPr>
            </a:lvl5pPr>
            <a:lvl6pPr lvl="5" rtl="0">
              <a:spcBef>
                <a:spcPts val="1600"/>
              </a:spcBef>
              <a:spcAft>
                <a:spcPts val="0"/>
              </a:spcAft>
              <a:buNone/>
              <a:defRPr sz="1800" b="1">
                <a:latin typeface="Oswald"/>
                <a:ea typeface="Oswald"/>
                <a:cs typeface="Oswald"/>
                <a:sym typeface="Oswald"/>
              </a:defRPr>
            </a:lvl6pPr>
            <a:lvl7pPr lvl="6" rtl="0">
              <a:spcBef>
                <a:spcPts val="1600"/>
              </a:spcBef>
              <a:spcAft>
                <a:spcPts val="0"/>
              </a:spcAft>
              <a:buNone/>
              <a:defRPr sz="1800" b="1">
                <a:latin typeface="Oswald"/>
                <a:ea typeface="Oswald"/>
                <a:cs typeface="Oswald"/>
                <a:sym typeface="Oswald"/>
              </a:defRPr>
            </a:lvl7pPr>
            <a:lvl8pPr lvl="7" rtl="0">
              <a:spcBef>
                <a:spcPts val="1600"/>
              </a:spcBef>
              <a:spcAft>
                <a:spcPts val="0"/>
              </a:spcAft>
              <a:buNone/>
              <a:defRPr sz="1800" b="1">
                <a:latin typeface="Oswald"/>
                <a:ea typeface="Oswald"/>
                <a:cs typeface="Oswald"/>
                <a:sym typeface="Oswald"/>
              </a:defRPr>
            </a:lvl8pPr>
            <a:lvl9pPr lvl="8" rtl="0">
              <a:spcBef>
                <a:spcPts val="1600"/>
              </a:spcBef>
              <a:spcAft>
                <a:spcPts val="1600"/>
              </a:spcAft>
              <a:buNone/>
              <a:defRPr sz="1800" b="1">
                <a:latin typeface="Oswald"/>
                <a:ea typeface="Oswald"/>
                <a:cs typeface="Oswald"/>
                <a:sym typeface="Oswald"/>
              </a:defRPr>
            </a:lvl9pPr>
          </a:lstStyle>
          <a:p>
            <a:endParaRPr/>
          </a:p>
        </p:txBody>
      </p:sp>
      <p:sp>
        <p:nvSpPr>
          <p:cNvPr id="352" name="Google Shape;352;p14"/>
          <p:cNvSpPr txBox="1">
            <a:spLocks noGrp="1"/>
          </p:cNvSpPr>
          <p:nvPr>
            <p:ph type="subTitle" idx="6"/>
          </p:nvPr>
        </p:nvSpPr>
        <p:spPr>
          <a:xfrm>
            <a:off x="4145160" y="2056338"/>
            <a:ext cx="1662000" cy="7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Fira Sans Extra Condensed"/>
                <a:ea typeface="Fira Sans Extra Condensed"/>
                <a:cs typeface="Fira Sans Extra Condensed"/>
                <a:sym typeface="Fira Sans Extra Condensed"/>
              </a:defRPr>
            </a:lvl1pPr>
            <a:lvl2pPr lvl="1"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2pPr>
            <a:lvl3pPr lvl="2"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3pPr>
            <a:lvl4pPr lvl="3"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4pPr>
            <a:lvl5pPr lvl="4"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5pPr>
            <a:lvl6pPr lvl="5"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6pPr>
            <a:lvl7pPr lvl="6"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7pPr>
            <a:lvl8pPr lvl="7"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8pPr>
            <a:lvl9pPr lvl="8" rtl="0">
              <a:lnSpc>
                <a:spcPct val="100000"/>
              </a:lnSpc>
              <a:spcBef>
                <a:spcPts val="1600"/>
              </a:spcBef>
              <a:spcAft>
                <a:spcPts val="1600"/>
              </a:spcAft>
              <a:buNone/>
              <a:defRPr sz="1400">
                <a:latin typeface="Fira Sans Extra Condensed"/>
                <a:ea typeface="Fira Sans Extra Condensed"/>
                <a:cs typeface="Fira Sans Extra Condensed"/>
                <a:sym typeface="Fira Sans Extra Condensed"/>
              </a:defRPr>
            </a:lvl9pPr>
          </a:lstStyle>
          <a:p>
            <a:endParaRPr/>
          </a:p>
        </p:txBody>
      </p:sp>
      <p:sp>
        <p:nvSpPr>
          <p:cNvPr id="353" name="Google Shape;353;p14"/>
          <p:cNvSpPr txBox="1">
            <a:spLocks noGrp="1"/>
          </p:cNvSpPr>
          <p:nvPr>
            <p:ph type="subTitle" idx="7"/>
          </p:nvPr>
        </p:nvSpPr>
        <p:spPr>
          <a:xfrm>
            <a:off x="6880850" y="1796150"/>
            <a:ext cx="2242200" cy="544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1800" b="1">
                <a:latin typeface="Oswald"/>
                <a:ea typeface="Oswald"/>
                <a:cs typeface="Oswald"/>
                <a:sym typeface="Oswald"/>
              </a:defRPr>
            </a:lvl1pPr>
            <a:lvl2pPr lvl="1" rtl="0">
              <a:spcBef>
                <a:spcPts val="1600"/>
              </a:spcBef>
              <a:spcAft>
                <a:spcPts val="0"/>
              </a:spcAft>
              <a:buNone/>
              <a:defRPr sz="1800" b="1">
                <a:latin typeface="Oswald"/>
                <a:ea typeface="Oswald"/>
                <a:cs typeface="Oswald"/>
                <a:sym typeface="Oswald"/>
              </a:defRPr>
            </a:lvl2pPr>
            <a:lvl3pPr lvl="2" rtl="0">
              <a:spcBef>
                <a:spcPts val="1600"/>
              </a:spcBef>
              <a:spcAft>
                <a:spcPts val="0"/>
              </a:spcAft>
              <a:buNone/>
              <a:defRPr sz="1800" b="1">
                <a:latin typeface="Oswald"/>
                <a:ea typeface="Oswald"/>
                <a:cs typeface="Oswald"/>
                <a:sym typeface="Oswald"/>
              </a:defRPr>
            </a:lvl3pPr>
            <a:lvl4pPr lvl="3" rtl="0">
              <a:spcBef>
                <a:spcPts val="1600"/>
              </a:spcBef>
              <a:spcAft>
                <a:spcPts val="0"/>
              </a:spcAft>
              <a:buNone/>
              <a:defRPr sz="1800" b="1">
                <a:latin typeface="Oswald"/>
                <a:ea typeface="Oswald"/>
                <a:cs typeface="Oswald"/>
                <a:sym typeface="Oswald"/>
              </a:defRPr>
            </a:lvl4pPr>
            <a:lvl5pPr lvl="4" rtl="0">
              <a:spcBef>
                <a:spcPts val="1600"/>
              </a:spcBef>
              <a:spcAft>
                <a:spcPts val="0"/>
              </a:spcAft>
              <a:buNone/>
              <a:defRPr sz="1800" b="1">
                <a:latin typeface="Oswald"/>
                <a:ea typeface="Oswald"/>
                <a:cs typeface="Oswald"/>
                <a:sym typeface="Oswald"/>
              </a:defRPr>
            </a:lvl5pPr>
            <a:lvl6pPr lvl="5" rtl="0">
              <a:spcBef>
                <a:spcPts val="1600"/>
              </a:spcBef>
              <a:spcAft>
                <a:spcPts val="0"/>
              </a:spcAft>
              <a:buNone/>
              <a:defRPr sz="1800" b="1">
                <a:latin typeface="Oswald"/>
                <a:ea typeface="Oswald"/>
                <a:cs typeface="Oswald"/>
                <a:sym typeface="Oswald"/>
              </a:defRPr>
            </a:lvl6pPr>
            <a:lvl7pPr lvl="6" rtl="0">
              <a:spcBef>
                <a:spcPts val="1600"/>
              </a:spcBef>
              <a:spcAft>
                <a:spcPts val="0"/>
              </a:spcAft>
              <a:buNone/>
              <a:defRPr sz="1800" b="1">
                <a:latin typeface="Oswald"/>
                <a:ea typeface="Oswald"/>
                <a:cs typeface="Oswald"/>
                <a:sym typeface="Oswald"/>
              </a:defRPr>
            </a:lvl7pPr>
            <a:lvl8pPr lvl="7" rtl="0">
              <a:spcBef>
                <a:spcPts val="1600"/>
              </a:spcBef>
              <a:spcAft>
                <a:spcPts val="0"/>
              </a:spcAft>
              <a:buNone/>
              <a:defRPr sz="1800" b="1">
                <a:latin typeface="Oswald"/>
                <a:ea typeface="Oswald"/>
                <a:cs typeface="Oswald"/>
                <a:sym typeface="Oswald"/>
              </a:defRPr>
            </a:lvl8pPr>
            <a:lvl9pPr lvl="8" rtl="0">
              <a:spcBef>
                <a:spcPts val="1600"/>
              </a:spcBef>
              <a:spcAft>
                <a:spcPts val="1600"/>
              </a:spcAft>
              <a:buNone/>
              <a:defRPr sz="1800" b="1">
                <a:latin typeface="Oswald"/>
                <a:ea typeface="Oswald"/>
                <a:cs typeface="Oswald"/>
                <a:sym typeface="Oswald"/>
              </a:defRPr>
            </a:lvl9pPr>
          </a:lstStyle>
          <a:p>
            <a:endParaRPr/>
          </a:p>
        </p:txBody>
      </p:sp>
      <p:sp>
        <p:nvSpPr>
          <p:cNvPr id="354" name="Google Shape;354;p14"/>
          <p:cNvSpPr txBox="1">
            <a:spLocks noGrp="1"/>
          </p:cNvSpPr>
          <p:nvPr>
            <p:ph type="subTitle" idx="8"/>
          </p:nvPr>
        </p:nvSpPr>
        <p:spPr>
          <a:xfrm>
            <a:off x="6870980" y="2056352"/>
            <a:ext cx="1662000" cy="7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Fira Sans Extra Condensed"/>
                <a:ea typeface="Fira Sans Extra Condensed"/>
                <a:cs typeface="Fira Sans Extra Condensed"/>
                <a:sym typeface="Fira Sans Extra Condensed"/>
              </a:defRPr>
            </a:lvl1pPr>
            <a:lvl2pPr lvl="1"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2pPr>
            <a:lvl3pPr lvl="2"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3pPr>
            <a:lvl4pPr lvl="3"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4pPr>
            <a:lvl5pPr lvl="4"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5pPr>
            <a:lvl6pPr lvl="5"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6pPr>
            <a:lvl7pPr lvl="6"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7pPr>
            <a:lvl8pPr lvl="7"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8pPr>
            <a:lvl9pPr lvl="8" rtl="0">
              <a:lnSpc>
                <a:spcPct val="100000"/>
              </a:lnSpc>
              <a:spcBef>
                <a:spcPts val="1600"/>
              </a:spcBef>
              <a:spcAft>
                <a:spcPts val="1600"/>
              </a:spcAft>
              <a:buNone/>
              <a:defRPr sz="1400">
                <a:latin typeface="Fira Sans Extra Condensed"/>
                <a:ea typeface="Fira Sans Extra Condensed"/>
                <a:cs typeface="Fira Sans Extra Condensed"/>
                <a:sym typeface="Fira Sans Extra Condensed"/>
              </a:defRPr>
            </a:lvl9pPr>
          </a:lstStyle>
          <a:p>
            <a:endParaRPr/>
          </a:p>
        </p:txBody>
      </p:sp>
      <p:sp>
        <p:nvSpPr>
          <p:cNvPr id="355" name="Google Shape;355;p14"/>
          <p:cNvSpPr txBox="1">
            <a:spLocks noGrp="1"/>
          </p:cNvSpPr>
          <p:nvPr>
            <p:ph type="title" idx="9" hasCustomPrompt="1"/>
          </p:nvPr>
        </p:nvSpPr>
        <p:spPr>
          <a:xfrm>
            <a:off x="6079089" y="2065537"/>
            <a:ext cx="7224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r>
              <a:t>xx%</a:t>
            </a:r>
          </a:p>
        </p:txBody>
      </p:sp>
      <p:sp>
        <p:nvSpPr>
          <p:cNvPr id="356" name="Google Shape;356;p14"/>
          <p:cNvSpPr txBox="1">
            <a:spLocks noGrp="1"/>
          </p:cNvSpPr>
          <p:nvPr>
            <p:ph type="subTitle" idx="13"/>
          </p:nvPr>
        </p:nvSpPr>
        <p:spPr>
          <a:xfrm>
            <a:off x="1424300" y="3293875"/>
            <a:ext cx="2242200" cy="544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1800" b="1">
                <a:latin typeface="Oswald"/>
                <a:ea typeface="Oswald"/>
                <a:cs typeface="Oswald"/>
                <a:sym typeface="Oswald"/>
              </a:defRPr>
            </a:lvl1pPr>
            <a:lvl2pPr lvl="1" rtl="0">
              <a:spcBef>
                <a:spcPts val="1600"/>
              </a:spcBef>
              <a:spcAft>
                <a:spcPts val="0"/>
              </a:spcAft>
              <a:buNone/>
              <a:defRPr sz="1800" b="1">
                <a:latin typeface="Oswald"/>
                <a:ea typeface="Oswald"/>
                <a:cs typeface="Oswald"/>
                <a:sym typeface="Oswald"/>
              </a:defRPr>
            </a:lvl2pPr>
            <a:lvl3pPr lvl="2" rtl="0">
              <a:spcBef>
                <a:spcPts val="1600"/>
              </a:spcBef>
              <a:spcAft>
                <a:spcPts val="0"/>
              </a:spcAft>
              <a:buNone/>
              <a:defRPr sz="1800" b="1">
                <a:latin typeface="Oswald"/>
                <a:ea typeface="Oswald"/>
                <a:cs typeface="Oswald"/>
                <a:sym typeface="Oswald"/>
              </a:defRPr>
            </a:lvl3pPr>
            <a:lvl4pPr lvl="3" rtl="0">
              <a:spcBef>
                <a:spcPts val="1600"/>
              </a:spcBef>
              <a:spcAft>
                <a:spcPts val="0"/>
              </a:spcAft>
              <a:buNone/>
              <a:defRPr sz="1800" b="1">
                <a:latin typeface="Oswald"/>
                <a:ea typeface="Oswald"/>
                <a:cs typeface="Oswald"/>
                <a:sym typeface="Oswald"/>
              </a:defRPr>
            </a:lvl4pPr>
            <a:lvl5pPr lvl="4" rtl="0">
              <a:spcBef>
                <a:spcPts val="1600"/>
              </a:spcBef>
              <a:spcAft>
                <a:spcPts val="0"/>
              </a:spcAft>
              <a:buNone/>
              <a:defRPr sz="1800" b="1">
                <a:latin typeface="Oswald"/>
                <a:ea typeface="Oswald"/>
                <a:cs typeface="Oswald"/>
                <a:sym typeface="Oswald"/>
              </a:defRPr>
            </a:lvl5pPr>
            <a:lvl6pPr lvl="5" rtl="0">
              <a:spcBef>
                <a:spcPts val="1600"/>
              </a:spcBef>
              <a:spcAft>
                <a:spcPts val="0"/>
              </a:spcAft>
              <a:buNone/>
              <a:defRPr sz="1800" b="1">
                <a:latin typeface="Oswald"/>
                <a:ea typeface="Oswald"/>
                <a:cs typeface="Oswald"/>
                <a:sym typeface="Oswald"/>
              </a:defRPr>
            </a:lvl6pPr>
            <a:lvl7pPr lvl="6" rtl="0">
              <a:spcBef>
                <a:spcPts val="1600"/>
              </a:spcBef>
              <a:spcAft>
                <a:spcPts val="0"/>
              </a:spcAft>
              <a:buNone/>
              <a:defRPr sz="1800" b="1">
                <a:latin typeface="Oswald"/>
                <a:ea typeface="Oswald"/>
                <a:cs typeface="Oswald"/>
                <a:sym typeface="Oswald"/>
              </a:defRPr>
            </a:lvl7pPr>
            <a:lvl8pPr lvl="7" rtl="0">
              <a:spcBef>
                <a:spcPts val="1600"/>
              </a:spcBef>
              <a:spcAft>
                <a:spcPts val="0"/>
              </a:spcAft>
              <a:buNone/>
              <a:defRPr sz="1800" b="1">
                <a:latin typeface="Oswald"/>
                <a:ea typeface="Oswald"/>
                <a:cs typeface="Oswald"/>
                <a:sym typeface="Oswald"/>
              </a:defRPr>
            </a:lvl8pPr>
            <a:lvl9pPr lvl="8" rtl="0">
              <a:spcBef>
                <a:spcPts val="1600"/>
              </a:spcBef>
              <a:spcAft>
                <a:spcPts val="1600"/>
              </a:spcAft>
              <a:buNone/>
              <a:defRPr sz="1800" b="1">
                <a:latin typeface="Oswald"/>
                <a:ea typeface="Oswald"/>
                <a:cs typeface="Oswald"/>
                <a:sym typeface="Oswald"/>
              </a:defRPr>
            </a:lvl9pPr>
          </a:lstStyle>
          <a:p>
            <a:endParaRPr/>
          </a:p>
        </p:txBody>
      </p:sp>
      <p:sp>
        <p:nvSpPr>
          <p:cNvPr id="357" name="Google Shape;357;p14"/>
          <p:cNvSpPr txBox="1">
            <a:spLocks noGrp="1"/>
          </p:cNvSpPr>
          <p:nvPr>
            <p:ph type="subTitle" idx="14"/>
          </p:nvPr>
        </p:nvSpPr>
        <p:spPr>
          <a:xfrm>
            <a:off x="1419316" y="3560345"/>
            <a:ext cx="1662000" cy="70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Fira Sans Extra Condensed"/>
                <a:ea typeface="Fira Sans Extra Condensed"/>
                <a:cs typeface="Fira Sans Extra Condensed"/>
                <a:sym typeface="Fira Sans Extra Condensed"/>
              </a:defRPr>
            </a:lvl1pPr>
            <a:lvl2pPr lvl="1"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2pPr>
            <a:lvl3pPr lvl="2"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3pPr>
            <a:lvl4pPr lvl="3"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4pPr>
            <a:lvl5pPr lvl="4"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5pPr>
            <a:lvl6pPr lvl="5"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6pPr>
            <a:lvl7pPr lvl="6"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7pPr>
            <a:lvl8pPr lvl="7"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8pPr>
            <a:lvl9pPr lvl="8" rtl="0">
              <a:lnSpc>
                <a:spcPct val="100000"/>
              </a:lnSpc>
              <a:spcBef>
                <a:spcPts val="1600"/>
              </a:spcBef>
              <a:spcAft>
                <a:spcPts val="1600"/>
              </a:spcAft>
              <a:buNone/>
              <a:defRPr sz="1400">
                <a:latin typeface="Fira Sans Extra Condensed"/>
                <a:ea typeface="Fira Sans Extra Condensed"/>
                <a:cs typeface="Fira Sans Extra Condensed"/>
                <a:sym typeface="Fira Sans Extra Condensed"/>
              </a:defRPr>
            </a:lvl9pPr>
          </a:lstStyle>
          <a:p>
            <a:endParaRPr/>
          </a:p>
        </p:txBody>
      </p:sp>
      <p:sp>
        <p:nvSpPr>
          <p:cNvPr id="358" name="Google Shape;358;p14"/>
          <p:cNvSpPr txBox="1">
            <a:spLocks noGrp="1"/>
          </p:cNvSpPr>
          <p:nvPr>
            <p:ph type="title" idx="15" hasCustomPrompt="1"/>
          </p:nvPr>
        </p:nvSpPr>
        <p:spPr>
          <a:xfrm>
            <a:off x="647202" y="3566475"/>
            <a:ext cx="7224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r>
              <a:t>xx%</a:t>
            </a:r>
          </a:p>
        </p:txBody>
      </p:sp>
      <p:sp>
        <p:nvSpPr>
          <p:cNvPr id="359" name="Google Shape;359;p14"/>
          <p:cNvSpPr txBox="1">
            <a:spLocks noGrp="1"/>
          </p:cNvSpPr>
          <p:nvPr>
            <p:ph type="subTitle" idx="16"/>
          </p:nvPr>
        </p:nvSpPr>
        <p:spPr>
          <a:xfrm>
            <a:off x="4155025" y="3293875"/>
            <a:ext cx="2242200" cy="544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1800" b="1">
                <a:latin typeface="Oswald"/>
                <a:ea typeface="Oswald"/>
                <a:cs typeface="Oswald"/>
                <a:sym typeface="Oswald"/>
              </a:defRPr>
            </a:lvl1pPr>
            <a:lvl2pPr lvl="1" rtl="0">
              <a:spcBef>
                <a:spcPts val="1600"/>
              </a:spcBef>
              <a:spcAft>
                <a:spcPts val="0"/>
              </a:spcAft>
              <a:buNone/>
              <a:defRPr sz="1800" b="1">
                <a:latin typeface="Oswald"/>
                <a:ea typeface="Oswald"/>
                <a:cs typeface="Oswald"/>
                <a:sym typeface="Oswald"/>
              </a:defRPr>
            </a:lvl2pPr>
            <a:lvl3pPr lvl="2" rtl="0">
              <a:spcBef>
                <a:spcPts val="1600"/>
              </a:spcBef>
              <a:spcAft>
                <a:spcPts val="0"/>
              </a:spcAft>
              <a:buNone/>
              <a:defRPr sz="1800" b="1">
                <a:latin typeface="Oswald"/>
                <a:ea typeface="Oswald"/>
                <a:cs typeface="Oswald"/>
                <a:sym typeface="Oswald"/>
              </a:defRPr>
            </a:lvl3pPr>
            <a:lvl4pPr lvl="3" rtl="0">
              <a:spcBef>
                <a:spcPts val="1600"/>
              </a:spcBef>
              <a:spcAft>
                <a:spcPts val="0"/>
              </a:spcAft>
              <a:buNone/>
              <a:defRPr sz="1800" b="1">
                <a:latin typeface="Oswald"/>
                <a:ea typeface="Oswald"/>
                <a:cs typeface="Oswald"/>
                <a:sym typeface="Oswald"/>
              </a:defRPr>
            </a:lvl4pPr>
            <a:lvl5pPr lvl="4" rtl="0">
              <a:spcBef>
                <a:spcPts val="1600"/>
              </a:spcBef>
              <a:spcAft>
                <a:spcPts val="0"/>
              </a:spcAft>
              <a:buNone/>
              <a:defRPr sz="1800" b="1">
                <a:latin typeface="Oswald"/>
                <a:ea typeface="Oswald"/>
                <a:cs typeface="Oswald"/>
                <a:sym typeface="Oswald"/>
              </a:defRPr>
            </a:lvl5pPr>
            <a:lvl6pPr lvl="5" rtl="0">
              <a:spcBef>
                <a:spcPts val="1600"/>
              </a:spcBef>
              <a:spcAft>
                <a:spcPts val="0"/>
              </a:spcAft>
              <a:buNone/>
              <a:defRPr sz="1800" b="1">
                <a:latin typeface="Oswald"/>
                <a:ea typeface="Oswald"/>
                <a:cs typeface="Oswald"/>
                <a:sym typeface="Oswald"/>
              </a:defRPr>
            </a:lvl6pPr>
            <a:lvl7pPr lvl="6" rtl="0">
              <a:spcBef>
                <a:spcPts val="1600"/>
              </a:spcBef>
              <a:spcAft>
                <a:spcPts val="0"/>
              </a:spcAft>
              <a:buNone/>
              <a:defRPr sz="1800" b="1">
                <a:latin typeface="Oswald"/>
                <a:ea typeface="Oswald"/>
                <a:cs typeface="Oswald"/>
                <a:sym typeface="Oswald"/>
              </a:defRPr>
            </a:lvl7pPr>
            <a:lvl8pPr lvl="7" rtl="0">
              <a:spcBef>
                <a:spcPts val="1600"/>
              </a:spcBef>
              <a:spcAft>
                <a:spcPts val="0"/>
              </a:spcAft>
              <a:buNone/>
              <a:defRPr sz="1800" b="1">
                <a:latin typeface="Oswald"/>
                <a:ea typeface="Oswald"/>
                <a:cs typeface="Oswald"/>
                <a:sym typeface="Oswald"/>
              </a:defRPr>
            </a:lvl8pPr>
            <a:lvl9pPr lvl="8" rtl="0">
              <a:spcBef>
                <a:spcPts val="1600"/>
              </a:spcBef>
              <a:spcAft>
                <a:spcPts val="1600"/>
              </a:spcAft>
              <a:buNone/>
              <a:defRPr sz="1800" b="1">
                <a:latin typeface="Oswald"/>
                <a:ea typeface="Oswald"/>
                <a:cs typeface="Oswald"/>
                <a:sym typeface="Oswald"/>
              </a:defRPr>
            </a:lvl9pPr>
          </a:lstStyle>
          <a:p>
            <a:endParaRPr/>
          </a:p>
        </p:txBody>
      </p:sp>
      <p:sp>
        <p:nvSpPr>
          <p:cNvPr id="360" name="Google Shape;360;p14"/>
          <p:cNvSpPr txBox="1">
            <a:spLocks noGrp="1"/>
          </p:cNvSpPr>
          <p:nvPr>
            <p:ph type="subTitle" idx="17"/>
          </p:nvPr>
        </p:nvSpPr>
        <p:spPr>
          <a:xfrm>
            <a:off x="4145160" y="3560357"/>
            <a:ext cx="1662000" cy="70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Fira Sans Extra Condensed"/>
                <a:ea typeface="Fira Sans Extra Condensed"/>
                <a:cs typeface="Fira Sans Extra Condensed"/>
                <a:sym typeface="Fira Sans Extra Condensed"/>
              </a:defRPr>
            </a:lvl1pPr>
            <a:lvl2pPr lvl="1"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2pPr>
            <a:lvl3pPr lvl="2"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3pPr>
            <a:lvl4pPr lvl="3"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4pPr>
            <a:lvl5pPr lvl="4"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5pPr>
            <a:lvl6pPr lvl="5"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6pPr>
            <a:lvl7pPr lvl="6"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7pPr>
            <a:lvl8pPr lvl="7"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8pPr>
            <a:lvl9pPr lvl="8" rtl="0">
              <a:lnSpc>
                <a:spcPct val="100000"/>
              </a:lnSpc>
              <a:spcBef>
                <a:spcPts val="1600"/>
              </a:spcBef>
              <a:spcAft>
                <a:spcPts val="1600"/>
              </a:spcAft>
              <a:buNone/>
              <a:defRPr sz="1400">
                <a:latin typeface="Fira Sans Extra Condensed"/>
                <a:ea typeface="Fira Sans Extra Condensed"/>
                <a:cs typeface="Fira Sans Extra Condensed"/>
                <a:sym typeface="Fira Sans Extra Condensed"/>
              </a:defRPr>
            </a:lvl9pPr>
          </a:lstStyle>
          <a:p>
            <a:endParaRPr/>
          </a:p>
        </p:txBody>
      </p:sp>
      <p:sp>
        <p:nvSpPr>
          <p:cNvPr id="361" name="Google Shape;361;p14"/>
          <p:cNvSpPr txBox="1">
            <a:spLocks noGrp="1"/>
          </p:cNvSpPr>
          <p:nvPr>
            <p:ph type="title" idx="18" hasCustomPrompt="1"/>
          </p:nvPr>
        </p:nvSpPr>
        <p:spPr>
          <a:xfrm>
            <a:off x="3370148" y="3566475"/>
            <a:ext cx="7224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r>
              <a:t>xx%</a:t>
            </a:r>
          </a:p>
        </p:txBody>
      </p:sp>
      <p:sp>
        <p:nvSpPr>
          <p:cNvPr id="362" name="Google Shape;362;p14"/>
          <p:cNvSpPr txBox="1">
            <a:spLocks noGrp="1"/>
          </p:cNvSpPr>
          <p:nvPr>
            <p:ph type="subTitle" idx="19"/>
          </p:nvPr>
        </p:nvSpPr>
        <p:spPr>
          <a:xfrm>
            <a:off x="6880850" y="3293875"/>
            <a:ext cx="2242200" cy="544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None/>
              <a:defRPr sz="1800" b="1">
                <a:latin typeface="Oswald"/>
                <a:ea typeface="Oswald"/>
                <a:cs typeface="Oswald"/>
                <a:sym typeface="Oswald"/>
              </a:defRPr>
            </a:lvl1pPr>
            <a:lvl2pPr lvl="1" rtl="0">
              <a:spcBef>
                <a:spcPts val="1600"/>
              </a:spcBef>
              <a:spcAft>
                <a:spcPts val="0"/>
              </a:spcAft>
              <a:buNone/>
              <a:defRPr sz="1800" b="1">
                <a:latin typeface="Oswald"/>
                <a:ea typeface="Oswald"/>
                <a:cs typeface="Oswald"/>
                <a:sym typeface="Oswald"/>
              </a:defRPr>
            </a:lvl2pPr>
            <a:lvl3pPr lvl="2" rtl="0">
              <a:spcBef>
                <a:spcPts val="1600"/>
              </a:spcBef>
              <a:spcAft>
                <a:spcPts val="0"/>
              </a:spcAft>
              <a:buNone/>
              <a:defRPr sz="1800" b="1">
                <a:latin typeface="Oswald"/>
                <a:ea typeface="Oswald"/>
                <a:cs typeface="Oswald"/>
                <a:sym typeface="Oswald"/>
              </a:defRPr>
            </a:lvl3pPr>
            <a:lvl4pPr lvl="3" rtl="0">
              <a:spcBef>
                <a:spcPts val="1600"/>
              </a:spcBef>
              <a:spcAft>
                <a:spcPts val="0"/>
              </a:spcAft>
              <a:buNone/>
              <a:defRPr sz="1800" b="1">
                <a:latin typeface="Oswald"/>
                <a:ea typeface="Oswald"/>
                <a:cs typeface="Oswald"/>
                <a:sym typeface="Oswald"/>
              </a:defRPr>
            </a:lvl4pPr>
            <a:lvl5pPr lvl="4" rtl="0">
              <a:spcBef>
                <a:spcPts val="1600"/>
              </a:spcBef>
              <a:spcAft>
                <a:spcPts val="0"/>
              </a:spcAft>
              <a:buNone/>
              <a:defRPr sz="1800" b="1">
                <a:latin typeface="Oswald"/>
                <a:ea typeface="Oswald"/>
                <a:cs typeface="Oswald"/>
                <a:sym typeface="Oswald"/>
              </a:defRPr>
            </a:lvl5pPr>
            <a:lvl6pPr lvl="5" rtl="0">
              <a:spcBef>
                <a:spcPts val="1600"/>
              </a:spcBef>
              <a:spcAft>
                <a:spcPts val="0"/>
              </a:spcAft>
              <a:buNone/>
              <a:defRPr sz="1800" b="1">
                <a:latin typeface="Oswald"/>
                <a:ea typeface="Oswald"/>
                <a:cs typeface="Oswald"/>
                <a:sym typeface="Oswald"/>
              </a:defRPr>
            </a:lvl6pPr>
            <a:lvl7pPr lvl="6" rtl="0">
              <a:spcBef>
                <a:spcPts val="1600"/>
              </a:spcBef>
              <a:spcAft>
                <a:spcPts val="0"/>
              </a:spcAft>
              <a:buNone/>
              <a:defRPr sz="1800" b="1">
                <a:latin typeface="Oswald"/>
                <a:ea typeface="Oswald"/>
                <a:cs typeface="Oswald"/>
                <a:sym typeface="Oswald"/>
              </a:defRPr>
            </a:lvl7pPr>
            <a:lvl8pPr lvl="7" rtl="0">
              <a:spcBef>
                <a:spcPts val="1600"/>
              </a:spcBef>
              <a:spcAft>
                <a:spcPts val="0"/>
              </a:spcAft>
              <a:buNone/>
              <a:defRPr sz="1800" b="1">
                <a:latin typeface="Oswald"/>
                <a:ea typeface="Oswald"/>
                <a:cs typeface="Oswald"/>
                <a:sym typeface="Oswald"/>
              </a:defRPr>
            </a:lvl8pPr>
            <a:lvl9pPr lvl="8" rtl="0">
              <a:spcBef>
                <a:spcPts val="1600"/>
              </a:spcBef>
              <a:spcAft>
                <a:spcPts val="1600"/>
              </a:spcAft>
              <a:buNone/>
              <a:defRPr sz="1800" b="1">
                <a:latin typeface="Oswald"/>
                <a:ea typeface="Oswald"/>
                <a:cs typeface="Oswald"/>
                <a:sym typeface="Oswald"/>
              </a:defRPr>
            </a:lvl9pPr>
          </a:lstStyle>
          <a:p>
            <a:endParaRPr/>
          </a:p>
        </p:txBody>
      </p:sp>
      <p:sp>
        <p:nvSpPr>
          <p:cNvPr id="363" name="Google Shape;363;p14"/>
          <p:cNvSpPr txBox="1">
            <a:spLocks noGrp="1"/>
          </p:cNvSpPr>
          <p:nvPr>
            <p:ph type="subTitle" idx="20"/>
          </p:nvPr>
        </p:nvSpPr>
        <p:spPr>
          <a:xfrm>
            <a:off x="6870980" y="3560341"/>
            <a:ext cx="1662000" cy="70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Fira Sans Extra Condensed"/>
                <a:ea typeface="Fira Sans Extra Condensed"/>
                <a:cs typeface="Fira Sans Extra Condensed"/>
                <a:sym typeface="Fira Sans Extra Condensed"/>
              </a:defRPr>
            </a:lvl1pPr>
            <a:lvl2pPr lvl="1"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2pPr>
            <a:lvl3pPr lvl="2"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3pPr>
            <a:lvl4pPr lvl="3"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4pPr>
            <a:lvl5pPr lvl="4"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5pPr>
            <a:lvl6pPr lvl="5"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6pPr>
            <a:lvl7pPr lvl="6"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7pPr>
            <a:lvl8pPr lvl="7" rtl="0">
              <a:lnSpc>
                <a:spcPct val="100000"/>
              </a:lnSpc>
              <a:spcBef>
                <a:spcPts val="1600"/>
              </a:spcBef>
              <a:spcAft>
                <a:spcPts val="0"/>
              </a:spcAft>
              <a:buNone/>
              <a:defRPr sz="1400">
                <a:latin typeface="Fira Sans Extra Condensed"/>
                <a:ea typeface="Fira Sans Extra Condensed"/>
                <a:cs typeface="Fira Sans Extra Condensed"/>
                <a:sym typeface="Fira Sans Extra Condensed"/>
              </a:defRPr>
            </a:lvl8pPr>
            <a:lvl9pPr lvl="8" rtl="0">
              <a:lnSpc>
                <a:spcPct val="100000"/>
              </a:lnSpc>
              <a:spcBef>
                <a:spcPts val="1600"/>
              </a:spcBef>
              <a:spcAft>
                <a:spcPts val="1600"/>
              </a:spcAft>
              <a:buNone/>
              <a:defRPr sz="1400">
                <a:latin typeface="Fira Sans Extra Condensed"/>
                <a:ea typeface="Fira Sans Extra Condensed"/>
                <a:cs typeface="Fira Sans Extra Condensed"/>
                <a:sym typeface="Fira Sans Extra Condensed"/>
              </a:defRPr>
            </a:lvl9pPr>
          </a:lstStyle>
          <a:p>
            <a:endParaRPr/>
          </a:p>
        </p:txBody>
      </p:sp>
      <p:sp>
        <p:nvSpPr>
          <p:cNvPr id="364" name="Google Shape;364;p14"/>
          <p:cNvSpPr txBox="1">
            <a:spLocks noGrp="1"/>
          </p:cNvSpPr>
          <p:nvPr>
            <p:ph type="title" idx="21" hasCustomPrompt="1"/>
          </p:nvPr>
        </p:nvSpPr>
        <p:spPr>
          <a:xfrm>
            <a:off x="6083776" y="3566475"/>
            <a:ext cx="722400" cy="38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r>
              <a:t>xx%</a:t>
            </a:r>
          </a:p>
        </p:txBody>
      </p:sp>
      <p:grpSp>
        <p:nvGrpSpPr>
          <p:cNvPr id="365" name="Google Shape;365;p14"/>
          <p:cNvGrpSpPr/>
          <p:nvPr/>
        </p:nvGrpSpPr>
        <p:grpSpPr>
          <a:xfrm>
            <a:off x="-372161" y="-1042311"/>
            <a:ext cx="10313886" cy="6521084"/>
            <a:chOff x="-308960" y="-1002328"/>
            <a:chExt cx="10250334" cy="6480902"/>
          </a:xfrm>
        </p:grpSpPr>
        <p:sp>
          <p:nvSpPr>
            <p:cNvPr id="366" name="Google Shape;366;p14"/>
            <p:cNvSpPr/>
            <p:nvPr/>
          </p:nvSpPr>
          <p:spPr>
            <a:xfrm rot="7641676">
              <a:off x="8583926" y="4711229"/>
              <a:ext cx="841562" cy="53883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rot="6157856" flipH="1">
              <a:off x="8515077" y="373687"/>
              <a:ext cx="860775" cy="1322339"/>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rot="4137004" flipH="1">
              <a:off x="8739556" y="-28496"/>
              <a:ext cx="860408" cy="1322356"/>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rot="-3599805">
              <a:off x="8486225" y="4514697"/>
              <a:ext cx="841738" cy="725615"/>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rot="-9201064">
              <a:off x="790157" y="-520064"/>
              <a:ext cx="1030686" cy="1279334"/>
            </a:xfrm>
            <a:custGeom>
              <a:avLst/>
              <a:gdLst/>
              <a:ahLst/>
              <a:cxnLst/>
              <a:rect l="l" t="t" r="r" b="b"/>
              <a:pathLst>
                <a:path w="10885" h="13510" extrusionOk="0">
                  <a:moveTo>
                    <a:pt x="0" y="13380"/>
                  </a:moveTo>
                  <a:lnTo>
                    <a:pt x="10884" y="13510"/>
                  </a:lnTo>
                  <a:lnTo>
                    <a:pt x="67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rot="-9201064">
              <a:off x="150504" y="-822940"/>
              <a:ext cx="1102933" cy="1279334"/>
            </a:xfrm>
            <a:custGeom>
              <a:avLst/>
              <a:gdLst/>
              <a:ahLst/>
              <a:cxnLst/>
              <a:rect l="l" t="t" r="r" b="b"/>
              <a:pathLst>
                <a:path w="11648" h="13510" extrusionOk="0">
                  <a:moveTo>
                    <a:pt x="1" y="0"/>
                  </a:moveTo>
                  <a:lnTo>
                    <a:pt x="4134" y="13510"/>
                  </a:lnTo>
                  <a:lnTo>
                    <a:pt x="11647" y="21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rot="-9201064">
              <a:off x="-207050" y="171400"/>
              <a:ext cx="1102933" cy="715613"/>
            </a:xfrm>
            <a:custGeom>
              <a:avLst/>
              <a:gdLst/>
              <a:ahLst/>
              <a:cxnLst/>
              <a:rect l="l" t="t" r="r" b="b"/>
              <a:pathLst>
                <a:path w="11648" h="7557" extrusionOk="0">
                  <a:moveTo>
                    <a:pt x="1" y="5442"/>
                  </a:moveTo>
                  <a:lnTo>
                    <a:pt x="8848" y="0"/>
                  </a:lnTo>
                  <a:lnTo>
                    <a:pt x="11647" y="755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rot="-5674165" flipH="1">
              <a:off x="-195172" y="3517340"/>
              <a:ext cx="657705" cy="734684"/>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7394290" flipH="1">
              <a:off x="-164079" y="3770322"/>
              <a:ext cx="517737" cy="962868"/>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3">
  <p:cSld name="BLANK_1_2_1">
    <p:spTree>
      <p:nvGrpSpPr>
        <p:cNvPr id="1" name="Shape 375"/>
        <p:cNvGrpSpPr/>
        <p:nvPr/>
      </p:nvGrpSpPr>
      <p:grpSpPr>
        <a:xfrm>
          <a:off x="0" y="0"/>
          <a:ext cx="0" cy="0"/>
          <a:chOff x="0" y="0"/>
          <a:chExt cx="0" cy="0"/>
        </a:xfrm>
      </p:grpSpPr>
      <p:sp>
        <p:nvSpPr>
          <p:cNvPr id="376" name="Google Shape;376;p15"/>
          <p:cNvSpPr txBox="1">
            <a:spLocks noGrp="1"/>
          </p:cNvSpPr>
          <p:nvPr>
            <p:ph type="ctrTitle"/>
          </p:nvPr>
        </p:nvSpPr>
        <p:spPr>
          <a:xfrm>
            <a:off x="5473525" y="2740975"/>
            <a:ext cx="2354400" cy="424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200"/>
              <a:buNone/>
              <a:defRPr sz="18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377" name="Google Shape;377;p15"/>
          <p:cNvSpPr txBox="1">
            <a:spLocks noGrp="1"/>
          </p:cNvSpPr>
          <p:nvPr>
            <p:ph type="subTitle" idx="1"/>
          </p:nvPr>
        </p:nvSpPr>
        <p:spPr>
          <a:xfrm>
            <a:off x="5473525" y="3019594"/>
            <a:ext cx="23544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78" name="Google Shape;378;p15"/>
          <p:cNvSpPr txBox="1">
            <a:spLocks noGrp="1"/>
          </p:cNvSpPr>
          <p:nvPr>
            <p:ph type="title" idx="2" hasCustomPrompt="1"/>
          </p:nvPr>
        </p:nvSpPr>
        <p:spPr>
          <a:xfrm>
            <a:off x="4516475" y="3082944"/>
            <a:ext cx="939900" cy="4248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36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79" name="Google Shape;379;p15"/>
          <p:cNvSpPr txBox="1">
            <a:spLocks noGrp="1"/>
          </p:cNvSpPr>
          <p:nvPr>
            <p:ph type="ctrTitle" idx="3"/>
          </p:nvPr>
        </p:nvSpPr>
        <p:spPr>
          <a:xfrm>
            <a:off x="2273125" y="1890350"/>
            <a:ext cx="2186700" cy="424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200"/>
              <a:buNone/>
              <a:defRPr sz="18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380" name="Google Shape;380;p15"/>
          <p:cNvSpPr txBox="1">
            <a:spLocks noGrp="1"/>
          </p:cNvSpPr>
          <p:nvPr>
            <p:ph type="subTitle" idx="4"/>
          </p:nvPr>
        </p:nvSpPr>
        <p:spPr>
          <a:xfrm>
            <a:off x="2273125" y="2168969"/>
            <a:ext cx="23544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1" name="Google Shape;381;p15"/>
          <p:cNvSpPr txBox="1">
            <a:spLocks noGrp="1"/>
          </p:cNvSpPr>
          <p:nvPr>
            <p:ph type="title" idx="5" hasCustomPrompt="1"/>
          </p:nvPr>
        </p:nvSpPr>
        <p:spPr>
          <a:xfrm>
            <a:off x="1316075" y="2232319"/>
            <a:ext cx="939900" cy="4248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36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82" name="Google Shape;382;p15"/>
          <p:cNvSpPr txBox="1">
            <a:spLocks noGrp="1"/>
          </p:cNvSpPr>
          <p:nvPr>
            <p:ph type="ctrTitle" idx="6"/>
          </p:nvPr>
        </p:nvSpPr>
        <p:spPr>
          <a:xfrm>
            <a:off x="5473525" y="3648954"/>
            <a:ext cx="2354400" cy="424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200"/>
              <a:buNone/>
              <a:defRPr sz="18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383" name="Google Shape;383;p15"/>
          <p:cNvSpPr txBox="1">
            <a:spLocks noGrp="1"/>
          </p:cNvSpPr>
          <p:nvPr>
            <p:ph type="subTitle" idx="7"/>
          </p:nvPr>
        </p:nvSpPr>
        <p:spPr>
          <a:xfrm>
            <a:off x="5473525" y="3928381"/>
            <a:ext cx="23544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4" name="Google Shape;384;p15"/>
          <p:cNvSpPr txBox="1">
            <a:spLocks noGrp="1"/>
          </p:cNvSpPr>
          <p:nvPr>
            <p:ph type="title" idx="8" hasCustomPrompt="1"/>
          </p:nvPr>
        </p:nvSpPr>
        <p:spPr>
          <a:xfrm>
            <a:off x="4516475" y="3990931"/>
            <a:ext cx="939900" cy="4248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36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85" name="Google Shape;385;p15"/>
          <p:cNvSpPr txBox="1">
            <a:spLocks noGrp="1"/>
          </p:cNvSpPr>
          <p:nvPr>
            <p:ph type="ctrTitle" idx="9"/>
          </p:nvPr>
        </p:nvSpPr>
        <p:spPr>
          <a:xfrm>
            <a:off x="2273125" y="973575"/>
            <a:ext cx="2186700" cy="424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200"/>
              <a:buNone/>
              <a:defRPr sz="18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386" name="Google Shape;386;p15"/>
          <p:cNvSpPr txBox="1">
            <a:spLocks noGrp="1"/>
          </p:cNvSpPr>
          <p:nvPr>
            <p:ph type="subTitle" idx="13"/>
          </p:nvPr>
        </p:nvSpPr>
        <p:spPr>
          <a:xfrm>
            <a:off x="2273125" y="1250069"/>
            <a:ext cx="23544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7" name="Google Shape;387;p15"/>
          <p:cNvSpPr txBox="1">
            <a:spLocks noGrp="1"/>
          </p:cNvSpPr>
          <p:nvPr>
            <p:ph type="title" idx="14" hasCustomPrompt="1"/>
          </p:nvPr>
        </p:nvSpPr>
        <p:spPr>
          <a:xfrm>
            <a:off x="1316075" y="1315544"/>
            <a:ext cx="939900" cy="4248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36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88" name="Google Shape;388;p15"/>
          <p:cNvSpPr/>
          <p:nvPr/>
        </p:nvSpPr>
        <p:spPr>
          <a:xfrm rot="-3627305">
            <a:off x="-2076663" y="-536928"/>
            <a:ext cx="3353272" cy="1866512"/>
          </a:xfrm>
          <a:custGeom>
            <a:avLst/>
            <a:gdLst/>
            <a:ahLst/>
            <a:cxnLst/>
            <a:rect l="l" t="t" r="r" b="b"/>
            <a:pathLst>
              <a:path w="14516" h="5053" extrusionOk="0">
                <a:moveTo>
                  <a:pt x="1" y="5052"/>
                </a:moveTo>
                <a:lnTo>
                  <a:pt x="12990" y="0"/>
                </a:lnTo>
                <a:lnTo>
                  <a:pt x="14515" y="268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rot="-4684790">
            <a:off x="-279747" y="5429703"/>
            <a:ext cx="2764622" cy="1693549"/>
          </a:xfrm>
          <a:custGeom>
            <a:avLst/>
            <a:gdLst/>
            <a:ahLst/>
            <a:cxnLst/>
            <a:rect l="l" t="t" r="r" b="b"/>
            <a:pathLst>
              <a:path w="22791" h="13961" extrusionOk="0">
                <a:moveTo>
                  <a:pt x="1" y="13510"/>
                </a:moveTo>
                <a:lnTo>
                  <a:pt x="22791" y="13960"/>
                </a:lnTo>
                <a:lnTo>
                  <a:pt x="1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rot="-4684790">
            <a:off x="-800660" y="2815863"/>
            <a:ext cx="1552681" cy="1623070"/>
          </a:xfrm>
          <a:custGeom>
            <a:avLst/>
            <a:gdLst/>
            <a:ahLst/>
            <a:cxnLst/>
            <a:rect l="l" t="t" r="r" b="b"/>
            <a:pathLst>
              <a:path w="12800" h="13380" extrusionOk="0">
                <a:moveTo>
                  <a:pt x="1" y="4480"/>
                </a:moveTo>
                <a:lnTo>
                  <a:pt x="6049" y="13380"/>
                </a:lnTo>
                <a:lnTo>
                  <a:pt x="12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rot="-4684790">
            <a:off x="-175570" y="3516370"/>
            <a:ext cx="1073291" cy="156848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rot="-4684790">
            <a:off x="731074" y="4610043"/>
            <a:ext cx="1089060" cy="1693549"/>
          </a:xfrm>
          <a:custGeom>
            <a:avLst/>
            <a:gdLst/>
            <a:ahLst/>
            <a:cxnLst/>
            <a:rect l="l" t="t" r="r" b="b"/>
            <a:pathLst>
              <a:path w="8978" h="13961" extrusionOk="0">
                <a:moveTo>
                  <a:pt x="0" y="0"/>
                </a:moveTo>
                <a:lnTo>
                  <a:pt x="8978" y="13960"/>
                </a:lnTo>
                <a:lnTo>
                  <a:pt x="7834"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rot="-4684790">
            <a:off x="-457751" y="4340208"/>
            <a:ext cx="1289817" cy="1568483"/>
          </a:xfrm>
          <a:custGeom>
            <a:avLst/>
            <a:gdLst/>
            <a:ahLst/>
            <a:cxnLst/>
            <a:rect l="l" t="t" r="r" b="b"/>
            <a:pathLst>
              <a:path w="10633" h="12930" extrusionOk="0">
                <a:moveTo>
                  <a:pt x="0" y="8830"/>
                </a:moveTo>
                <a:lnTo>
                  <a:pt x="10633" y="0"/>
                </a:lnTo>
                <a:lnTo>
                  <a:pt x="7834"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rot="-4684790">
            <a:off x="959182" y="3719547"/>
            <a:ext cx="1621946" cy="1196317"/>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rot="-4684790">
            <a:off x="469069" y="3628151"/>
            <a:ext cx="1621946" cy="1172177"/>
          </a:xfrm>
          <a:custGeom>
            <a:avLst/>
            <a:gdLst/>
            <a:ahLst/>
            <a:cxnLst/>
            <a:rect l="l" t="t" r="r" b="b"/>
            <a:pathLst>
              <a:path w="13371" h="9663" extrusionOk="0">
                <a:moveTo>
                  <a:pt x="0" y="4030"/>
                </a:moveTo>
                <a:lnTo>
                  <a:pt x="8847" y="1"/>
                </a:lnTo>
                <a:lnTo>
                  <a:pt x="13371"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rot="6594809">
            <a:off x="269692" y="-1006505"/>
            <a:ext cx="1376634" cy="1291133"/>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rot="6594809">
            <a:off x="90080" y="-510777"/>
            <a:ext cx="1155205" cy="975319"/>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rot="6594809">
            <a:off x="-1309086" y="470502"/>
            <a:ext cx="2799587" cy="343692"/>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rot="6594809">
            <a:off x="340150" y="253019"/>
            <a:ext cx="591542" cy="631772"/>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rot="6594809">
            <a:off x="-662039" y="956468"/>
            <a:ext cx="1644527" cy="650648"/>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15"/>
          <p:cNvGrpSpPr/>
          <p:nvPr/>
        </p:nvGrpSpPr>
        <p:grpSpPr>
          <a:xfrm rot="9177348">
            <a:off x="4763604" y="-1665835"/>
            <a:ext cx="4691492" cy="3384991"/>
            <a:chOff x="5682169" y="-1112514"/>
            <a:chExt cx="4691261" cy="3384824"/>
          </a:xfrm>
        </p:grpSpPr>
        <p:sp>
          <p:nvSpPr>
            <p:cNvPr id="402" name="Google Shape;402;p15"/>
            <p:cNvSpPr/>
            <p:nvPr/>
          </p:nvSpPr>
          <p:spPr>
            <a:xfrm rot="5400000">
              <a:off x="6304863" y="-716128"/>
              <a:ext cx="2221273" cy="1628572"/>
            </a:xfrm>
            <a:custGeom>
              <a:avLst/>
              <a:gdLst/>
              <a:ahLst/>
              <a:cxnLst/>
              <a:rect l="l" t="t" r="r" b="b"/>
              <a:pathLst>
                <a:path w="14516" h="5053" extrusionOk="0">
                  <a:moveTo>
                    <a:pt x="1" y="5052"/>
                  </a:moveTo>
                  <a:lnTo>
                    <a:pt x="12990" y="0"/>
                  </a:lnTo>
                  <a:lnTo>
                    <a:pt x="14515" y="268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rot="5715920">
              <a:off x="8324389" y="634844"/>
              <a:ext cx="729430" cy="933784"/>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rot="5715920">
              <a:off x="8919124" y="946944"/>
              <a:ext cx="1398301" cy="1152567"/>
            </a:xfrm>
            <a:custGeom>
              <a:avLst/>
              <a:gdLst/>
              <a:ahLst/>
              <a:cxnLst/>
              <a:rect l="l" t="t" r="r" b="b"/>
              <a:pathLst>
                <a:path w="10252" h="8450" extrusionOk="0">
                  <a:moveTo>
                    <a:pt x="1" y="7869"/>
                  </a:moveTo>
                  <a:lnTo>
                    <a:pt x="10252" y="1"/>
                  </a:lnTo>
                  <a:lnTo>
                    <a:pt x="5347" y="845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9213615">
              <a:off x="5992971" y="-976748"/>
              <a:ext cx="992564" cy="1629205"/>
            </a:xfrm>
            <a:custGeom>
              <a:avLst/>
              <a:gdLst/>
              <a:ahLst/>
              <a:cxnLst/>
              <a:rect l="l" t="t" r="r" b="b"/>
              <a:pathLst>
                <a:path w="6812" h="7618" extrusionOk="0">
                  <a:moveTo>
                    <a:pt x="0" y="7427"/>
                  </a:moveTo>
                  <a:lnTo>
                    <a:pt x="6811" y="7618"/>
                  </a:lnTo>
                  <a:lnTo>
                    <a:pt x="1144" y="1"/>
                  </a:lnTo>
                  <a:close/>
                </a:path>
              </a:pathLst>
            </a:custGeom>
            <a:solidFill>
              <a:srgbClr val="AAC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rot="5715920">
              <a:off x="7025563" y="-1072606"/>
              <a:ext cx="1770653" cy="2304862"/>
            </a:xfrm>
            <a:custGeom>
              <a:avLst/>
              <a:gdLst/>
              <a:ahLst/>
              <a:cxnLst/>
              <a:rect l="l" t="t" r="r" b="b"/>
              <a:pathLst>
                <a:path w="12982" h="16898" extrusionOk="0">
                  <a:moveTo>
                    <a:pt x="2609" y="16898"/>
                  </a:moveTo>
                  <a:lnTo>
                    <a:pt x="12982" y="5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rot="5715920">
              <a:off x="7890620" y="-307348"/>
              <a:ext cx="1770653" cy="933784"/>
            </a:xfrm>
            <a:custGeom>
              <a:avLst/>
              <a:gdLst/>
              <a:ahLst/>
              <a:cxnLst/>
              <a:rect l="l" t="t" r="r" b="b"/>
              <a:pathLst>
                <a:path w="12982" h="6846" extrusionOk="0">
                  <a:moveTo>
                    <a:pt x="10755" y="0"/>
                  </a:moveTo>
                  <a:lnTo>
                    <a:pt x="12982" y="6846"/>
                  </a:lnTo>
                  <a:lnTo>
                    <a:pt x="1" y="13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rot="5715920">
              <a:off x="9160707" y="-715301"/>
              <a:ext cx="589900" cy="689222"/>
            </a:xfrm>
            <a:custGeom>
              <a:avLst/>
              <a:gdLst/>
              <a:ahLst/>
              <a:cxnLst/>
              <a:rect l="l" t="t" r="r" b="b"/>
              <a:pathLst>
                <a:path w="4325" h="5053" extrusionOk="0">
                  <a:moveTo>
                    <a:pt x="1" y="5052"/>
                  </a:moveTo>
                  <a:lnTo>
                    <a:pt x="1396" y="0"/>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rot="5715920">
              <a:off x="8681963" y="-278648"/>
              <a:ext cx="1466906" cy="689222"/>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rot="5715920">
              <a:off x="8630792" y="630780"/>
              <a:ext cx="2674666" cy="567554"/>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rot="5715920">
              <a:off x="8560259" y="553461"/>
              <a:ext cx="2275307" cy="1073456"/>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5"/>
          <p:cNvGrpSpPr/>
          <p:nvPr/>
        </p:nvGrpSpPr>
        <p:grpSpPr>
          <a:xfrm rot="-328124">
            <a:off x="7324365" y="3794073"/>
            <a:ext cx="2924382" cy="2788587"/>
            <a:chOff x="7047815" y="3583948"/>
            <a:chExt cx="3554855" cy="3389785"/>
          </a:xfrm>
        </p:grpSpPr>
        <p:sp>
          <p:nvSpPr>
            <p:cNvPr id="413" name="Google Shape;413;p15"/>
            <p:cNvSpPr/>
            <p:nvPr/>
          </p:nvSpPr>
          <p:spPr>
            <a:xfrm rot="7436228">
              <a:off x="8221209" y="5020894"/>
              <a:ext cx="2403345" cy="1226821"/>
            </a:xfrm>
            <a:custGeom>
              <a:avLst/>
              <a:gdLst/>
              <a:ahLst/>
              <a:cxnLst/>
              <a:rect l="l" t="t" r="r" b="b"/>
              <a:pathLst>
                <a:path w="16552" h="8449" extrusionOk="0">
                  <a:moveTo>
                    <a:pt x="0" y="8449"/>
                  </a:moveTo>
                  <a:lnTo>
                    <a:pt x="16551" y="7998"/>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rot="7436228">
              <a:off x="8214499" y="3751041"/>
              <a:ext cx="1080866" cy="1273577"/>
            </a:xfrm>
            <a:custGeom>
              <a:avLst/>
              <a:gdLst/>
              <a:ahLst/>
              <a:cxnLst/>
              <a:rect l="l" t="t" r="r" b="b"/>
              <a:pathLst>
                <a:path w="7444" h="8771" extrusionOk="0">
                  <a:moveTo>
                    <a:pt x="0" y="1"/>
                  </a:moveTo>
                  <a:lnTo>
                    <a:pt x="1595" y="8068"/>
                  </a:lnTo>
                  <a:lnTo>
                    <a:pt x="7444" y="877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rot="7436228">
              <a:off x="7211207" y="4285207"/>
              <a:ext cx="2403345" cy="1338918"/>
            </a:xfrm>
            <a:custGeom>
              <a:avLst/>
              <a:gdLst/>
              <a:ahLst/>
              <a:cxnLst/>
              <a:rect l="l" t="t" r="r" b="b"/>
              <a:pathLst>
                <a:path w="16552" h="9221" extrusionOk="0">
                  <a:moveTo>
                    <a:pt x="0" y="451"/>
                  </a:moveTo>
                  <a:lnTo>
                    <a:pt x="16551" y="0"/>
                  </a:lnTo>
                  <a:lnTo>
                    <a:pt x="7444" y="922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rot="7436228">
              <a:off x="7380506" y="4603191"/>
              <a:ext cx="1322624" cy="1506192"/>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15"/>
          <p:cNvSpPr/>
          <p:nvPr/>
        </p:nvSpPr>
        <p:spPr>
          <a:xfrm rot="-6989629" flipH="1">
            <a:off x="2831266" y="4635301"/>
            <a:ext cx="673906" cy="1106136"/>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rot="1070025" flipH="1">
            <a:off x="8643766" y="1050179"/>
            <a:ext cx="673902" cy="1106134"/>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
  <p:cSld name="CUSTOM_20">
    <p:spTree>
      <p:nvGrpSpPr>
        <p:cNvPr id="1" name="Shape 419"/>
        <p:cNvGrpSpPr/>
        <p:nvPr/>
      </p:nvGrpSpPr>
      <p:grpSpPr>
        <a:xfrm>
          <a:off x="0" y="0"/>
          <a:ext cx="0" cy="0"/>
          <a:chOff x="0" y="0"/>
          <a:chExt cx="0" cy="0"/>
        </a:xfrm>
      </p:grpSpPr>
      <p:sp>
        <p:nvSpPr>
          <p:cNvPr id="420" name="Google Shape;420;p16"/>
          <p:cNvSpPr txBox="1">
            <a:spLocks noGrp="1"/>
          </p:cNvSpPr>
          <p:nvPr>
            <p:ph type="title"/>
          </p:nvPr>
        </p:nvSpPr>
        <p:spPr>
          <a:xfrm>
            <a:off x="615150" y="1843950"/>
            <a:ext cx="7913700" cy="1455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chemeClr val="accent5"/>
              </a:buClr>
              <a:buSzPts val="3800"/>
              <a:buNone/>
              <a:defRPr sz="7500">
                <a:solidFill>
                  <a:schemeClr val="accent5"/>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grpSp>
        <p:nvGrpSpPr>
          <p:cNvPr id="421" name="Google Shape;421;p16"/>
          <p:cNvGrpSpPr/>
          <p:nvPr/>
        </p:nvGrpSpPr>
        <p:grpSpPr>
          <a:xfrm>
            <a:off x="-122237" y="3737005"/>
            <a:ext cx="9758872" cy="2953757"/>
            <a:chOff x="-169962" y="2915180"/>
            <a:chExt cx="9758872" cy="2953757"/>
          </a:xfrm>
        </p:grpSpPr>
        <p:sp>
          <p:nvSpPr>
            <p:cNvPr id="422" name="Google Shape;422;p16"/>
            <p:cNvSpPr/>
            <p:nvPr/>
          </p:nvSpPr>
          <p:spPr>
            <a:xfrm>
              <a:off x="172252" y="5061393"/>
              <a:ext cx="1058414" cy="663420"/>
            </a:xfrm>
            <a:custGeom>
              <a:avLst/>
              <a:gdLst/>
              <a:ahLst/>
              <a:cxnLst/>
              <a:rect l="l" t="t" r="r" b="b"/>
              <a:pathLst>
                <a:path w="10825" h="6785" extrusionOk="0">
                  <a:moveTo>
                    <a:pt x="1" y="0"/>
                  </a:moveTo>
                  <a:lnTo>
                    <a:pt x="1145" y="4229"/>
                  </a:lnTo>
                  <a:lnTo>
                    <a:pt x="10824" y="6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4441619" y="4435227"/>
              <a:ext cx="2228390" cy="1365072"/>
            </a:xfrm>
            <a:custGeom>
              <a:avLst/>
              <a:gdLst/>
              <a:ahLst/>
              <a:cxnLst/>
              <a:rect l="l" t="t" r="r" b="b"/>
              <a:pathLst>
                <a:path w="22791" h="13961" extrusionOk="0">
                  <a:moveTo>
                    <a:pt x="1" y="13510"/>
                  </a:moveTo>
                  <a:lnTo>
                    <a:pt x="22791" y="13960"/>
                  </a:lnTo>
                  <a:lnTo>
                    <a:pt x="138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4441619" y="4379298"/>
              <a:ext cx="1350664" cy="1376903"/>
            </a:xfrm>
            <a:custGeom>
              <a:avLst/>
              <a:gdLst/>
              <a:ahLst/>
              <a:cxnLst/>
              <a:rect l="l" t="t" r="r" b="b"/>
              <a:pathLst>
                <a:path w="13814" h="14082" extrusionOk="0">
                  <a:moveTo>
                    <a:pt x="1" y="14082"/>
                  </a:moveTo>
                  <a:lnTo>
                    <a:pt x="13813" y="572"/>
                  </a:lnTo>
                  <a:lnTo>
                    <a:pt x="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66361" y="3828518"/>
              <a:ext cx="1593830" cy="1232876"/>
            </a:xfrm>
            <a:custGeom>
              <a:avLst/>
              <a:gdLst/>
              <a:ahLst/>
              <a:cxnLst/>
              <a:rect l="l" t="t" r="r" b="b"/>
              <a:pathLst>
                <a:path w="16301" h="12609" extrusionOk="0">
                  <a:moveTo>
                    <a:pt x="1" y="1"/>
                  </a:moveTo>
                  <a:lnTo>
                    <a:pt x="1084" y="12609"/>
                  </a:lnTo>
                  <a:lnTo>
                    <a:pt x="16300" y="319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a:off x="172252" y="4141210"/>
              <a:ext cx="1487940" cy="1583604"/>
            </a:xfrm>
            <a:custGeom>
              <a:avLst/>
              <a:gdLst/>
              <a:ahLst/>
              <a:cxnLst/>
              <a:rect l="l" t="t" r="r" b="b"/>
              <a:pathLst>
                <a:path w="15218" h="16196" extrusionOk="0">
                  <a:moveTo>
                    <a:pt x="1" y="9411"/>
                  </a:moveTo>
                  <a:lnTo>
                    <a:pt x="10824" y="16196"/>
                  </a:lnTo>
                  <a:lnTo>
                    <a:pt x="152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a:off x="4485716" y="3872616"/>
              <a:ext cx="1306567" cy="562710"/>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a:off x="6831741" y="3133810"/>
              <a:ext cx="1251520" cy="1308263"/>
            </a:xfrm>
            <a:custGeom>
              <a:avLst/>
              <a:gdLst/>
              <a:ahLst/>
              <a:cxnLst/>
              <a:rect l="l" t="t" r="r" b="b"/>
              <a:pathLst>
                <a:path w="12800" h="13380" extrusionOk="0">
                  <a:moveTo>
                    <a:pt x="1" y="4480"/>
                  </a:moveTo>
                  <a:lnTo>
                    <a:pt x="6049" y="13380"/>
                  </a:lnTo>
                  <a:lnTo>
                    <a:pt x="12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a:off x="7423185" y="3133810"/>
              <a:ext cx="1064281" cy="1320974"/>
            </a:xfrm>
            <a:custGeom>
              <a:avLst/>
              <a:gdLst/>
              <a:ahLst/>
              <a:cxnLst/>
              <a:rect l="l" t="t" r="r" b="b"/>
              <a:pathLst>
                <a:path w="10885" h="13510" extrusionOk="0">
                  <a:moveTo>
                    <a:pt x="0" y="13380"/>
                  </a:moveTo>
                  <a:lnTo>
                    <a:pt x="10884" y="13510"/>
                  </a:lnTo>
                  <a:lnTo>
                    <a:pt x="6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a:off x="1660102" y="3872616"/>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a:off x="6558165" y="3571853"/>
              <a:ext cx="865113" cy="126426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a:off x="5792192" y="4435227"/>
              <a:ext cx="877824" cy="1365072"/>
            </a:xfrm>
            <a:custGeom>
              <a:avLst/>
              <a:gdLst/>
              <a:ahLst/>
              <a:cxnLst/>
              <a:rect l="l" t="t" r="r" b="b"/>
              <a:pathLst>
                <a:path w="8978" h="13961" extrusionOk="0">
                  <a:moveTo>
                    <a:pt x="0" y="0"/>
                  </a:moveTo>
                  <a:lnTo>
                    <a:pt x="8978" y="13960"/>
                  </a:lnTo>
                  <a:lnTo>
                    <a:pt x="7834" y="40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5792192" y="3571853"/>
              <a:ext cx="1039642" cy="1264263"/>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4597571" y="3296414"/>
              <a:ext cx="1194713" cy="1138912"/>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a:off x="5655795" y="3296414"/>
              <a:ext cx="1176038" cy="1138912"/>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a:off x="6558165" y="4836016"/>
              <a:ext cx="1307350" cy="964282"/>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6558165" y="4441974"/>
              <a:ext cx="1307350" cy="944824"/>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6669923" y="5386699"/>
              <a:ext cx="1954718" cy="482239"/>
            </a:xfrm>
            <a:custGeom>
              <a:avLst/>
              <a:gdLst/>
              <a:ahLst/>
              <a:cxnLst/>
              <a:rect l="l" t="t" r="r" b="b"/>
              <a:pathLst>
                <a:path w="19992" h="4932" extrusionOk="0">
                  <a:moveTo>
                    <a:pt x="1" y="4229"/>
                  </a:moveTo>
                  <a:lnTo>
                    <a:pt x="19992" y="4931"/>
                  </a:lnTo>
                  <a:lnTo>
                    <a:pt x="122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7423185" y="4441974"/>
              <a:ext cx="1064281" cy="944824"/>
            </a:xfrm>
            <a:custGeom>
              <a:avLst/>
              <a:gdLst/>
              <a:ahLst/>
              <a:cxnLst/>
              <a:rect l="l" t="t" r="r" b="b"/>
              <a:pathLst>
                <a:path w="10885" h="9663" extrusionOk="0">
                  <a:moveTo>
                    <a:pt x="0" y="1"/>
                  </a:moveTo>
                  <a:lnTo>
                    <a:pt x="10884" y="131"/>
                  </a:lnTo>
                  <a:lnTo>
                    <a:pt x="4524"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3956164" y="4379298"/>
              <a:ext cx="529647" cy="1376903"/>
            </a:xfrm>
            <a:custGeom>
              <a:avLst/>
              <a:gdLst/>
              <a:ahLst/>
              <a:cxnLst/>
              <a:rect l="l" t="t" r="r" b="b"/>
              <a:pathLst>
                <a:path w="5417" h="14082" extrusionOk="0">
                  <a:moveTo>
                    <a:pt x="4966" y="14082"/>
                  </a:moveTo>
                  <a:lnTo>
                    <a:pt x="5416" y="0"/>
                  </a:lnTo>
                  <a:lnTo>
                    <a:pt x="1" y="49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14108" y="3828518"/>
              <a:ext cx="186457" cy="1859044"/>
            </a:xfrm>
            <a:custGeom>
              <a:avLst/>
              <a:gdLst/>
              <a:ahLst/>
              <a:cxnLst/>
              <a:rect l="l" t="t" r="r" b="b"/>
              <a:pathLst>
                <a:path w="1907" h="19013" extrusionOk="0">
                  <a:moveTo>
                    <a:pt x="824" y="1"/>
                  </a:moveTo>
                  <a:lnTo>
                    <a:pt x="1907" y="12609"/>
                  </a:lnTo>
                  <a:lnTo>
                    <a:pt x="1" y="19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14108" y="5061393"/>
              <a:ext cx="298312" cy="626167"/>
            </a:xfrm>
            <a:custGeom>
              <a:avLst/>
              <a:gdLst/>
              <a:ahLst/>
              <a:cxnLst/>
              <a:rect l="l" t="t" r="r" b="b"/>
              <a:pathLst>
                <a:path w="3051" h="6404" extrusionOk="0">
                  <a:moveTo>
                    <a:pt x="1907" y="0"/>
                  </a:moveTo>
                  <a:lnTo>
                    <a:pt x="3051" y="4229"/>
                  </a:lnTo>
                  <a:lnTo>
                    <a:pt x="1" y="640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14108" y="5474796"/>
              <a:ext cx="1244774" cy="250017"/>
            </a:xfrm>
            <a:custGeom>
              <a:avLst/>
              <a:gdLst/>
              <a:ahLst/>
              <a:cxnLst/>
              <a:rect l="l" t="t" r="r" b="b"/>
              <a:pathLst>
                <a:path w="12731" h="2557" extrusionOk="0">
                  <a:moveTo>
                    <a:pt x="3051" y="1"/>
                  </a:moveTo>
                  <a:lnTo>
                    <a:pt x="12730" y="2557"/>
                  </a:lnTo>
                  <a:lnTo>
                    <a:pt x="1" y="217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1230574" y="4141210"/>
              <a:ext cx="971004" cy="1583604"/>
            </a:xfrm>
            <a:custGeom>
              <a:avLst/>
              <a:gdLst/>
              <a:ahLst/>
              <a:cxnLst/>
              <a:rect l="l" t="t" r="r" b="b"/>
              <a:pathLst>
                <a:path w="9931" h="16196" extrusionOk="0">
                  <a:moveTo>
                    <a:pt x="0" y="16196"/>
                  </a:moveTo>
                  <a:lnTo>
                    <a:pt x="4393" y="0"/>
                  </a:lnTo>
                  <a:lnTo>
                    <a:pt x="9931" y="851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1230574" y="4974078"/>
              <a:ext cx="1326025" cy="869438"/>
            </a:xfrm>
            <a:custGeom>
              <a:avLst/>
              <a:gdLst/>
              <a:ahLst/>
              <a:cxnLst/>
              <a:rect l="l" t="t" r="r" b="b"/>
              <a:pathLst>
                <a:path w="13562" h="8892" extrusionOk="0">
                  <a:moveTo>
                    <a:pt x="0" y="7678"/>
                  </a:moveTo>
                  <a:lnTo>
                    <a:pt x="13561" y="8891"/>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1660102" y="4141210"/>
              <a:ext cx="1051570" cy="832967"/>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a:off x="2201485" y="4974078"/>
              <a:ext cx="927005" cy="869438"/>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a:off x="3128396" y="4867305"/>
              <a:ext cx="827861" cy="450852"/>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3526636" y="4867305"/>
              <a:ext cx="915076" cy="888895"/>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a:off x="-169962" y="2915180"/>
              <a:ext cx="1157460" cy="913437"/>
            </a:xfrm>
            <a:custGeom>
              <a:avLst/>
              <a:gdLst/>
              <a:ahLst/>
              <a:cxnLst/>
              <a:rect l="l" t="t" r="r" b="b"/>
              <a:pathLst>
                <a:path w="11838" h="9342" extrusionOk="0">
                  <a:moveTo>
                    <a:pt x="0" y="1"/>
                  </a:moveTo>
                  <a:lnTo>
                    <a:pt x="2418" y="9342"/>
                  </a:lnTo>
                  <a:lnTo>
                    <a:pt x="11837"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a:off x="987406" y="3465960"/>
              <a:ext cx="971004" cy="675349"/>
            </a:xfrm>
            <a:custGeom>
              <a:avLst/>
              <a:gdLst/>
              <a:ahLst/>
              <a:cxnLst/>
              <a:rect l="l" t="t" r="r" b="b"/>
              <a:pathLst>
                <a:path w="9931" h="6907" extrusionOk="0">
                  <a:moveTo>
                    <a:pt x="6880" y="6906"/>
                  </a:moveTo>
                  <a:lnTo>
                    <a:pt x="9931" y="415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66361" y="3465960"/>
              <a:ext cx="1593830" cy="675349"/>
            </a:xfrm>
            <a:custGeom>
              <a:avLst/>
              <a:gdLst/>
              <a:ahLst/>
              <a:cxnLst/>
              <a:rect l="l" t="t" r="r" b="b"/>
              <a:pathLst>
                <a:path w="16301" h="6907" extrusionOk="0">
                  <a:moveTo>
                    <a:pt x="1" y="3709"/>
                  </a:moveTo>
                  <a:lnTo>
                    <a:pt x="16300" y="6906"/>
                  </a:lnTo>
                  <a:lnTo>
                    <a:pt x="94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a:off x="2201485" y="4266561"/>
              <a:ext cx="790609" cy="707616"/>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a:off x="2201485" y="4536035"/>
              <a:ext cx="927005" cy="650807"/>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a:off x="2992000" y="4536035"/>
              <a:ext cx="964257" cy="650807"/>
            </a:xfrm>
            <a:custGeom>
              <a:avLst/>
              <a:gdLst/>
              <a:ahLst/>
              <a:cxnLst/>
              <a:rect l="l" t="t" r="r" b="b"/>
              <a:pathLst>
                <a:path w="9862" h="6656" extrusionOk="0">
                  <a:moveTo>
                    <a:pt x="1396" y="6655"/>
                  </a:moveTo>
                  <a:lnTo>
                    <a:pt x="9862" y="338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a:off x="7865424" y="4454685"/>
              <a:ext cx="1138785" cy="932113"/>
            </a:xfrm>
            <a:custGeom>
              <a:avLst/>
              <a:gdLst/>
              <a:ahLst/>
              <a:cxnLst/>
              <a:rect l="l" t="t" r="r" b="b"/>
              <a:pathLst>
                <a:path w="11647" h="9533" extrusionOk="0">
                  <a:moveTo>
                    <a:pt x="1" y="9533"/>
                  </a:moveTo>
                  <a:lnTo>
                    <a:pt x="6361" y="1"/>
                  </a:lnTo>
                  <a:lnTo>
                    <a:pt x="11647" y="94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a:off x="7865424" y="5380734"/>
              <a:ext cx="1138785" cy="488203"/>
            </a:xfrm>
            <a:custGeom>
              <a:avLst/>
              <a:gdLst/>
              <a:ahLst/>
              <a:cxnLst/>
              <a:rect l="l" t="t" r="r" b="b"/>
              <a:pathLst>
                <a:path w="11647" h="4993" extrusionOk="0">
                  <a:moveTo>
                    <a:pt x="1" y="62"/>
                  </a:moveTo>
                  <a:lnTo>
                    <a:pt x="7765" y="4992"/>
                  </a:lnTo>
                  <a:lnTo>
                    <a:pt x="1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a:off x="8487374" y="4454685"/>
              <a:ext cx="1101533" cy="926148"/>
            </a:xfrm>
            <a:custGeom>
              <a:avLst/>
              <a:gdLst/>
              <a:ahLst/>
              <a:cxnLst/>
              <a:rect l="l" t="t" r="r" b="b"/>
              <a:pathLst>
                <a:path w="11266" h="9472" extrusionOk="0">
                  <a:moveTo>
                    <a:pt x="0" y="1"/>
                  </a:moveTo>
                  <a:lnTo>
                    <a:pt x="11265" y="1084"/>
                  </a:lnTo>
                  <a:lnTo>
                    <a:pt x="5286" y="94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a:off x="8624553" y="5380734"/>
              <a:ext cx="759321" cy="488203"/>
            </a:xfrm>
            <a:custGeom>
              <a:avLst/>
              <a:gdLst/>
              <a:ahLst/>
              <a:cxnLst/>
              <a:rect l="l" t="t" r="r" b="b"/>
              <a:pathLst>
                <a:path w="7766" h="4993" extrusionOk="0">
                  <a:moveTo>
                    <a:pt x="1" y="4992"/>
                  </a:moveTo>
                  <a:lnTo>
                    <a:pt x="7765" y="3840"/>
                  </a:lnTo>
                  <a:lnTo>
                    <a:pt x="3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a:off x="9004215" y="4560578"/>
              <a:ext cx="584694" cy="1195623"/>
            </a:xfrm>
            <a:custGeom>
              <a:avLst/>
              <a:gdLst/>
              <a:ahLst/>
              <a:cxnLst/>
              <a:rect l="l" t="t" r="r" b="b"/>
              <a:pathLst>
                <a:path w="5980" h="12228" extrusionOk="0">
                  <a:moveTo>
                    <a:pt x="3882" y="12228"/>
                  </a:moveTo>
                  <a:lnTo>
                    <a:pt x="5979" y="1"/>
                  </a:lnTo>
                  <a:lnTo>
                    <a:pt x="0" y="838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a:off x="8083170" y="3133810"/>
              <a:ext cx="1138883" cy="1320974"/>
            </a:xfrm>
            <a:custGeom>
              <a:avLst/>
              <a:gdLst/>
              <a:ahLst/>
              <a:cxnLst/>
              <a:rect l="l" t="t" r="r" b="b"/>
              <a:pathLst>
                <a:path w="11648" h="13510" extrusionOk="0">
                  <a:moveTo>
                    <a:pt x="1" y="0"/>
                  </a:moveTo>
                  <a:lnTo>
                    <a:pt x="4134" y="13510"/>
                  </a:lnTo>
                  <a:lnTo>
                    <a:pt x="11647" y="21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a:off x="8487374" y="3340512"/>
              <a:ext cx="1101533" cy="1220165"/>
            </a:xfrm>
            <a:custGeom>
              <a:avLst/>
              <a:gdLst/>
              <a:ahLst/>
              <a:cxnLst/>
              <a:rect l="l" t="t" r="r" b="b"/>
              <a:pathLst>
                <a:path w="11266" h="12479" extrusionOk="0">
                  <a:moveTo>
                    <a:pt x="0" y="11396"/>
                  </a:moveTo>
                  <a:lnTo>
                    <a:pt x="11265" y="12479"/>
                  </a:lnTo>
                  <a:lnTo>
                    <a:pt x="7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a:off x="2556507" y="5186744"/>
              <a:ext cx="777898" cy="656771"/>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a:off x="3128396" y="5186744"/>
              <a:ext cx="398335" cy="425430"/>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a:off x="3334312" y="5318059"/>
              <a:ext cx="1107400" cy="438141"/>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1958317" y="3721843"/>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169962" y="2915180"/>
              <a:ext cx="236420" cy="2772383"/>
            </a:xfrm>
            <a:custGeom>
              <a:avLst/>
              <a:gdLst/>
              <a:ahLst/>
              <a:cxnLst/>
              <a:rect l="l" t="t" r="r" b="b"/>
              <a:pathLst>
                <a:path w="2418" h="28354" extrusionOk="0">
                  <a:moveTo>
                    <a:pt x="0" y="1"/>
                  </a:moveTo>
                  <a:lnTo>
                    <a:pt x="2418" y="9342"/>
                  </a:lnTo>
                  <a:lnTo>
                    <a:pt x="1595" y="283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2661518" y="3721843"/>
              <a:ext cx="330577" cy="814291"/>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a:off x="2661518" y="3490502"/>
              <a:ext cx="1419302" cy="104563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a:off x="2992000" y="3490502"/>
              <a:ext cx="1088822" cy="1376903"/>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a:off x="3956164" y="3490502"/>
              <a:ext cx="529647" cy="1376903"/>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a:off x="4080730" y="3490502"/>
              <a:ext cx="516936" cy="888895"/>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6"/>
          <p:cNvGrpSpPr/>
          <p:nvPr/>
        </p:nvGrpSpPr>
        <p:grpSpPr>
          <a:xfrm rot="10800000">
            <a:off x="-266112" y="-1634320"/>
            <a:ext cx="9758872" cy="2953757"/>
            <a:chOff x="-169962" y="2915180"/>
            <a:chExt cx="9758872" cy="2953757"/>
          </a:xfrm>
        </p:grpSpPr>
        <p:sp>
          <p:nvSpPr>
            <p:cNvPr id="474" name="Google Shape;474;p16"/>
            <p:cNvSpPr/>
            <p:nvPr/>
          </p:nvSpPr>
          <p:spPr>
            <a:xfrm>
              <a:off x="172252" y="5061393"/>
              <a:ext cx="1058414" cy="663420"/>
            </a:xfrm>
            <a:custGeom>
              <a:avLst/>
              <a:gdLst/>
              <a:ahLst/>
              <a:cxnLst/>
              <a:rect l="l" t="t" r="r" b="b"/>
              <a:pathLst>
                <a:path w="10825" h="6785" extrusionOk="0">
                  <a:moveTo>
                    <a:pt x="1" y="0"/>
                  </a:moveTo>
                  <a:lnTo>
                    <a:pt x="1145" y="4229"/>
                  </a:lnTo>
                  <a:lnTo>
                    <a:pt x="10824" y="6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a:off x="4441619" y="4435227"/>
              <a:ext cx="2228390" cy="1365072"/>
            </a:xfrm>
            <a:custGeom>
              <a:avLst/>
              <a:gdLst/>
              <a:ahLst/>
              <a:cxnLst/>
              <a:rect l="l" t="t" r="r" b="b"/>
              <a:pathLst>
                <a:path w="22791" h="13961" extrusionOk="0">
                  <a:moveTo>
                    <a:pt x="1" y="13510"/>
                  </a:moveTo>
                  <a:lnTo>
                    <a:pt x="22791" y="13960"/>
                  </a:lnTo>
                  <a:lnTo>
                    <a:pt x="138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a:off x="4441619" y="4379298"/>
              <a:ext cx="1350664" cy="1376903"/>
            </a:xfrm>
            <a:custGeom>
              <a:avLst/>
              <a:gdLst/>
              <a:ahLst/>
              <a:cxnLst/>
              <a:rect l="l" t="t" r="r" b="b"/>
              <a:pathLst>
                <a:path w="13814" h="14082" extrusionOk="0">
                  <a:moveTo>
                    <a:pt x="1" y="14082"/>
                  </a:moveTo>
                  <a:lnTo>
                    <a:pt x="13813" y="572"/>
                  </a:lnTo>
                  <a:lnTo>
                    <a:pt x="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66361" y="3828518"/>
              <a:ext cx="1593830" cy="1232876"/>
            </a:xfrm>
            <a:custGeom>
              <a:avLst/>
              <a:gdLst/>
              <a:ahLst/>
              <a:cxnLst/>
              <a:rect l="l" t="t" r="r" b="b"/>
              <a:pathLst>
                <a:path w="16301" h="12609" extrusionOk="0">
                  <a:moveTo>
                    <a:pt x="1" y="1"/>
                  </a:moveTo>
                  <a:lnTo>
                    <a:pt x="1084" y="12609"/>
                  </a:lnTo>
                  <a:lnTo>
                    <a:pt x="16300" y="319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172252" y="4141210"/>
              <a:ext cx="1487940" cy="1583604"/>
            </a:xfrm>
            <a:custGeom>
              <a:avLst/>
              <a:gdLst/>
              <a:ahLst/>
              <a:cxnLst/>
              <a:rect l="l" t="t" r="r" b="b"/>
              <a:pathLst>
                <a:path w="15218" h="16196" extrusionOk="0">
                  <a:moveTo>
                    <a:pt x="1" y="9411"/>
                  </a:moveTo>
                  <a:lnTo>
                    <a:pt x="10824" y="16196"/>
                  </a:lnTo>
                  <a:lnTo>
                    <a:pt x="152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4485716" y="3872616"/>
              <a:ext cx="1306567" cy="562710"/>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6831741" y="3133810"/>
              <a:ext cx="1251520" cy="1308263"/>
            </a:xfrm>
            <a:custGeom>
              <a:avLst/>
              <a:gdLst/>
              <a:ahLst/>
              <a:cxnLst/>
              <a:rect l="l" t="t" r="r" b="b"/>
              <a:pathLst>
                <a:path w="12800" h="13380" extrusionOk="0">
                  <a:moveTo>
                    <a:pt x="1" y="4480"/>
                  </a:moveTo>
                  <a:lnTo>
                    <a:pt x="6049" y="13380"/>
                  </a:lnTo>
                  <a:lnTo>
                    <a:pt x="12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7423185" y="3133810"/>
              <a:ext cx="1064281" cy="1320974"/>
            </a:xfrm>
            <a:custGeom>
              <a:avLst/>
              <a:gdLst/>
              <a:ahLst/>
              <a:cxnLst/>
              <a:rect l="l" t="t" r="r" b="b"/>
              <a:pathLst>
                <a:path w="10885" h="13510" extrusionOk="0">
                  <a:moveTo>
                    <a:pt x="0" y="13380"/>
                  </a:moveTo>
                  <a:lnTo>
                    <a:pt x="10884" y="13510"/>
                  </a:lnTo>
                  <a:lnTo>
                    <a:pt x="6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a:off x="1660102" y="3872616"/>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a:off x="6558165" y="3571853"/>
              <a:ext cx="865113" cy="126426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5792192" y="4435227"/>
              <a:ext cx="877824" cy="1365072"/>
            </a:xfrm>
            <a:custGeom>
              <a:avLst/>
              <a:gdLst/>
              <a:ahLst/>
              <a:cxnLst/>
              <a:rect l="l" t="t" r="r" b="b"/>
              <a:pathLst>
                <a:path w="8978" h="13961" extrusionOk="0">
                  <a:moveTo>
                    <a:pt x="0" y="0"/>
                  </a:moveTo>
                  <a:lnTo>
                    <a:pt x="8978" y="13960"/>
                  </a:lnTo>
                  <a:lnTo>
                    <a:pt x="7834" y="40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a:off x="5792192" y="3571853"/>
              <a:ext cx="1039642" cy="1264263"/>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4597571" y="3296414"/>
              <a:ext cx="1194713" cy="1138912"/>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5655795" y="3296414"/>
              <a:ext cx="1176038" cy="1138912"/>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6558165" y="4836016"/>
              <a:ext cx="1307350" cy="964282"/>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6558165" y="4441974"/>
              <a:ext cx="1307350" cy="944824"/>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6669923" y="5386699"/>
              <a:ext cx="1954718" cy="482239"/>
            </a:xfrm>
            <a:custGeom>
              <a:avLst/>
              <a:gdLst/>
              <a:ahLst/>
              <a:cxnLst/>
              <a:rect l="l" t="t" r="r" b="b"/>
              <a:pathLst>
                <a:path w="19992" h="4932" extrusionOk="0">
                  <a:moveTo>
                    <a:pt x="1" y="4229"/>
                  </a:moveTo>
                  <a:lnTo>
                    <a:pt x="19992" y="4931"/>
                  </a:lnTo>
                  <a:lnTo>
                    <a:pt x="122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7423185" y="4441974"/>
              <a:ext cx="1064281" cy="944824"/>
            </a:xfrm>
            <a:custGeom>
              <a:avLst/>
              <a:gdLst/>
              <a:ahLst/>
              <a:cxnLst/>
              <a:rect l="l" t="t" r="r" b="b"/>
              <a:pathLst>
                <a:path w="10885" h="9663" extrusionOk="0">
                  <a:moveTo>
                    <a:pt x="0" y="1"/>
                  </a:moveTo>
                  <a:lnTo>
                    <a:pt x="10884" y="131"/>
                  </a:lnTo>
                  <a:lnTo>
                    <a:pt x="4524"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a:off x="3956164" y="4379298"/>
              <a:ext cx="529647" cy="1376903"/>
            </a:xfrm>
            <a:custGeom>
              <a:avLst/>
              <a:gdLst/>
              <a:ahLst/>
              <a:cxnLst/>
              <a:rect l="l" t="t" r="r" b="b"/>
              <a:pathLst>
                <a:path w="5417" h="14082" extrusionOk="0">
                  <a:moveTo>
                    <a:pt x="4966" y="14082"/>
                  </a:moveTo>
                  <a:lnTo>
                    <a:pt x="5416" y="0"/>
                  </a:lnTo>
                  <a:lnTo>
                    <a:pt x="1" y="49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a:off x="-14108" y="3828518"/>
              <a:ext cx="186457" cy="1859044"/>
            </a:xfrm>
            <a:custGeom>
              <a:avLst/>
              <a:gdLst/>
              <a:ahLst/>
              <a:cxnLst/>
              <a:rect l="l" t="t" r="r" b="b"/>
              <a:pathLst>
                <a:path w="1907" h="19013" extrusionOk="0">
                  <a:moveTo>
                    <a:pt x="824" y="1"/>
                  </a:moveTo>
                  <a:lnTo>
                    <a:pt x="1907" y="12609"/>
                  </a:lnTo>
                  <a:lnTo>
                    <a:pt x="1" y="19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a:off x="-14108" y="5061393"/>
              <a:ext cx="298312" cy="626167"/>
            </a:xfrm>
            <a:custGeom>
              <a:avLst/>
              <a:gdLst/>
              <a:ahLst/>
              <a:cxnLst/>
              <a:rect l="l" t="t" r="r" b="b"/>
              <a:pathLst>
                <a:path w="3051" h="6404" extrusionOk="0">
                  <a:moveTo>
                    <a:pt x="1907" y="0"/>
                  </a:moveTo>
                  <a:lnTo>
                    <a:pt x="3051" y="4229"/>
                  </a:lnTo>
                  <a:lnTo>
                    <a:pt x="1" y="640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a:off x="-14108" y="5474796"/>
              <a:ext cx="1244774" cy="250017"/>
            </a:xfrm>
            <a:custGeom>
              <a:avLst/>
              <a:gdLst/>
              <a:ahLst/>
              <a:cxnLst/>
              <a:rect l="l" t="t" r="r" b="b"/>
              <a:pathLst>
                <a:path w="12731" h="2557" extrusionOk="0">
                  <a:moveTo>
                    <a:pt x="3051" y="1"/>
                  </a:moveTo>
                  <a:lnTo>
                    <a:pt x="12730" y="2557"/>
                  </a:lnTo>
                  <a:lnTo>
                    <a:pt x="1" y="217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a:off x="1230574" y="4141210"/>
              <a:ext cx="971004" cy="1583604"/>
            </a:xfrm>
            <a:custGeom>
              <a:avLst/>
              <a:gdLst/>
              <a:ahLst/>
              <a:cxnLst/>
              <a:rect l="l" t="t" r="r" b="b"/>
              <a:pathLst>
                <a:path w="9931" h="16196" extrusionOk="0">
                  <a:moveTo>
                    <a:pt x="0" y="16196"/>
                  </a:moveTo>
                  <a:lnTo>
                    <a:pt x="4393" y="0"/>
                  </a:lnTo>
                  <a:lnTo>
                    <a:pt x="9931" y="851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a:off x="1230574" y="4974078"/>
              <a:ext cx="1326025" cy="869438"/>
            </a:xfrm>
            <a:custGeom>
              <a:avLst/>
              <a:gdLst/>
              <a:ahLst/>
              <a:cxnLst/>
              <a:rect l="l" t="t" r="r" b="b"/>
              <a:pathLst>
                <a:path w="13562" h="8892" extrusionOk="0">
                  <a:moveTo>
                    <a:pt x="0" y="7678"/>
                  </a:moveTo>
                  <a:lnTo>
                    <a:pt x="13561" y="8891"/>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1660102" y="4141210"/>
              <a:ext cx="1051570" cy="832967"/>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2201485" y="4974078"/>
              <a:ext cx="927005" cy="869438"/>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3128396" y="4867305"/>
              <a:ext cx="827861" cy="450852"/>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3526636" y="4867305"/>
              <a:ext cx="915076" cy="888895"/>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169962" y="2915180"/>
              <a:ext cx="1157460" cy="913437"/>
            </a:xfrm>
            <a:custGeom>
              <a:avLst/>
              <a:gdLst/>
              <a:ahLst/>
              <a:cxnLst/>
              <a:rect l="l" t="t" r="r" b="b"/>
              <a:pathLst>
                <a:path w="11838" h="9342" extrusionOk="0">
                  <a:moveTo>
                    <a:pt x="0" y="1"/>
                  </a:moveTo>
                  <a:lnTo>
                    <a:pt x="2418" y="9342"/>
                  </a:lnTo>
                  <a:lnTo>
                    <a:pt x="11837"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987406" y="3465960"/>
              <a:ext cx="971004" cy="675349"/>
            </a:xfrm>
            <a:custGeom>
              <a:avLst/>
              <a:gdLst/>
              <a:ahLst/>
              <a:cxnLst/>
              <a:rect l="l" t="t" r="r" b="b"/>
              <a:pathLst>
                <a:path w="9931" h="6907" extrusionOk="0">
                  <a:moveTo>
                    <a:pt x="6880" y="6906"/>
                  </a:moveTo>
                  <a:lnTo>
                    <a:pt x="9931" y="415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66361" y="3465960"/>
              <a:ext cx="1593830" cy="675349"/>
            </a:xfrm>
            <a:custGeom>
              <a:avLst/>
              <a:gdLst/>
              <a:ahLst/>
              <a:cxnLst/>
              <a:rect l="l" t="t" r="r" b="b"/>
              <a:pathLst>
                <a:path w="16301" h="6907" extrusionOk="0">
                  <a:moveTo>
                    <a:pt x="1" y="3709"/>
                  </a:moveTo>
                  <a:lnTo>
                    <a:pt x="16300" y="6906"/>
                  </a:lnTo>
                  <a:lnTo>
                    <a:pt x="94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2201485" y="4266561"/>
              <a:ext cx="790609" cy="707616"/>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2201485" y="4536035"/>
              <a:ext cx="927005" cy="650807"/>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2992000" y="4536035"/>
              <a:ext cx="964257" cy="650807"/>
            </a:xfrm>
            <a:custGeom>
              <a:avLst/>
              <a:gdLst/>
              <a:ahLst/>
              <a:cxnLst/>
              <a:rect l="l" t="t" r="r" b="b"/>
              <a:pathLst>
                <a:path w="9862" h="6656" extrusionOk="0">
                  <a:moveTo>
                    <a:pt x="1396" y="6655"/>
                  </a:moveTo>
                  <a:lnTo>
                    <a:pt x="9862" y="338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7865424" y="4454685"/>
              <a:ext cx="1138785" cy="932113"/>
            </a:xfrm>
            <a:custGeom>
              <a:avLst/>
              <a:gdLst/>
              <a:ahLst/>
              <a:cxnLst/>
              <a:rect l="l" t="t" r="r" b="b"/>
              <a:pathLst>
                <a:path w="11647" h="9533" extrusionOk="0">
                  <a:moveTo>
                    <a:pt x="1" y="9533"/>
                  </a:moveTo>
                  <a:lnTo>
                    <a:pt x="6361" y="1"/>
                  </a:lnTo>
                  <a:lnTo>
                    <a:pt x="11647" y="94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7865424" y="5380734"/>
              <a:ext cx="1138785" cy="488203"/>
            </a:xfrm>
            <a:custGeom>
              <a:avLst/>
              <a:gdLst/>
              <a:ahLst/>
              <a:cxnLst/>
              <a:rect l="l" t="t" r="r" b="b"/>
              <a:pathLst>
                <a:path w="11647" h="4993" extrusionOk="0">
                  <a:moveTo>
                    <a:pt x="1" y="62"/>
                  </a:moveTo>
                  <a:lnTo>
                    <a:pt x="7765" y="4992"/>
                  </a:lnTo>
                  <a:lnTo>
                    <a:pt x="1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8487374" y="4454685"/>
              <a:ext cx="1101533" cy="926148"/>
            </a:xfrm>
            <a:custGeom>
              <a:avLst/>
              <a:gdLst/>
              <a:ahLst/>
              <a:cxnLst/>
              <a:rect l="l" t="t" r="r" b="b"/>
              <a:pathLst>
                <a:path w="11266" h="9472" extrusionOk="0">
                  <a:moveTo>
                    <a:pt x="0" y="1"/>
                  </a:moveTo>
                  <a:lnTo>
                    <a:pt x="11265" y="1084"/>
                  </a:lnTo>
                  <a:lnTo>
                    <a:pt x="5286" y="94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8624553" y="5380734"/>
              <a:ext cx="759321" cy="488203"/>
            </a:xfrm>
            <a:custGeom>
              <a:avLst/>
              <a:gdLst/>
              <a:ahLst/>
              <a:cxnLst/>
              <a:rect l="l" t="t" r="r" b="b"/>
              <a:pathLst>
                <a:path w="7766" h="4993" extrusionOk="0">
                  <a:moveTo>
                    <a:pt x="1" y="4992"/>
                  </a:moveTo>
                  <a:lnTo>
                    <a:pt x="7765" y="3840"/>
                  </a:lnTo>
                  <a:lnTo>
                    <a:pt x="3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9004215" y="4560578"/>
              <a:ext cx="584694" cy="1195623"/>
            </a:xfrm>
            <a:custGeom>
              <a:avLst/>
              <a:gdLst/>
              <a:ahLst/>
              <a:cxnLst/>
              <a:rect l="l" t="t" r="r" b="b"/>
              <a:pathLst>
                <a:path w="5980" h="12228" extrusionOk="0">
                  <a:moveTo>
                    <a:pt x="3882" y="12228"/>
                  </a:moveTo>
                  <a:lnTo>
                    <a:pt x="5979" y="1"/>
                  </a:lnTo>
                  <a:lnTo>
                    <a:pt x="0" y="838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8083170" y="3133810"/>
              <a:ext cx="1138883" cy="1320974"/>
            </a:xfrm>
            <a:custGeom>
              <a:avLst/>
              <a:gdLst/>
              <a:ahLst/>
              <a:cxnLst/>
              <a:rect l="l" t="t" r="r" b="b"/>
              <a:pathLst>
                <a:path w="11648" h="13510" extrusionOk="0">
                  <a:moveTo>
                    <a:pt x="1" y="0"/>
                  </a:moveTo>
                  <a:lnTo>
                    <a:pt x="4134" y="13510"/>
                  </a:lnTo>
                  <a:lnTo>
                    <a:pt x="11647" y="21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8487374" y="3340512"/>
              <a:ext cx="1101533" cy="1220165"/>
            </a:xfrm>
            <a:custGeom>
              <a:avLst/>
              <a:gdLst/>
              <a:ahLst/>
              <a:cxnLst/>
              <a:rect l="l" t="t" r="r" b="b"/>
              <a:pathLst>
                <a:path w="11266" h="12479" extrusionOk="0">
                  <a:moveTo>
                    <a:pt x="0" y="11396"/>
                  </a:moveTo>
                  <a:lnTo>
                    <a:pt x="11265" y="12479"/>
                  </a:lnTo>
                  <a:lnTo>
                    <a:pt x="7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2556507" y="5186744"/>
              <a:ext cx="777898" cy="656771"/>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3128396" y="5186744"/>
              <a:ext cx="398335" cy="425430"/>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a:off x="3334312" y="5318059"/>
              <a:ext cx="1107400" cy="438141"/>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a:off x="1958317" y="3721843"/>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169962" y="2915180"/>
              <a:ext cx="236420" cy="2772383"/>
            </a:xfrm>
            <a:custGeom>
              <a:avLst/>
              <a:gdLst/>
              <a:ahLst/>
              <a:cxnLst/>
              <a:rect l="l" t="t" r="r" b="b"/>
              <a:pathLst>
                <a:path w="2418" h="28354" extrusionOk="0">
                  <a:moveTo>
                    <a:pt x="0" y="1"/>
                  </a:moveTo>
                  <a:lnTo>
                    <a:pt x="2418" y="9342"/>
                  </a:lnTo>
                  <a:lnTo>
                    <a:pt x="1595" y="283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2661518" y="3721843"/>
              <a:ext cx="330577" cy="814291"/>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2661518" y="3490502"/>
              <a:ext cx="1419302" cy="104563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2992000" y="3490502"/>
              <a:ext cx="1088822" cy="1376903"/>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3956164" y="3490502"/>
              <a:ext cx="529647" cy="1376903"/>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4080730" y="3490502"/>
              <a:ext cx="516936" cy="888895"/>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17">
    <p:spTree>
      <p:nvGrpSpPr>
        <p:cNvPr id="1" name="Shape 525"/>
        <p:cNvGrpSpPr/>
        <p:nvPr/>
      </p:nvGrpSpPr>
      <p:grpSpPr>
        <a:xfrm>
          <a:off x="0" y="0"/>
          <a:ext cx="0" cy="0"/>
          <a:chOff x="0" y="0"/>
          <a:chExt cx="0" cy="0"/>
        </a:xfrm>
      </p:grpSpPr>
      <p:sp>
        <p:nvSpPr>
          <p:cNvPr id="526" name="Google Shape;526;p17"/>
          <p:cNvSpPr txBox="1">
            <a:spLocks noGrp="1"/>
          </p:cNvSpPr>
          <p:nvPr>
            <p:ph type="subTitle" idx="1"/>
          </p:nvPr>
        </p:nvSpPr>
        <p:spPr>
          <a:xfrm flipH="1">
            <a:off x="3763010" y="3693912"/>
            <a:ext cx="1710300" cy="8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7" name="Google Shape;527;p17"/>
          <p:cNvSpPr txBox="1">
            <a:spLocks noGrp="1"/>
          </p:cNvSpPr>
          <p:nvPr>
            <p:ph type="subTitle" idx="2"/>
          </p:nvPr>
        </p:nvSpPr>
        <p:spPr>
          <a:xfrm flipH="1">
            <a:off x="6241160" y="3693887"/>
            <a:ext cx="1710300" cy="8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8" name="Google Shape;528;p17"/>
          <p:cNvSpPr txBox="1">
            <a:spLocks noGrp="1"/>
          </p:cNvSpPr>
          <p:nvPr>
            <p:ph type="subTitle" idx="3"/>
          </p:nvPr>
        </p:nvSpPr>
        <p:spPr>
          <a:xfrm flipH="1">
            <a:off x="1192535" y="3693912"/>
            <a:ext cx="1710300" cy="8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9" name="Google Shape;529;p17"/>
          <p:cNvSpPr txBox="1">
            <a:spLocks noGrp="1"/>
          </p:cNvSpPr>
          <p:nvPr>
            <p:ph type="title" hasCustomPrompt="1"/>
          </p:nvPr>
        </p:nvSpPr>
        <p:spPr>
          <a:xfrm>
            <a:off x="1307997" y="2972693"/>
            <a:ext cx="1482600" cy="82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sz="5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0" name="Google Shape;530;p17"/>
          <p:cNvSpPr txBox="1">
            <a:spLocks noGrp="1"/>
          </p:cNvSpPr>
          <p:nvPr>
            <p:ph type="title" idx="4" hasCustomPrompt="1"/>
          </p:nvPr>
        </p:nvSpPr>
        <p:spPr>
          <a:xfrm>
            <a:off x="3866613" y="2972693"/>
            <a:ext cx="1506300" cy="82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sz="5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1" name="Google Shape;531;p17"/>
          <p:cNvSpPr txBox="1">
            <a:spLocks noGrp="1"/>
          </p:cNvSpPr>
          <p:nvPr>
            <p:ph type="title" idx="5" hasCustomPrompt="1"/>
          </p:nvPr>
        </p:nvSpPr>
        <p:spPr>
          <a:xfrm>
            <a:off x="6335103" y="2972693"/>
            <a:ext cx="1502100" cy="82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sz="5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532" name="Google Shape;532;p17"/>
          <p:cNvGrpSpPr/>
          <p:nvPr/>
        </p:nvGrpSpPr>
        <p:grpSpPr>
          <a:xfrm rot="127530">
            <a:off x="-473692" y="-1470851"/>
            <a:ext cx="9938302" cy="3701091"/>
            <a:chOff x="-1227699" y="-1543894"/>
            <a:chExt cx="11447055" cy="4245369"/>
          </a:xfrm>
        </p:grpSpPr>
        <p:sp>
          <p:nvSpPr>
            <p:cNvPr id="533" name="Google Shape;533;p17"/>
            <p:cNvSpPr/>
            <p:nvPr/>
          </p:nvSpPr>
          <p:spPr>
            <a:xfrm rot="-473050">
              <a:off x="-1092777" y="-790236"/>
              <a:ext cx="11177210" cy="2738052"/>
            </a:xfrm>
            <a:custGeom>
              <a:avLst/>
              <a:gdLst/>
              <a:ahLst/>
              <a:cxnLst/>
              <a:rect l="l" t="t" r="r" b="b"/>
              <a:pathLst>
                <a:path w="69375" h="27151" extrusionOk="0">
                  <a:moveTo>
                    <a:pt x="0" y="1"/>
                  </a:moveTo>
                  <a:lnTo>
                    <a:pt x="13186" y="27150"/>
                  </a:lnTo>
                  <a:lnTo>
                    <a:pt x="67712" y="20136"/>
                  </a:lnTo>
                  <a:lnTo>
                    <a:pt x="69374" y="1384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rot="-473050">
              <a:off x="-1080526" y="-612452"/>
              <a:ext cx="8585064" cy="273805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rot="-473050">
              <a:off x="1117271" y="454596"/>
              <a:ext cx="6460790" cy="1519537"/>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17"/>
          <p:cNvSpPr txBox="1">
            <a:spLocks noGrp="1"/>
          </p:cNvSpPr>
          <p:nvPr>
            <p:ph type="title" idx="6"/>
          </p:nvPr>
        </p:nvSpPr>
        <p:spPr>
          <a:xfrm>
            <a:off x="638650" y="2129588"/>
            <a:ext cx="78666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7" name="Google Shape;537;p17"/>
          <p:cNvSpPr/>
          <p:nvPr/>
        </p:nvSpPr>
        <p:spPr>
          <a:xfrm rot="10429783">
            <a:off x="5688826" y="958084"/>
            <a:ext cx="2725413" cy="791928"/>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16_1">
    <p:spTree>
      <p:nvGrpSpPr>
        <p:cNvPr id="1" name="Shape 538"/>
        <p:cNvGrpSpPr/>
        <p:nvPr/>
      </p:nvGrpSpPr>
      <p:grpSpPr>
        <a:xfrm>
          <a:off x="0" y="0"/>
          <a:ext cx="0" cy="0"/>
          <a:chOff x="0" y="0"/>
          <a:chExt cx="0" cy="0"/>
        </a:xfrm>
      </p:grpSpPr>
      <p:sp>
        <p:nvSpPr>
          <p:cNvPr id="539" name="Google Shape;539;p18"/>
          <p:cNvSpPr txBox="1">
            <a:spLocks noGrp="1"/>
          </p:cNvSpPr>
          <p:nvPr>
            <p:ph type="title"/>
          </p:nvPr>
        </p:nvSpPr>
        <p:spPr>
          <a:xfrm>
            <a:off x="615900" y="438590"/>
            <a:ext cx="791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0" name="Google Shape;540;p18"/>
          <p:cNvSpPr txBox="1">
            <a:spLocks noGrp="1"/>
          </p:cNvSpPr>
          <p:nvPr>
            <p:ph type="ctrTitle" idx="2"/>
          </p:nvPr>
        </p:nvSpPr>
        <p:spPr>
          <a:xfrm>
            <a:off x="7575227" y="3731775"/>
            <a:ext cx="6726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a:solidFill>
                  <a:schemeClr val="accent3"/>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541" name="Google Shape;541;p18"/>
          <p:cNvSpPr txBox="1">
            <a:spLocks noGrp="1"/>
          </p:cNvSpPr>
          <p:nvPr>
            <p:ph type="subTitle" idx="1"/>
          </p:nvPr>
        </p:nvSpPr>
        <p:spPr>
          <a:xfrm>
            <a:off x="4051825" y="3805076"/>
            <a:ext cx="3510300" cy="71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42" name="Google Shape;542;p18"/>
          <p:cNvSpPr txBox="1">
            <a:spLocks noGrp="1"/>
          </p:cNvSpPr>
          <p:nvPr>
            <p:ph type="ctrTitle" idx="3"/>
          </p:nvPr>
        </p:nvSpPr>
        <p:spPr>
          <a:xfrm>
            <a:off x="7575227" y="1790725"/>
            <a:ext cx="6726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a:solidFill>
                  <a:schemeClr val="accent3"/>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543" name="Google Shape;543;p18"/>
          <p:cNvSpPr txBox="1">
            <a:spLocks noGrp="1"/>
          </p:cNvSpPr>
          <p:nvPr>
            <p:ph type="subTitle" idx="4"/>
          </p:nvPr>
        </p:nvSpPr>
        <p:spPr>
          <a:xfrm>
            <a:off x="4051825" y="1895600"/>
            <a:ext cx="3510300" cy="71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44" name="Google Shape;544;p18"/>
          <p:cNvSpPr txBox="1">
            <a:spLocks noGrp="1"/>
          </p:cNvSpPr>
          <p:nvPr>
            <p:ph type="ctrTitle" idx="5"/>
          </p:nvPr>
        </p:nvSpPr>
        <p:spPr>
          <a:xfrm>
            <a:off x="7575227" y="2761250"/>
            <a:ext cx="6726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a:solidFill>
                  <a:schemeClr val="accent3"/>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545" name="Google Shape;545;p18"/>
          <p:cNvSpPr txBox="1">
            <a:spLocks noGrp="1"/>
          </p:cNvSpPr>
          <p:nvPr>
            <p:ph type="subTitle" idx="6"/>
          </p:nvPr>
        </p:nvSpPr>
        <p:spPr>
          <a:xfrm>
            <a:off x="4051825" y="2837982"/>
            <a:ext cx="3510300" cy="71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grpSp>
        <p:nvGrpSpPr>
          <p:cNvPr id="546" name="Google Shape;546;p18"/>
          <p:cNvGrpSpPr/>
          <p:nvPr/>
        </p:nvGrpSpPr>
        <p:grpSpPr>
          <a:xfrm>
            <a:off x="-906432" y="-901923"/>
            <a:ext cx="12174303" cy="7817930"/>
            <a:chOff x="-906432" y="-901923"/>
            <a:chExt cx="12174303" cy="7817930"/>
          </a:xfrm>
        </p:grpSpPr>
        <p:sp>
          <p:nvSpPr>
            <p:cNvPr id="547" name="Google Shape;547;p18"/>
            <p:cNvSpPr/>
            <p:nvPr/>
          </p:nvSpPr>
          <p:spPr>
            <a:xfrm rot="8862250">
              <a:off x="-690834" y="3918949"/>
              <a:ext cx="1553525" cy="1256853"/>
            </a:xfrm>
            <a:custGeom>
              <a:avLst/>
              <a:gdLst/>
              <a:ahLst/>
              <a:cxnLst/>
              <a:rect l="l" t="t" r="r" b="b"/>
              <a:pathLst>
                <a:path w="16743" h="13381" extrusionOk="0">
                  <a:moveTo>
                    <a:pt x="1" y="1413"/>
                  </a:moveTo>
                  <a:lnTo>
                    <a:pt x="16742" y="1"/>
                  </a:lnTo>
                  <a:lnTo>
                    <a:pt x="13363" y="133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8"/>
            <p:cNvSpPr/>
            <p:nvPr/>
          </p:nvSpPr>
          <p:spPr>
            <a:xfrm rot="-3172801">
              <a:off x="8613666" y="700010"/>
              <a:ext cx="926132" cy="1414954"/>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18"/>
            <p:cNvGrpSpPr/>
            <p:nvPr/>
          </p:nvGrpSpPr>
          <p:grpSpPr>
            <a:xfrm rot="5401006">
              <a:off x="8055257" y="3703837"/>
              <a:ext cx="3033210" cy="3391129"/>
              <a:chOff x="-1227699" y="-1188327"/>
              <a:chExt cx="8879420" cy="3889802"/>
            </a:xfrm>
          </p:grpSpPr>
          <p:sp>
            <p:nvSpPr>
              <p:cNvPr id="550" name="Google Shape;550;p18"/>
              <p:cNvSpPr/>
              <p:nvPr/>
            </p:nvSpPr>
            <p:spPr>
              <a:xfrm rot="-473050">
                <a:off x="-1080526" y="-612452"/>
                <a:ext cx="8585064" cy="273805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8"/>
              <p:cNvSpPr/>
              <p:nvPr/>
            </p:nvSpPr>
            <p:spPr>
              <a:xfrm rot="-473050">
                <a:off x="1117271" y="454596"/>
                <a:ext cx="6460790" cy="1519537"/>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8"/>
            <p:cNvGrpSpPr/>
            <p:nvPr/>
          </p:nvGrpSpPr>
          <p:grpSpPr>
            <a:xfrm rot="2274489">
              <a:off x="7567567" y="-442506"/>
              <a:ext cx="2222346" cy="2116404"/>
              <a:chOff x="-605937" y="-728650"/>
              <a:chExt cx="2222337" cy="2116395"/>
            </a:xfrm>
          </p:grpSpPr>
          <p:sp>
            <p:nvSpPr>
              <p:cNvPr id="553" name="Google Shape;553;p18"/>
              <p:cNvSpPr/>
              <p:nvPr/>
            </p:nvSpPr>
            <p:spPr>
              <a:xfrm rot="10800000">
                <a:off x="-450250" y="-728650"/>
                <a:ext cx="2066650" cy="1828650"/>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8"/>
              <p:cNvSpPr/>
              <p:nvPr/>
            </p:nvSpPr>
            <p:spPr>
              <a:xfrm rot="3555342">
                <a:off x="-510863" y="78415"/>
                <a:ext cx="1328942" cy="977034"/>
              </a:xfrm>
              <a:custGeom>
                <a:avLst/>
                <a:gdLst/>
                <a:ahLst/>
                <a:cxnLst/>
                <a:rect l="l" t="t" r="r" b="b"/>
                <a:pathLst>
                  <a:path w="14549" h="28326" extrusionOk="0">
                    <a:moveTo>
                      <a:pt x="1" y="1"/>
                    </a:moveTo>
                    <a:lnTo>
                      <a:pt x="1" y="28326"/>
                    </a:lnTo>
                    <a:lnTo>
                      <a:pt x="14548" y="1220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18"/>
            <p:cNvSpPr/>
            <p:nvPr/>
          </p:nvSpPr>
          <p:spPr>
            <a:xfrm rot="9900137">
              <a:off x="-15160" y="-707481"/>
              <a:ext cx="926134" cy="1414961"/>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18"/>
          <p:cNvSpPr txBox="1">
            <a:spLocks noGrp="1"/>
          </p:cNvSpPr>
          <p:nvPr>
            <p:ph type="ctrTitle" idx="7"/>
          </p:nvPr>
        </p:nvSpPr>
        <p:spPr>
          <a:xfrm>
            <a:off x="6223517" y="1557950"/>
            <a:ext cx="1338600" cy="364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800">
                <a:solidFill>
                  <a:schemeClr val="dk2"/>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7" name="Google Shape;557;p18"/>
          <p:cNvSpPr txBox="1">
            <a:spLocks noGrp="1"/>
          </p:cNvSpPr>
          <p:nvPr>
            <p:ph type="ctrTitle" idx="8"/>
          </p:nvPr>
        </p:nvSpPr>
        <p:spPr>
          <a:xfrm>
            <a:off x="6223517" y="2501688"/>
            <a:ext cx="1338600" cy="364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800">
                <a:solidFill>
                  <a:schemeClr val="dk2"/>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8" name="Google Shape;558;p18"/>
          <p:cNvSpPr txBox="1">
            <a:spLocks noGrp="1"/>
          </p:cNvSpPr>
          <p:nvPr>
            <p:ph type="ctrTitle" idx="9"/>
          </p:nvPr>
        </p:nvSpPr>
        <p:spPr>
          <a:xfrm>
            <a:off x="6223517" y="3469988"/>
            <a:ext cx="1338600" cy="364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800">
                <a:solidFill>
                  <a:schemeClr val="dk2"/>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3">
  <p:cSld name="BLANK_1_1_2_1_2">
    <p:spTree>
      <p:nvGrpSpPr>
        <p:cNvPr id="1" name="Shape 559"/>
        <p:cNvGrpSpPr/>
        <p:nvPr/>
      </p:nvGrpSpPr>
      <p:grpSpPr>
        <a:xfrm>
          <a:off x="0" y="0"/>
          <a:ext cx="0" cy="0"/>
          <a:chOff x="0" y="0"/>
          <a:chExt cx="0" cy="0"/>
        </a:xfrm>
      </p:grpSpPr>
      <p:sp>
        <p:nvSpPr>
          <p:cNvPr id="560" name="Google Shape;560;p19"/>
          <p:cNvSpPr txBox="1">
            <a:spLocks noGrp="1"/>
          </p:cNvSpPr>
          <p:nvPr>
            <p:ph type="subTitle" idx="1"/>
          </p:nvPr>
        </p:nvSpPr>
        <p:spPr>
          <a:xfrm>
            <a:off x="5887669" y="3851600"/>
            <a:ext cx="21570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61" name="Google Shape;561;p19"/>
          <p:cNvSpPr txBox="1">
            <a:spLocks noGrp="1"/>
          </p:cNvSpPr>
          <p:nvPr>
            <p:ph type="subTitle" idx="2"/>
          </p:nvPr>
        </p:nvSpPr>
        <p:spPr>
          <a:xfrm>
            <a:off x="1099331" y="3851600"/>
            <a:ext cx="21570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62" name="Google Shape;562;p19"/>
          <p:cNvSpPr txBox="1">
            <a:spLocks noGrp="1"/>
          </p:cNvSpPr>
          <p:nvPr>
            <p:ph type="subTitle" idx="3"/>
          </p:nvPr>
        </p:nvSpPr>
        <p:spPr>
          <a:xfrm>
            <a:off x="3493500" y="3107900"/>
            <a:ext cx="2157000" cy="58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63" name="Google Shape;563;p19"/>
          <p:cNvSpPr txBox="1">
            <a:spLocks noGrp="1"/>
          </p:cNvSpPr>
          <p:nvPr>
            <p:ph type="ctrTitle"/>
          </p:nvPr>
        </p:nvSpPr>
        <p:spPr>
          <a:xfrm>
            <a:off x="1188731" y="3549050"/>
            <a:ext cx="1978200" cy="423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dk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564" name="Google Shape;564;p19"/>
          <p:cNvSpPr txBox="1">
            <a:spLocks noGrp="1"/>
          </p:cNvSpPr>
          <p:nvPr>
            <p:ph type="ctrTitle" idx="4"/>
          </p:nvPr>
        </p:nvSpPr>
        <p:spPr>
          <a:xfrm>
            <a:off x="3582900" y="2684000"/>
            <a:ext cx="1978200" cy="423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dk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565" name="Google Shape;565;p19"/>
          <p:cNvSpPr txBox="1">
            <a:spLocks noGrp="1"/>
          </p:cNvSpPr>
          <p:nvPr>
            <p:ph type="ctrTitle" idx="5"/>
          </p:nvPr>
        </p:nvSpPr>
        <p:spPr>
          <a:xfrm>
            <a:off x="5977069" y="3549050"/>
            <a:ext cx="1978200" cy="423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dk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566" name="Google Shape;566;p19"/>
          <p:cNvSpPr txBox="1">
            <a:spLocks noGrp="1"/>
          </p:cNvSpPr>
          <p:nvPr>
            <p:ph type="title" idx="6"/>
          </p:nvPr>
        </p:nvSpPr>
        <p:spPr>
          <a:xfrm>
            <a:off x="615900" y="438590"/>
            <a:ext cx="791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567" name="Google Shape;567;p19"/>
          <p:cNvGrpSpPr/>
          <p:nvPr/>
        </p:nvGrpSpPr>
        <p:grpSpPr>
          <a:xfrm flipH="1">
            <a:off x="-829361" y="-1042311"/>
            <a:ext cx="10313886" cy="6521084"/>
            <a:chOff x="-308960" y="-1002328"/>
            <a:chExt cx="10250334" cy="6480902"/>
          </a:xfrm>
        </p:grpSpPr>
        <p:sp>
          <p:nvSpPr>
            <p:cNvPr id="568" name="Google Shape;568;p19"/>
            <p:cNvSpPr/>
            <p:nvPr/>
          </p:nvSpPr>
          <p:spPr>
            <a:xfrm rot="7641676">
              <a:off x="8583926" y="4711229"/>
              <a:ext cx="841562" cy="53883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6157856" flipH="1">
              <a:off x="8515077" y="373687"/>
              <a:ext cx="860775" cy="1322339"/>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4137004" flipH="1">
              <a:off x="8739556" y="-28496"/>
              <a:ext cx="860408" cy="1322356"/>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3599805">
              <a:off x="8486225" y="4514697"/>
              <a:ext cx="841738" cy="725615"/>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9201064">
              <a:off x="790157" y="-520064"/>
              <a:ext cx="1030686" cy="1279334"/>
            </a:xfrm>
            <a:custGeom>
              <a:avLst/>
              <a:gdLst/>
              <a:ahLst/>
              <a:cxnLst/>
              <a:rect l="l" t="t" r="r" b="b"/>
              <a:pathLst>
                <a:path w="10885" h="13510" extrusionOk="0">
                  <a:moveTo>
                    <a:pt x="0" y="13380"/>
                  </a:moveTo>
                  <a:lnTo>
                    <a:pt x="10884" y="13510"/>
                  </a:lnTo>
                  <a:lnTo>
                    <a:pt x="67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9201064">
              <a:off x="150504" y="-822940"/>
              <a:ext cx="1102933" cy="1279334"/>
            </a:xfrm>
            <a:custGeom>
              <a:avLst/>
              <a:gdLst/>
              <a:ahLst/>
              <a:cxnLst/>
              <a:rect l="l" t="t" r="r" b="b"/>
              <a:pathLst>
                <a:path w="11648" h="13510" extrusionOk="0">
                  <a:moveTo>
                    <a:pt x="1" y="0"/>
                  </a:moveTo>
                  <a:lnTo>
                    <a:pt x="4134" y="13510"/>
                  </a:lnTo>
                  <a:lnTo>
                    <a:pt x="11647" y="21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9201064">
              <a:off x="-207050" y="171400"/>
              <a:ext cx="1102933" cy="715613"/>
            </a:xfrm>
            <a:custGeom>
              <a:avLst/>
              <a:gdLst/>
              <a:ahLst/>
              <a:cxnLst/>
              <a:rect l="l" t="t" r="r" b="b"/>
              <a:pathLst>
                <a:path w="11648" h="7557" extrusionOk="0">
                  <a:moveTo>
                    <a:pt x="1" y="5442"/>
                  </a:moveTo>
                  <a:lnTo>
                    <a:pt x="8848" y="0"/>
                  </a:lnTo>
                  <a:lnTo>
                    <a:pt x="11647" y="755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9"/>
            <p:cNvSpPr/>
            <p:nvPr/>
          </p:nvSpPr>
          <p:spPr>
            <a:xfrm rot="-5674165" flipH="1">
              <a:off x="-195172" y="3517340"/>
              <a:ext cx="657705" cy="734684"/>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rot="-7394290" flipH="1">
              <a:off x="-164079" y="3770322"/>
              <a:ext cx="517737" cy="962868"/>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
  <p:cSld name="CUSTOM_2">
    <p:spTree>
      <p:nvGrpSpPr>
        <p:cNvPr id="1" name="Shape 577"/>
        <p:cNvGrpSpPr/>
        <p:nvPr/>
      </p:nvGrpSpPr>
      <p:grpSpPr>
        <a:xfrm>
          <a:off x="0" y="0"/>
          <a:ext cx="0" cy="0"/>
          <a:chOff x="0" y="0"/>
          <a:chExt cx="0" cy="0"/>
        </a:xfrm>
      </p:grpSpPr>
      <p:sp>
        <p:nvSpPr>
          <p:cNvPr id="578" name="Google Shape;578;p20"/>
          <p:cNvSpPr txBox="1">
            <a:spLocks noGrp="1"/>
          </p:cNvSpPr>
          <p:nvPr>
            <p:ph type="subTitle" idx="1"/>
          </p:nvPr>
        </p:nvSpPr>
        <p:spPr>
          <a:xfrm>
            <a:off x="738188" y="2366225"/>
            <a:ext cx="222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579" name="Google Shape;579;p20"/>
          <p:cNvSpPr txBox="1">
            <a:spLocks noGrp="1"/>
          </p:cNvSpPr>
          <p:nvPr>
            <p:ph type="subTitle" idx="2"/>
          </p:nvPr>
        </p:nvSpPr>
        <p:spPr>
          <a:xfrm>
            <a:off x="6178012" y="2366225"/>
            <a:ext cx="222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580" name="Google Shape;580;p20"/>
          <p:cNvSpPr txBox="1">
            <a:spLocks noGrp="1"/>
          </p:cNvSpPr>
          <p:nvPr>
            <p:ph type="subTitle" idx="3"/>
          </p:nvPr>
        </p:nvSpPr>
        <p:spPr>
          <a:xfrm>
            <a:off x="3450462" y="3986148"/>
            <a:ext cx="222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581" name="Google Shape;581;p20"/>
          <p:cNvSpPr txBox="1">
            <a:spLocks noGrp="1"/>
          </p:cNvSpPr>
          <p:nvPr>
            <p:ph type="subTitle" idx="4"/>
          </p:nvPr>
        </p:nvSpPr>
        <p:spPr>
          <a:xfrm>
            <a:off x="3450462" y="2366225"/>
            <a:ext cx="222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582" name="Google Shape;582;p20"/>
          <p:cNvSpPr txBox="1">
            <a:spLocks noGrp="1"/>
          </p:cNvSpPr>
          <p:nvPr>
            <p:ph type="subTitle" idx="5"/>
          </p:nvPr>
        </p:nvSpPr>
        <p:spPr>
          <a:xfrm>
            <a:off x="738188" y="3986149"/>
            <a:ext cx="222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583" name="Google Shape;583;p20"/>
          <p:cNvSpPr txBox="1">
            <a:spLocks noGrp="1"/>
          </p:cNvSpPr>
          <p:nvPr>
            <p:ph type="subTitle" idx="6"/>
          </p:nvPr>
        </p:nvSpPr>
        <p:spPr>
          <a:xfrm>
            <a:off x="6178012" y="3986148"/>
            <a:ext cx="222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584" name="Google Shape;584;p20"/>
          <p:cNvSpPr txBox="1">
            <a:spLocks noGrp="1"/>
          </p:cNvSpPr>
          <p:nvPr>
            <p:ph type="title"/>
          </p:nvPr>
        </p:nvSpPr>
        <p:spPr>
          <a:xfrm>
            <a:off x="713225" y="43811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85" name="Google Shape;585;p20"/>
          <p:cNvSpPr txBox="1">
            <a:spLocks noGrp="1"/>
          </p:cNvSpPr>
          <p:nvPr>
            <p:ph type="title" idx="7" hasCustomPrompt="1"/>
          </p:nvPr>
        </p:nvSpPr>
        <p:spPr>
          <a:xfrm>
            <a:off x="1077188" y="1939097"/>
            <a:ext cx="1549800" cy="37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18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586" name="Google Shape;586;p20"/>
          <p:cNvSpPr txBox="1">
            <a:spLocks noGrp="1"/>
          </p:cNvSpPr>
          <p:nvPr>
            <p:ph type="title" idx="8" hasCustomPrompt="1"/>
          </p:nvPr>
        </p:nvSpPr>
        <p:spPr>
          <a:xfrm>
            <a:off x="1077188" y="3594327"/>
            <a:ext cx="15498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18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587" name="Google Shape;587;p20"/>
          <p:cNvSpPr txBox="1">
            <a:spLocks noGrp="1"/>
          </p:cNvSpPr>
          <p:nvPr>
            <p:ph type="title" idx="9" hasCustomPrompt="1"/>
          </p:nvPr>
        </p:nvSpPr>
        <p:spPr>
          <a:xfrm>
            <a:off x="3789462" y="1939097"/>
            <a:ext cx="1549800" cy="37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18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588" name="Google Shape;588;p20"/>
          <p:cNvSpPr txBox="1">
            <a:spLocks noGrp="1"/>
          </p:cNvSpPr>
          <p:nvPr>
            <p:ph type="title" idx="13" hasCustomPrompt="1"/>
          </p:nvPr>
        </p:nvSpPr>
        <p:spPr>
          <a:xfrm>
            <a:off x="3789462" y="3594327"/>
            <a:ext cx="15498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18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589" name="Google Shape;589;p20"/>
          <p:cNvSpPr txBox="1">
            <a:spLocks noGrp="1"/>
          </p:cNvSpPr>
          <p:nvPr>
            <p:ph type="title" idx="14" hasCustomPrompt="1"/>
          </p:nvPr>
        </p:nvSpPr>
        <p:spPr>
          <a:xfrm>
            <a:off x="6517012" y="1939097"/>
            <a:ext cx="1549800" cy="37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18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590" name="Google Shape;590;p20"/>
          <p:cNvSpPr txBox="1">
            <a:spLocks noGrp="1"/>
          </p:cNvSpPr>
          <p:nvPr>
            <p:ph type="title" idx="15" hasCustomPrompt="1"/>
          </p:nvPr>
        </p:nvSpPr>
        <p:spPr>
          <a:xfrm>
            <a:off x="6517012" y="3594327"/>
            <a:ext cx="15498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18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grpSp>
        <p:nvGrpSpPr>
          <p:cNvPr id="591" name="Google Shape;591;p20"/>
          <p:cNvGrpSpPr/>
          <p:nvPr/>
        </p:nvGrpSpPr>
        <p:grpSpPr>
          <a:xfrm>
            <a:off x="172949" y="-537527"/>
            <a:ext cx="1705807" cy="1773960"/>
            <a:chOff x="172949" y="-537527"/>
            <a:chExt cx="1705807" cy="1773960"/>
          </a:xfrm>
        </p:grpSpPr>
        <p:sp>
          <p:nvSpPr>
            <p:cNvPr id="592" name="Google Shape;592;p20"/>
            <p:cNvSpPr/>
            <p:nvPr/>
          </p:nvSpPr>
          <p:spPr>
            <a:xfrm rot="1681108" flipH="1">
              <a:off x="368919" y="128847"/>
              <a:ext cx="1195191" cy="878340"/>
            </a:xfrm>
            <a:custGeom>
              <a:avLst/>
              <a:gdLst/>
              <a:ahLst/>
              <a:cxnLst/>
              <a:rect l="l" t="t" r="r" b="b"/>
              <a:pathLst>
                <a:path w="10885" h="7999" extrusionOk="0">
                  <a:moveTo>
                    <a:pt x="1" y="0"/>
                  </a:moveTo>
                  <a:lnTo>
                    <a:pt x="5607" y="7998"/>
                  </a:lnTo>
                  <a:lnTo>
                    <a:pt x="10884" y="54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rot="1681108" flipH="1">
              <a:off x="319773" y="-263125"/>
              <a:ext cx="1412159" cy="977385"/>
            </a:xfrm>
            <a:custGeom>
              <a:avLst/>
              <a:gdLst/>
              <a:ahLst/>
              <a:cxnLst/>
              <a:rect l="l" t="t" r="r" b="b"/>
              <a:pathLst>
                <a:path w="12861" h="8901" extrusionOk="0">
                  <a:moveTo>
                    <a:pt x="1" y="3458"/>
                  </a:moveTo>
                  <a:lnTo>
                    <a:pt x="12860" y="1"/>
                  </a:lnTo>
                  <a:lnTo>
                    <a:pt x="10884" y="890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20"/>
          <p:cNvGrpSpPr/>
          <p:nvPr/>
        </p:nvGrpSpPr>
        <p:grpSpPr>
          <a:xfrm>
            <a:off x="5663849" y="4216804"/>
            <a:ext cx="1898886" cy="1853388"/>
            <a:chOff x="5663849" y="4216804"/>
            <a:chExt cx="1898886" cy="1853388"/>
          </a:xfrm>
        </p:grpSpPr>
        <p:sp>
          <p:nvSpPr>
            <p:cNvPr id="595" name="Google Shape;595;p20"/>
            <p:cNvSpPr/>
            <p:nvPr/>
          </p:nvSpPr>
          <p:spPr>
            <a:xfrm rot="3754443">
              <a:off x="6149002" y="4545572"/>
              <a:ext cx="1338310" cy="983239"/>
            </a:xfrm>
            <a:custGeom>
              <a:avLst/>
              <a:gdLst/>
              <a:ahLst/>
              <a:cxnLst/>
              <a:rect l="l" t="t" r="r" b="b"/>
              <a:pathLst>
                <a:path w="8718" h="6405" extrusionOk="0">
                  <a:moveTo>
                    <a:pt x="0" y="6405"/>
                  </a:moveTo>
                  <a:lnTo>
                    <a:pt x="8718" y="3138"/>
                  </a:lnTo>
                  <a:lnTo>
                    <a:pt x="77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rot="3754443">
              <a:off x="5730416" y="4772760"/>
              <a:ext cx="1338310" cy="963282"/>
            </a:xfrm>
            <a:custGeom>
              <a:avLst/>
              <a:gdLst/>
              <a:ahLst/>
              <a:cxnLst/>
              <a:rect l="l" t="t" r="r" b="b"/>
              <a:pathLst>
                <a:path w="8718" h="6275" extrusionOk="0">
                  <a:moveTo>
                    <a:pt x="0" y="3268"/>
                  </a:moveTo>
                  <a:lnTo>
                    <a:pt x="8718" y="1"/>
                  </a:lnTo>
                  <a:lnTo>
                    <a:pt x="4073" y="627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0"/>
          <p:cNvGrpSpPr/>
          <p:nvPr/>
        </p:nvGrpSpPr>
        <p:grpSpPr>
          <a:xfrm rot="876686">
            <a:off x="7894765" y="-482893"/>
            <a:ext cx="2229958" cy="2414730"/>
            <a:chOff x="8060764" y="-625152"/>
            <a:chExt cx="1984950" cy="2149421"/>
          </a:xfrm>
        </p:grpSpPr>
        <p:sp>
          <p:nvSpPr>
            <p:cNvPr id="598" name="Google Shape;598;p20"/>
            <p:cNvSpPr/>
            <p:nvPr/>
          </p:nvSpPr>
          <p:spPr>
            <a:xfrm rot="7900665" flipH="1">
              <a:off x="7975906" y="-11169"/>
              <a:ext cx="1930694" cy="638887"/>
            </a:xfrm>
            <a:custGeom>
              <a:avLst/>
              <a:gdLst/>
              <a:ahLst/>
              <a:cxnLst/>
              <a:rect l="l" t="t" r="r" b="b"/>
              <a:pathLst>
                <a:path w="13935" h="4611" extrusionOk="0">
                  <a:moveTo>
                    <a:pt x="0" y="3779"/>
                  </a:moveTo>
                  <a:lnTo>
                    <a:pt x="12920" y="1"/>
                  </a:lnTo>
                  <a:lnTo>
                    <a:pt x="13934"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rot="7900665" flipH="1">
              <a:off x="8201184" y="66070"/>
              <a:ext cx="1790205" cy="948562"/>
            </a:xfrm>
            <a:custGeom>
              <a:avLst/>
              <a:gdLst/>
              <a:ahLst/>
              <a:cxnLst/>
              <a:rect l="l" t="t" r="r" b="b"/>
              <a:pathLst>
                <a:path w="12921" h="6846" extrusionOk="0">
                  <a:moveTo>
                    <a:pt x="0" y="6846"/>
                  </a:moveTo>
                  <a:lnTo>
                    <a:pt x="12920" y="3068"/>
                  </a:lnTo>
                  <a:lnTo>
                    <a:pt x="5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20"/>
          <p:cNvGrpSpPr/>
          <p:nvPr/>
        </p:nvGrpSpPr>
        <p:grpSpPr>
          <a:xfrm>
            <a:off x="-569804" y="4738123"/>
            <a:ext cx="1489152" cy="1433271"/>
            <a:chOff x="-569804" y="4738123"/>
            <a:chExt cx="1489152" cy="1433271"/>
          </a:xfrm>
        </p:grpSpPr>
        <p:sp>
          <p:nvSpPr>
            <p:cNvPr id="601" name="Google Shape;601;p20"/>
            <p:cNvSpPr/>
            <p:nvPr/>
          </p:nvSpPr>
          <p:spPr>
            <a:xfrm rot="5400000">
              <a:off x="-757861" y="4926180"/>
              <a:ext cx="1433271" cy="1057157"/>
            </a:xfrm>
            <a:custGeom>
              <a:avLst/>
              <a:gdLst/>
              <a:ahLst/>
              <a:cxnLst/>
              <a:rect l="l" t="t" r="r" b="b"/>
              <a:pathLst>
                <a:path w="13371" h="9862" extrusionOk="0">
                  <a:moveTo>
                    <a:pt x="0" y="0"/>
                  </a:moveTo>
                  <a:lnTo>
                    <a:pt x="1144" y="9861"/>
                  </a:lnTo>
                  <a:lnTo>
                    <a:pt x="13371" y="563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rot="5400000">
              <a:off x="-315200" y="4936846"/>
              <a:ext cx="1433271" cy="1035825"/>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62"/>
        <p:cNvGrpSpPr/>
        <p:nvPr/>
      </p:nvGrpSpPr>
      <p:grpSpPr>
        <a:xfrm>
          <a:off x="0" y="0"/>
          <a:ext cx="0" cy="0"/>
          <a:chOff x="0" y="0"/>
          <a:chExt cx="0" cy="0"/>
        </a:xfrm>
      </p:grpSpPr>
      <p:sp>
        <p:nvSpPr>
          <p:cNvPr id="63" name="Google Shape;63;p3"/>
          <p:cNvSpPr txBox="1">
            <a:spLocks noGrp="1"/>
          </p:cNvSpPr>
          <p:nvPr>
            <p:ph type="title"/>
          </p:nvPr>
        </p:nvSpPr>
        <p:spPr>
          <a:xfrm>
            <a:off x="1850100" y="2890200"/>
            <a:ext cx="5443800" cy="91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800">
                <a:solidFill>
                  <a:schemeClr val="dk2"/>
                </a:solidFill>
              </a:defRPr>
            </a:lvl1pPr>
            <a:lvl2pPr lvl="1" algn="ctr" rtl="0">
              <a:spcBef>
                <a:spcPts val="0"/>
              </a:spcBef>
              <a:spcAft>
                <a:spcPts val="0"/>
              </a:spcAft>
              <a:buClr>
                <a:schemeClr val="accent3"/>
              </a:buClr>
              <a:buSzPts val="4200"/>
              <a:buNone/>
              <a:defRPr sz="4200">
                <a:solidFill>
                  <a:schemeClr val="accent3"/>
                </a:solidFill>
              </a:defRPr>
            </a:lvl2pPr>
            <a:lvl3pPr lvl="2" algn="ctr" rtl="0">
              <a:spcBef>
                <a:spcPts val="0"/>
              </a:spcBef>
              <a:spcAft>
                <a:spcPts val="0"/>
              </a:spcAft>
              <a:buClr>
                <a:schemeClr val="accent3"/>
              </a:buClr>
              <a:buSzPts val="4200"/>
              <a:buNone/>
              <a:defRPr sz="4200">
                <a:solidFill>
                  <a:schemeClr val="accent3"/>
                </a:solidFill>
              </a:defRPr>
            </a:lvl3pPr>
            <a:lvl4pPr lvl="3" algn="ctr" rtl="0">
              <a:spcBef>
                <a:spcPts val="0"/>
              </a:spcBef>
              <a:spcAft>
                <a:spcPts val="0"/>
              </a:spcAft>
              <a:buClr>
                <a:schemeClr val="accent3"/>
              </a:buClr>
              <a:buSzPts val="4200"/>
              <a:buNone/>
              <a:defRPr sz="4200">
                <a:solidFill>
                  <a:schemeClr val="accent3"/>
                </a:solidFill>
              </a:defRPr>
            </a:lvl4pPr>
            <a:lvl5pPr lvl="4" algn="ctr" rtl="0">
              <a:spcBef>
                <a:spcPts val="0"/>
              </a:spcBef>
              <a:spcAft>
                <a:spcPts val="0"/>
              </a:spcAft>
              <a:buClr>
                <a:schemeClr val="accent3"/>
              </a:buClr>
              <a:buSzPts val="4200"/>
              <a:buNone/>
              <a:defRPr sz="4200">
                <a:solidFill>
                  <a:schemeClr val="accent3"/>
                </a:solidFill>
              </a:defRPr>
            </a:lvl5pPr>
            <a:lvl6pPr lvl="5" algn="ctr" rtl="0">
              <a:spcBef>
                <a:spcPts val="0"/>
              </a:spcBef>
              <a:spcAft>
                <a:spcPts val="0"/>
              </a:spcAft>
              <a:buClr>
                <a:schemeClr val="accent3"/>
              </a:buClr>
              <a:buSzPts val="4200"/>
              <a:buNone/>
              <a:defRPr sz="4200">
                <a:solidFill>
                  <a:schemeClr val="accent3"/>
                </a:solidFill>
              </a:defRPr>
            </a:lvl6pPr>
            <a:lvl7pPr lvl="6" algn="ctr" rtl="0">
              <a:spcBef>
                <a:spcPts val="0"/>
              </a:spcBef>
              <a:spcAft>
                <a:spcPts val="0"/>
              </a:spcAft>
              <a:buClr>
                <a:schemeClr val="accent3"/>
              </a:buClr>
              <a:buSzPts val="4200"/>
              <a:buNone/>
              <a:defRPr sz="4200">
                <a:solidFill>
                  <a:schemeClr val="accent3"/>
                </a:solidFill>
              </a:defRPr>
            </a:lvl7pPr>
            <a:lvl8pPr lvl="7" algn="ctr" rtl="0">
              <a:spcBef>
                <a:spcPts val="0"/>
              </a:spcBef>
              <a:spcAft>
                <a:spcPts val="0"/>
              </a:spcAft>
              <a:buClr>
                <a:schemeClr val="accent3"/>
              </a:buClr>
              <a:buSzPts val="4200"/>
              <a:buNone/>
              <a:defRPr sz="4200">
                <a:solidFill>
                  <a:schemeClr val="accent3"/>
                </a:solidFill>
              </a:defRPr>
            </a:lvl8pPr>
            <a:lvl9pPr lvl="8" algn="ctr" rtl="0">
              <a:spcBef>
                <a:spcPts val="0"/>
              </a:spcBef>
              <a:spcAft>
                <a:spcPts val="0"/>
              </a:spcAft>
              <a:buClr>
                <a:schemeClr val="accent3"/>
              </a:buClr>
              <a:buSzPts val="4200"/>
              <a:buNone/>
              <a:defRPr sz="4200">
                <a:solidFill>
                  <a:schemeClr val="accent3"/>
                </a:solidFill>
              </a:defRPr>
            </a:lvl9pPr>
          </a:lstStyle>
          <a:p>
            <a:endParaRPr/>
          </a:p>
        </p:txBody>
      </p:sp>
      <p:sp>
        <p:nvSpPr>
          <p:cNvPr id="64" name="Google Shape;64;p3"/>
          <p:cNvSpPr txBox="1">
            <a:spLocks noGrp="1"/>
          </p:cNvSpPr>
          <p:nvPr>
            <p:ph type="title" idx="2" hasCustomPrompt="1"/>
          </p:nvPr>
        </p:nvSpPr>
        <p:spPr>
          <a:xfrm flipH="1">
            <a:off x="2825400" y="1298635"/>
            <a:ext cx="3493200" cy="113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3"/>
              </a:buClr>
              <a:buSzPts val="3600"/>
              <a:buNone/>
              <a:defRPr sz="7200">
                <a:solidFill>
                  <a:schemeClr val="accent6"/>
                </a:solidFill>
              </a:defRPr>
            </a:lvl1pPr>
            <a:lvl2pPr lvl="1"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3"/>
          <p:cNvSpPr txBox="1">
            <a:spLocks noGrp="1"/>
          </p:cNvSpPr>
          <p:nvPr>
            <p:ph type="subTitle" idx="1"/>
          </p:nvPr>
        </p:nvSpPr>
        <p:spPr>
          <a:xfrm>
            <a:off x="2641650" y="3679400"/>
            <a:ext cx="3860700" cy="36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66" name="Google Shape;66;p3"/>
          <p:cNvGrpSpPr/>
          <p:nvPr/>
        </p:nvGrpSpPr>
        <p:grpSpPr>
          <a:xfrm>
            <a:off x="-1569186" y="-1247042"/>
            <a:ext cx="11892667" cy="7936339"/>
            <a:chOff x="-1569186" y="-1247042"/>
            <a:chExt cx="11892667" cy="7936339"/>
          </a:xfrm>
        </p:grpSpPr>
        <p:sp>
          <p:nvSpPr>
            <p:cNvPr id="67" name="Google Shape;67;p3"/>
            <p:cNvSpPr/>
            <p:nvPr/>
          </p:nvSpPr>
          <p:spPr>
            <a:xfrm rot="5400000">
              <a:off x="6006870" y="-411930"/>
              <a:ext cx="1989853" cy="1458902"/>
            </a:xfrm>
            <a:custGeom>
              <a:avLst/>
              <a:gdLst/>
              <a:ahLst/>
              <a:cxnLst/>
              <a:rect l="l" t="t" r="r" b="b"/>
              <a:pathLst>
                <a:path w="14516" h="5053" extrusionOk="0">
                  <a:moveTo>
                    <a:pt x="1" y="5052"/>
                  </a:moveTo>
                  <a:lnTo>
                    <a:pt x="12990" y="0"/>
                  </a:lnTo>
                  <a:lnTo>
                    <a:pt x="14515" y="268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3627305">
              <a:off x="-1603204" y="-364161"/>
              <a:ext cx="3003917" cy="1672050"/>
            </a:xfrm>
            <a:custGeom>
              <a:avLst/>
              <a:gdLst/>
              <a:ahLst/>
              <a:cxnLst/>
              <a:rect l="l" t="t" r="r" b="b"/>
              <a:pathLst>
                <a:path w="14516" h="5053" extrusionOk="0">
                  <a:moveTo>
                    <a:pt x="1" y="5052"/>
                  </a:moveTo>
                  <a:lnTo>
                    <a:pt x="12990" y="0"/>
                  </a:lnTo>
                  <a:lnTo>
                    <a:pt x="14515" y="268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5784893">
              <a:off x="7908235" y="2729737"/>
              <a:ext cx="1597105" cy="2131715"/>
            </a:xfrm>
            <a:custGeom>
              <a:avLst/>
              <a:gdLst/>
              <a:ahLst/>
              <a:cxnLst/>
              <a:rect l="l" t="t" r="r" b="b"/>
              <a:pathLst>
                <a:path w="5850" h="7808" extrusionOk="0">
                  <a:moveTo>
                    <a:pt x="1" y="0"/>
                  </a:moveTo>
                  <a:lnTo>
                    <a:pt x="1456" y="7808"/>
                  </a:lnTo>
                  <a:lnTo>
                    <a:pt x="5850" y="7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4055609">
              <a:off x="-920303" y="3156231"/>
              <a:ext cx="2476557" cy="1517088"/>
            </a:xfrm>
            <a:custGeom>
              <a:avLst/>
              <a:gdLst/>
              <a:ahLst/>
              <a:cxnLst/>
              <a:rect l="l" t="t" r="r" b="b"/>
              <a:pathLst>
                <a:path w="22791" h="13961" extrusionOk="0">
                  <a:moveTo>
                    <a:pt x="1" y="13510"/>
                  </a:moveTo>
                  <a:lnTo>
                    <a:pt x="22791" y="13960"/>
                  </a:lnTo>
                  <a:lnTo>
                    <a:pt x="1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4055609">
              <a:off x="1794402" y="4578334"/>
              <a:ext cx="1390897" cy="1453953"/>
            </a:xfrm>
            <a:custGeom>
              <a:avLst/>
              <a:gdLst/>
              <a:ahLst/>
              <a:cxnLst/>
              <a:rect l="l" t="t" r="r" b="b"/>
              <a:pathLst>
                <a:path w="12800" h="13380" extrusionOk="0">
                  <a:moveTo>
                    <a:pt x="1" y="4480"/>
                  </a:moveTo>
                  <a:lnTo>
                    <a:pt x="6049" y="13380"/>
                  </a:lnTo>
                  <a:lnTo>
                    <a:pt x="12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7891307">
              <a:off x="8121998" y="4969569"/>
              <a:ext cx="2152943" cy="1099004"/>
            </a:xfrm>
            <a:custGeom>
              <a:avLst/>
              <a:gdLst/>
              <a:ahLst/>
              <a:cxnLst/>
              <a:rect l="l" t="t" r="r" b="b"/>
              <a:pathLst>
                <a:path w="16552" h="8449" extrusionOk="0">
                  <a:moveTo>
                    <a:pt x="0" y="8449"/>
                  </a:moveTo>
                  <a:lnTo>
                    <a:pt x="16551" y="7998"/>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715920">
              <a:off x="7815995" y="798294"/>
              <a:ext cx="653435" cy="836499"/>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715920">
              <a:off x="8348769" y="1077878"/>
              <a:ext cx="1252621" cy="1032489"/>
            </a:xfrm>
            <a:custGeom>
              <a:avLst/>
              <a:gdLst/>
              <a:ahLst/>
              <a:cxnLst/>
              <a:rect l="l" t="t" r="r" b="b"/>
              <a:pathLst>
                <a:path w="10252" h="8450" extrusionOk="0">
                  <a:moveTo>
                    <a:pt x="1" y="7869"/>
                  </a:moveTo>
                  <a:lnTo>
                    <a:pt x="10252" y="1"/>
                  </a:lnTo>
                  <a:lnTo>
                    <a:pt x="5347" y="845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9420525">
              <a:off x="5923893" y="-597936"/>
              <a:ext cx="603695" cy="990916"/>
            </a:xfrm>
            <a:custGeom>
              <a:avLst/>
              <a:gdLst/>
              <a:ahLst/>
              <a:cxnLst/>
              <a:rect l="l" t="t" r="r" b="b"/>
              <a:pathLst>
                <a:path w="6812" h="7618" extrusionOk="0">
                  <a:moveTo>
                    <a:pt x="0" y="7427"/>
                  </a:moveTo>
                  <a:lnTo>
                    <a:pt x="6811" y="7618"/>
                  </a:lnTo>
                  <a:lnTo>
                    <a:pt x="1144" y="1"/>
                  </a:lnTo>
                  <a:close/>
                </a:path>
              </a:pathLst>
            </a:custGeom>
            <a:solidFill>
              <a:srgbClr val="AAC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4055609">
              <a:off x="1383928" y="4299432"/>
              <a:ext cx="961458" cy="140505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4055609">
              <a:off x="116231" y="3850037"/>
              <a:ext cx="975584" cy="1517088"/>
            </a:xfrm>
            <a:custGeom>
              <a:avLst/>
              <a:gdLst/>
              <a:ahLst/>
              <a:cxnLst/>
              <a:rect l="l" t="t" r="r" b="b"/>
              <a:pathLst>
                <a:path w="8978" h="13961" extrusionOk="0">
                  <a:moveTo>
                    <a:pt x="0" y="0"/>
                  </a:moveTo>
                  <a:lnTo>
                    <a:pt x="8978" y="13960"/>
                  </a:lnTo>
                  <a:lnTo>
                    <a:pt x="7834"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4055609">
              <a:off x="999440" y="3602100"/>
              <a:ext cx="1155423" cy="1405053"/>
            </a:xfrm>
            <a:custGeom>
              <a:avLst/>
              <a:gdLst/>
              <a:ahLst/>
              <a:cxnLst/>
              <a:rect l="l" t="t" r="r" b="b"/>
              <a:pathLst>
                <a:path w="10633" h="12930" extrusionOk="0">
                  <a:moveTo>
                    <a:pt x="0" y="8830"/>
                  </a:moveTo>
                  <a:lnTo>
                    <a:pt x="10633" y="0"/>
                  </a:lnTo>
                  <a:lnTo>
                    <a:pt x="7834"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4055609">
              <a:off x="87113" y="5165288"/>
              <a:ext cx="1452944" cy="1071665"/>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4055609">
              <a:off x="501965" y="5005059"/>
              <a:ext cx="1452944" cy="1050041"/>
            </a:xfrm>
            <a:custGeom>
              <a:avLst/>
              <a:gdLst/>
              <a:ahLst/>
              <a:cxnLst/>
              <a:rect l="l" t="t" r="r" b="b"/>
              <a:pathLst>
                <a:path w="13371" h="9663" extrusionOk="0">
                  <a:moveTo>
                    <a:pt x="0" y="4030"/>
                  </a:moveTo>
                  <a:lnTo>
                    <a:pt x="8847" y="1"/>
                  </a:lnTo>
                  <a:lnTo>
                    <a:pt x="13371"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5715920">
              <a:off x="6652485" y="-731269"/>
              <a:ext cx="1586181" cy="2064734"/>
            </a:xfrm>
            <a:custGeom>
              <a:avLst/>
              <a:gdLst/>
              <a:ahLst/>
              <a:cxnLst/>
              <a:rect l="l" t="t" r="r" b="b"/>
              <a:pathLst>
                <a:path w="12982" h="16898" extrusionOk="0">
                  <a:moveTo>
                    <a:pt x="2609" y="16898"/>
                  </a:moveTo>
                  <a:lnTo>
                    <a:pt x="12982" y="5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5715920">
              <a:off x="7427418" y="-45737"/>
              <a:ext cx="1586181" cy="836499"/>
            </a:xfrm>
            <a:custGeom>
              <a:avLst/>
              <a:gdLst/>
              <a:ahLst/>
              <a:cxnLst/>
              <a:rect l="l" t="t" r="r" b="b"/>
              <a:pathLst>
                <a:path w="12982" h="6846" extrusionOk="0">
                  <a:moveTo>
                    <a:pt x="10755" y="0"/>
                  </a:moveTo>
                  <a:lnTo>
                    <a:pt x="12982" y="6846"/>
                  </a:lnTo>
                  <a:lnTo>
                    <a:pt x="1" y="13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6594803">
              <a:off x="498696" y="-784815"/>
              <a:ext cx="1233215" cy="1156623"/>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6594803">
              <a:off x="562450" y="734176"/>
              <a:ext cx="1101321" cy="599774"/>
            </a:xfrm>
            <a:custGeom>
              <a:avLst/>
              <a:gdLst/>
              <a:ahLst/>
              <a:cxnLst/>
              <a:rect l="l" t="t" r="r" b="b"/>
              <a:pathLst>
                <a:path w="8467" h="4611" extrusionOk="0">
                  <a:moveTo>
                    <a:pt x="1" y="3267"/>
                  </a:moveTo>
                  <a:lnTo>
                    <a:pt x="8467" y="1"/>
                  </a:lnTo>
                  <a:lnTo>
                    <a:pt x="4073"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6594803">
              <a:off x="30291" y="896225"/>
              <a:ext cx="1217346" cy="1182508"/>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6594803">
              <a:off x="1606471" y="-405245"/>
              <a:ext cx="1051764" cy="941350"/>
            </a:xfrm>
            <a:custGeom>
              <a:avLst/>
              <a:gdLst/>
              <a:ahLst/>
              <a:cxnLst/>
              <a:rect l="l" t="t" r="r" b="b"/>
              <a:pathLst>
                <a:path w="8086" h="7237" extrusionOk="0">
                  <a:moveTo>
                    <a:pt x="1" y="7236"/>
                  </a:moveTo>
                  <a:lnTo>
                    <a:pt x="5217" y="1"/>
                  </a:lnTo>
                  <a:lnTo>
                    <a:pt x="8085" y="27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6594803">
              <a:off x="1183319" y="-391386"/>
              <a:ext cx="1233215" cy="865776"/>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6594803">
              <a:off x="791920" y="620671"/>
              <a:ext cx="1282772" cy="865776"/>
            </a:xfrm>
            <a:custGeom>
              <a:avLst/>
              <a:gdLst/>
              <a:ahLst/>
              <a:cxnLst/>
              <a:rect l="l" t="t" r="r" b="b"/>
              <a:pathLst>
                <a:path w="9862" h="6656" extrusionOk="0">
                  <a:moveTo>
                    <a:pt x="1396" y="6655"/>
                  </a:moveTo>
                  <a:lnTo>
                    <a:pt x="9862" y="338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6594803">
              <a:off x="337797" y="-340733"/>
              <a:ext cx="1034854" cy="873711"/>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6594803">
              <a:off x="-915599" y="538316"/>
              <a:ext cx="2507922" cy="307886"/>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6594803">
              <a:off x="561815" y="343487"/>
              <a:ext cx="529914" cy="565954"/>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6594803">
              <a:off x="-335963" y="973650"/>
              <a:ext cx="1473198" cy="582864"/>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5715920">
              <a:off x="8565183" y="-411189"/>
              <a:ext cx="528442" cy="617416"/>
            </a:xfrm>
            <a:custGeom>
              <a:avLst/>
              <a:gdLst/>
              <a:ahLst/>
              <a:cxnLst/>
              <a:rect l="l" t="t" r="r" b="b"/>
              <a:pathLst>
                <a:path w="4325" h="5053" extrusionOk="0">
                  <a:moveTo>
                    <a:pt x="1" y="5052"/>
                  </a:moveTo>
                  <a:lnTo>
                    <a:pt x="1396" y="0"/>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715920">
              <a:off x="8136316" y="-20028"/>
              <a:ext cx="1314079" cy="617416"/>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715920">
              <a:off x="8090476" y="794653"/>
              <a:ext cx="2396010" cy="508424"/>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5715920">
              <a:off x="8027292" y="725389"/>
              <a:ext cx="2038258" cy="961620"/>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7891307">
              <a:off x="8268600" y="3762806"/>
              <a:ext cx="968252" cy="1140888"/>
            </a:xfrm>
            <a:custGeom>
              <a:avLst/>
              <a:gdLst/>
              <a:ahLst/>
              <a:cxnLst/>
              <a:rect l="l" t="t" r="r" b="b"/>
              <a:pathLst>
                <a:path w="7444" h="8771" extrusionOk="0">
                  <a:moveTo>
                    <a:pt x="0" y="1"/>
                  </a:moveTo>
                  <a:lnTo>
                    <a:pt x="1595" y="8068"/>
                  </a:lnTo>
                  <a:lnTo>
                    <a:pt x="7444" y="877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7891307">
              <a:off x="7305498" y="4196431"/>
              <a:ext cx="2152943" cy="1199422"/>
            </a:xfrm>
            <a:custGeom>
              <a:avLst/>
              <a:gdLst/>
              <a:ahLst/>
              <a:cxnLst/>
              <a:rect l="l" t="t" r="r" b="b"/>
              <a:pathLst>
                <a:path w="16552" h="9221" extrusionOk="0">
                  <a:moveTo>
                    <a:pt x="0" y="451"/>
                  </a:moveTo>
                  <a:lnTo>
                    <a:pt x="16551" y="0"/>
                  </a:lnTo>
                  <a:lnTo>
                    <a:pt x="7444" y="922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7891307">
              <a:off x="7564712" y="3248892"/>
              <a:ext cx="760918" cy="1015626"/>
            </a:xfrm>
            <a:custGeom>
              <a:avLst/>
              <a:gdLst/>
              <a:ahLst/>
              <a:cxnLst/>
              <a:rect l="l" t="t" r="r" b="b"/>
              <a:pathLst>
                <a:path w="5850" h="7808" extrusionOk="0">
                  <a:moveTo>
                    <a:pt x="1" y="0"/>
                  </a:moveTo>
                  <a:lnTo>
                    <a:pt x="1456" y="7808"/>
                  </a:lnTo>
                  <a:lnTo>
                    <a:pt x="5850" y="7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7891307">
              <a:off x="7412574" y="4434266"/>
              <a:ext cx="1184821" cy="1349268"/>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3751665">
              <a:off x="2723828" y="-701969"/>
              <a:ext cx="603686" cy="990920"/>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7196168" flipH="1">
              <a:off x="8560394" y="2433448"/>
              <a:ext cx="603687" cy="990916"/>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3880959" flipH="1">
              <a:off x="3031298" y="4711969"/>
              <a:ext cx="603692" cy="990902"/>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7110552" flipH="1">
              <a:off x="-36148" y="2433459"/>
              <a:ext cx="603668" cy="990914"/>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6751560" flipH="1">
              <a:off x="6699962" y="4613442"/>
              <a:ext cx="603670" cy="990913"/>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603"/>
        <p:cNvGrpSpPr/>
        <p:nvPr/>
      </p:nvGrpSpPr>
      <p:grpSpPr>
        <a:xfrm>
          <a:off x="0" y="0"/>
          <a:ext cx="0" cy="0"/>
          <a:chOff x="0" y="0"/>
          <a:chExt cx="0" cy="0"/>
        </a:xfrm>
      </p:grpSpPr>
      <p:grpSp>
        <p:nvGrpSpPr>
          <p:cNvPr id="604" name="Google Shape;604;p21"/>
          <p:cNvGrpSpPr/>
          <p:nvPr/>
        </p:nvGrpSpPr>
        <p:grpSpPr>
          <a:xfrm>
            <a:off x="-303612" y="-135163"/>
            <a:ext cx="965663" cy="954423"/>
            <a:chOff x="-254353" y="1387549"/>
            <a:chExt cx="965663" cy="954423"/>
          </a:xfrm>
        </p:grpSpPr>
        <p:sp>
          <p:nvSpPr>
            <p:cNvPr id="605" name="Google Shape;605;p21"/>
            <p:cNvSpPr/>
            <p:nvPr/>
          </p:nvSpPr>
          <p:spPr>
            <a:xfrm rot="230554">
              <a:off x="-232625" y="1417687"/>
              <a:ext cx="922206" cy="67939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1"/>
            <p:cNvSpPr/>
            <p:nvPr/>
          </p:nvSpPr>
          <p:spPr>
            <a:xfrm rot="230554">
              <a:off x="-25347" y="1424639"/>
              <a:ext cx="707474" cy="894634"/>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1"/>
          <p:cNvGrpSpPr/>
          <p:nvPr/>
        </p:nvGrpSpPr>
        <p:grpSpPr>
          <a:xfrm rot="-796031">
            <a:off x="8204001" y="-1214522"/>
            <a:ext cx="958862" cy="1850737"/>
            <a:chOff x="8474260" y="-525788"/>
            <a:chExt cx="544816" cy="1051572"/>
          </a:xfrm>
        </p:grpSpPr>
        <p:sp>
          <p:nvSpPr>
            <p:cNvPr id="608" name="Google Shape;608;p21"/>
            <p:cNvSpPr/>
            <p:nvPr/>
          </p:nvSpPr>
          <p:spPr>
            <a:xfrm rot="5400000">
              <a:off x="8145497" y="-197025"/>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1"/>
            <p:cNvSpPr/>
            <p:nvPr/>
          </p:nvSpPr>
          <p:spPr>
            <a:xfrm rot="5400000">
              <a:off x="8369990" y="-123303"/>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21"/>
          <p:cNvSpPr txBox="1">
            <a:spLocks noGrp="1"/>
          </p:cNvSpPr>
          <p:nvPr>
            <p:ph type="ctrTitle"/>
          </p:nvPr>
        </p:nvSpPr>
        <p:spPr>
          <a:xfrm flipH="1">
            <a:off x="1430400" y="986925"/>
            <a:ext cx="2390700" cy="666000"/>
          </a:xfrm>
          <a:prstGeom prst="rect">
            <a:avLst/>
          </a:prstGeom>
          <a:ln>
            <a:noFill/>
          </a:ln>
        </p:spPr>
        <p:txBody>
          <a:bodyPr spcFirstLastPara="1" wrap="square" lIns="91425" tIns="91425" rIns="91425" bIns="91425" anchor="b" anchorCtr="0">
            <a:noAutofit/>
          </a:bodyPr>
          <a:lstStyle>
            <a:lvl1pPr lvl="0" algn="ctr" rtl="0">
              <a:lnSpc>
                <a:spcPct val="80000"/>
              </a:lnSpc>
              <a:spcBef>
                <a:spcPts val="0"/>
              </a:spcBef>
              <a:spcAft>
                <a:spcPts val="0"/>
              </a:spcAft>
              <a:buSzPts val="3800"/>
              <a:buNone/>
              <a:defRPr>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11" name="Google Shape;611;p21"/>
          <p:cNvSpPr txBox="1">
            <a:spLocks noGrp="1"/>
          </p:cNvSpPr>
          <p:nvPr>
            <p:ph type="subTitle" idx="1"/>
          </p:nvPr>
        </p:nvSpPr>
        <p:spPr>
          <a:xfrm flipH="1">
            <a:off x="1165650" y="4202242"/>
            <a:ext cx="2920200" cy="6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2" name="Google Shape;612;p21"/>
          <p:cNvSpPr txBox="1">
            <a:spLocks noGrp="1"/>
          </p:cNvSpPr>
          <p:nvPr>
            <p:ph type="ctrTitle" idx="2"/>
          </p:nvPr>
        </p:nvSpPr>
        <p:spPr>
          <a:xfrm flipH="1">
            <a:off x="5322900" y="986925"/>
            <a:ext cx="2390700" cy="666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3800"/>
              <a:buNone/>
              <a:defRPr>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13" name="Google Shape;613;p21"/>
          <p:cNvSpPr txBox="1">
            <a:spLocks noGrp="1"/>
          </p:cNvSpPr>
          <p:nvPr>
            <p:ph type="subTitle" idx="3"/>
          </p:nvPr>
        </p:nvSpPr>
        <p:spPr>
          <a:xfrm flipH="1">
            <a:off x="5058150" y="4202242"/>
            <a:ext cx="2920200" cy="6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614"/>
        <p:cNvGrpSpPr/>
        <p:nvPr/>
      </p:nvGrpSpPr>
      <p:grpSpPr>
        <a:xfrm>
          <a:off x="0" y="0"/>
          <a:ext cx="0" cy="0"/>
          <a:chOff x="0" y="0"/>
          <a:chExt cx="0" cy="0"/>
        </a:xfrm>
      </p:grpSpPr>
      <p:sp>
        <p:nvSpPr>
          <p:cNvPr id="615" name="Google Shape;615;p22"/>
          <p:cNvSpPr txBox="1">
            <a:spLocks noGrp="1"/>
          </p:cNvSpPr>
          <p:nvPr>
            <p:ph type="subTitle" idx="1"/>
          </p:nvPr>
        </p:nvSpPr>
        <p:spPr>
          <a:xfrm flipH="1">
            <a:off x="1332075" y="3718042"/>
            <a:ext cx="2920200" cy="6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6" name="Google Shape;616;p22"/>
          <p:cNvSpPr txBox="1">
            <a:spLocks noGrp="1"/>
          </p:cNvSpPr>
          <p:nvPr>
            <p:ph type="subTitle" idx="2"/>
          </p:nvPr>
        </p:nvSpPr>
        <p:spPr>
          <a:xfrm flipH="1">
            <a:off x="4905750" y="3718042"/>
            <a:ext cx="2920200" cy="6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grpSp>
        <p:nvGrpSpPr>
          <p:cNvPr id="617" name="Google Shape;617;p22"/>
          <p:cNvGrpSpPr/>
          <p:nvPr/>
        </p:nvGrpSpPr>
        <p:grpSpPr>
          <a:xfrm>
            <a:off x="-372161" y="-1042311"/>
            <a:ext cx="10313886" cy="6521084"/>
            <a:chOff x="-308960" y="-1002328"/>
            <a:chExt cx="10250334" cy="6480902"/>
          </a:xfrm>
        </p:grpSpPr>
        <p:sp>
          <p:nvSpPr>
            <p:cNvPr id="618" name="Google Shape;618;p22"/>
            <p:cNvSpPr/>
            <p:nvPr/>
          </p:nvSpPr>
          <p:spPr>
            <a:xfrm rot="7641676">
              <a:off x="8583926" y="4711229"/>
              <a:ext cx="841562" cy="53883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rot="6157856" flipH="1">
              <a:off x="8515077" y="373687"/>
              <a:ext cx="860775" cy="1322339"/>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rot="4137004" flipH="1">
              <a:off x="8739556" y="-28496"/>
              <a:ext cx="860408" cy="1322356"/>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rot="-3599805">
              <a:off x="8486225" y="4514697"/>
              <a:ext cx="841738" cy="725615"/>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rot="-9201064">
              <a:off x="790157" y="-520064"/>
              <a:ext cx="1030686" cy="1279334"/>
            </a:xfrm>
            <a:custGeom>
              <a:avLst/>
              <a:gdLst/>
              <a:ahLst/>
              <a:cxnLst/>
              <a:rect l="l" t="t" r="r" b="b"/>
              <a:pathLst>
                <a:path w="10885" h="13510" extrusionOk="0">
                  <a:moveTo>
                    <a:pt x="0" y="13380"/>
                  </a:moveTo>
                  <a:lnTo>
                    <a:pt x="10884" y="13510"/>
                  </a:lnTo>
                  <a:lnTo>
                    <a:pt x="67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rot="-9201064">
              <a:off x="150504" y="-822940"/>
              <a:ext cx="1102933" cy="1279334"/>
            </a:xfrm>
            <a:custGeom>
              <a:avLst/>
              <a:gdLst/>
              <a:ahLst/>
              <a:cxnLst/>
              <a:rect l="l" t="t" r="r" b="b"/>
              <a:pathLst>
                <a:path w="11648" h="13510" extrusionOk="0">
                  <a:moveTo>
                    <a:pt x="1" y="0"/>
                  </a:moveTo>
                  <a:lnTo>
                    <a:pt x="4134" y="13510"/>
                  </a:lnTo>
                  <a:lnTo>
                    <a:pt x="11647" y="21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rot="-9201064">
              <a:off x="-207050" y="171400"/>
              <a:ext cx="1102933" cy="715613"/>
            </a:xfrm>
            <a:custGeom>
              <a:avLst/>
              <a:gdLst/>
              <a:ahLst/>
              <a:cxnLst/>
              <a:rect l="l" t="t" r="r" b="b"/>
              <a:pathLst>
                <a:path w="11648" h="7557" extrusionOk="0">
                  <a:moveTo>
                    <a:pt x="1" y="5442"/>
                  </a:moveTo>
                  <a:lnTo>
                    <a:pt x="8848" y="0"/>
                  </a:lnTo>
                  <a:lnTo>
                    <a:pt x="11647" y="755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rot="-5674165" flipH="1">
              <a:off x="-195172" y="3517340"/>
              <a:ext cx="657705" cy="734684"/>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rot="-7394290" flipH="1">
              <a:off x="-164079" y="3770322"/>
              <a:ext cx="517737" cy="962868"/>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22"/>
          <p:cNvSpPr txBox="1">
            <a:spLocks noGrp="1"/>
          </p:cNvSpPr>
          <p:nvPr>
            <p:ph type="ctrTitle"/>
          </p:nvPr>
        </p:nvSpPr>
        <p:spPr>
          <a:xfrm>
            <a:off x="1332075" y="3378650"/>
            <a:ext cx="2920200" cy="4083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1800">
                <a:solidFill>
                  <a:schemeClr val="dk2"/>
                </a:solidFill>
              </a:defRPr>
            </a:lvl1pPr>
            <a:lvl2pPr lvl="1" algn="ctr" rtl="0">
              <a:spcBef>
                <a:spcPts val="0"/>
              </a:spcBef>
              <a:spcAft>
                <a:spcPts val="0"/>
              </a:spcAft>
              <a:buClr>
                <a:schemeClr val="dk2"/>
              </a:buClr>
              <a:buSzPts val="2400"/>
              <a:buNone/>
              <a:defRPr sz="2400" b="0">
                <a:solidFill>
                  <a:schemeClr val="dk2"/>
                </a:solidFill>
              </a:defRPr>
            </a:lvl2pPr>
            <a:lvl3pPr lvl="2" algn="ctr" rtl="0">
              <a:spcBef>
                <a:spcPts val="0"/>
              </a:spcBef>
              <a:spcAft>
                <a:spcPts val="0"/>
              </a:spcAft>
              <a:buClr>
                <a:schemeClr val="dk2"/>
              </a:buClr>
              <a:buSzPts val="2400"/>
              <a:buNone/>
              <a:defRPr sz="2400" b="0">
                <a:solidFill>
                  <a:schemeClr val="dk2"/>
                </a:solidFill>
              </a:defRPr>
            </a:lvl3pPr>
            <a:lvl4pPr lvl="3" algn="ctr" rtl="0">
              <a:spcBef>
                <a:spcPts val="0"/>
              </a:spcBef>
              <a:spcAft>
                <a:spcPts val="0"/>
              </a:spcAft>
              <a:buClr>
                <a:schemeClr val="dk2"/>
              </a:buClr>
              <a:buSzPts val="2400"/>
              <a:buNone/>
              <a:defRPr sz="2400" b="0">
                <a:solidFill>
                  <a:schemeClr val="dk2"/>
                </a:solidFill>
              </a:defRPr>
            </a:lvl4pPr>
            <a:lvl5pPr lvl="4" algn="ctr" rtl="0">
              <a:spcBef>
                <a:spcPts val="0"/>
              </a:spcBef>
              <a:spcAft>
                <a:spcPts val="0"/>
              </a:spcAft>
              <a:buClr>
                <a:schemeClr val="dk2"/>
              </a:buClr>
              <a:buSzPts val="2400"/>
              <a:buNone/>
              <a:defRPr sz="2400" b="0">
                <a:solidFill>
                  <a:schemeClr val="dk2"/>
                </a:solidFill>
              </a:defRPr>
            </a:lvl5pPr>
            <a:lvl6pPr lvl="5" algn="ctr" rtl="0">
              <a:spcBef>
                <a:spcPts val="0"/>
              </a:spcBef>
              <a:spcAft>
                <a:spcPts val="0"/>
              </a:spcAft>
              <a:buClr>
                <a:schemeClr val="dk2"/>
              </a:buClr>
              <a:buSzPts val="2400"/>
              <a:buNone/>
              <a:defRPr sz="2400" b="0">
                <a:solidFill>
                  <a:schemeClr val="dk2"/>
                </a:solidFill>
              </a:defRPr>
            </a:lvl6pPr>
            <a:lvl7pPr lvl="6" algn="ctr" rtl="0">
              <a:spcBef>
                <a:spcPts val="0"/>
              </a:spcBef>
              <a:spcAft>
                <a:spcPts val="0"/>
              </a:spcAft>
              <a:buClr>
                <a:schemeClr val="dk2"/>
              </a:buClr>
              <a:buSzPts val="2400"/>
              <a:buNone/>
              <a:defRPr sz="2400" b="0">
                <a:solidFill>
                  <a:schemeClr val="dk2"/>
                </a:solidFill>
              </a:defRPr>
            </a:lvl7pPr>
            <a:lvl8pPr lvl="7" algn="ctr" rtl="0">
              <a:spcBef>
                <a:spcPts val="0"/>
              </a:spcBef>
              <a:spcAft>
                <a:spcPts val="0"/>
              </a:spcAft>
              <a:buClr>
                <a:schemeClr val="dk2"/>
              </a:buClr>
              <a:buSzPts val="2400"/>
              <a:buNone/>
              <a:defRPr sz="2400" b="0">
                <a:solidFill>
                  <a:schemeClr val="dk2"/>
                </a:solidFill>
              </a:defRPr>
            </a:lvl8pPr>
            <a:lvl9pPr lvl="8" algn="ctr" rtl="0">
              <a:spcBef>
                <a:spcPts val="0"/>
              </a:spcBef>
              <a:spcAft>
                <a:spcPts val="0"/>
              </a:spcAft>
              <a:buClr>
                <a:schemeClr val="dk2"/>
              </a:buClr>
              <a:buSzPts val="2400"/>
              <a:buNone/>
              <a:defRPr sz="2400" b="0">
                <a:solidFill>
                  <a:schemeClr val="dk2"/>
                </a:solidFill>
              </a:defRPr>
            </a:lvl9pPr>
          </a:lstStyle>
          <a:p>
            <a:endParaRPr/>
          </a:p>
        </p:txBody>
      </p:sp>
      <p:sp>
        <p:nvSpPr>
          <p:cNvPr id="628" name="Google Shape;628;p22"/>
          <p:cNvSpPr txBox="1">
            <a:spLocks noGrp="1"/>
          </p:cNvSpPr>
          <p:nvPr>
            <p:ph type="ctrTitle" idx="3"/>
          </p:nvPr>
        </p:nvSpPr>
        <p:spPr>
          <a:xfrm>
            <a:off x="4905750" y="3378650"/>
            <a:ext cx="2920200" cy="4083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1800">
                <a:solidFill>
                  <a:schemeClr val="dk2"/>
                </a:solidFill>
              </a:defRPr>
            </a:lvl1pPr>
            <a:lvl2pPr lvl="1" algn="ctr" rtl="0">
              <a:spcBef>
                <a:spcPts val="0"/>
              </a:spcBef>
              <a:spcAft>
                <a:spcPts val="0"/>
              </a:spcAft>
              <a:buClr>
                <a:schemeClr val="dk2"/>
              </a:buClr>
              <a:buSzPts val="2400"/>
              <a:buNone/>
              <a:defRPr sz="2400" b="0">
                <a:solidFill>
                  <a:schemeClr val="dk2"/>
                </a:solidFill>
              </a:defRPr>
            </a:lvl2pPr>
            <a:lvl3pPr lvl="2" algn="ctr" rtl="0">
              <a:spcBef>
                <a:spcPts val="0"/>
              </a:spcBef>
              <a:spcAft>
                <a:spcPts val="0"/>
              </a:spcAft>
              <a:buClr>
                <a:schemeClr val="dk2"/>
              </a:buClr>
              <a:buSzPts val="2400"/>
              <a:buNone/>
              <a:defRPr sz="2400" b="0">
                <a:solidFill>
                  <a:schemeClr val="dk2"/>
                </a:solidFill>
              </a:defRPr>
            </a:lvl3pPr>
            <a:lvl4pPr lvl="3" algn="ctr" rtl="0">
              <a:spcBef>
                <a:spcPts val="0"/>
              </a:spcBef>
              <a:spcAft>
                <a:spcPts val="0"/>
              </a:spcAft>
              <a:buClr>
                <a:schemeClr val="dk2"/>
              </a:buClr>
              <a:buSzPts val="2400"/>
              <a:buNone/>
              <a:defRPr sz="2400" b="0">
                <a:solidFill>
                  <a:schemeClr val="dk2"/>
                </a:solidFill>
              </a:defRPr>
            </a:lvl4pPr>
            <a:lvl5pPr lvl="4" algn="ctr" rtl="0">
              <a:spcBef>
                <a:spcPts val="0"/>
              </a:spcBef>
              <a:spcAft>
                <a:spcPts val="0"/>
              </a:spcAft>
              <a:buClr>
                <a:schemeClr val="dk2"/>
              </a:buClr>
              <a:buSzPts val="2400"/>
              <a:buNone/>
              <a:defRPr sz="2400" b="0">
                <a:solidFill>
                  <a:schemeClr val="dk2"/>
                </a:solidFill>
              </a:defRPr>
            </a:lvl5pPr>
            <a:lvl6pPr lvl="5" algn="ctr" rtl="0">
              <a:spcBef>
                <a:spcPts val="0"/>
              </a:spcBef>
              <a:spcAft>
                <a:spcPts val="0"/>
              </a:spcAft>
              <a:buClr>
                <a:schemeClr val="dk2"/>
              </a:buClr>
              <a:buSzPts val="2400"/>
              <a:buNone/>
              <a:defRPr sz="2400" b="0">
                <a:solidFill>
                  <a:schemeClr val="dk2"/>
                </a:solidFill>
              </a:defRPr>
            </a:lvl6pPr>
            <a:lvl7pPr lvl="6" algn="ctr" rtl="0">
              <a:spcBef>
                <a:spcPts val="0"/>
              </a:spcBef>
              <a:spcAft>
                <a:spcPts val="0"/>
              </a:spcAft>
              <a:buClr>
                <a:schemeClr val="dk2"/>
              </a:buClr>
              <a:buSzPts val="2400"/>
              <a:buNone/>
              <a:defRPr sz="2400" b="0">
                <a:solidFill>
                  <a:schemeClr val="dk2"/>
                </a:solidFill>
              </a:defRPr>
            </a:lvl7pPr>
            <a:lvl8pPr lvl="7" algn="ctr" rtl="0">
              <a:spcBef>
                <a:spcPts val="0"/>
              </a:spcBef>
              <a:spcAft>
                <a:spcPts val="0"/>
              </a:spcAft>
              <a:buClr>
                <a:schemeClr val="dk2"/>
              </a:buClr>
              <a:buSzPts val="2400"/>
              <a:buNone/>
              <a:defRPr sz="2400" b="0">
                <a:solidFill>
                  <a:schemeClr val="dk2"/>
                </a:solidFill>
              </a:defRPr>
            </a:lvl8pPr>
            <a:lvl9pPr lvl="8" algn="ctr" rtl="0">
              <a:spcBef>
                <a:spcPts val="0"/>
              </a:spcBef>
              <a:spcAft>
                <a:spcPts val="0"/>
              </a:spcAft>
              <a:buClr>
                <a:schemeClr val="dk2"/>
              </a:buClr>
              <a:buSzPts val="2400"/>
              <a:buNone/>
              <a:defRPr sz="2400" b="0">
                <a:solidFill>
                  <a:schemeClr val="dk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7_1_1">
    <p:spTree>
      <p:nvGrpSpPr>
        <p:cNvPr id="1" name="Shape 629"/>
        <p:cNvGrpSpPr/>
        <p:nvPr/>
      </p:nvGrpSpPr>
      <p:grpSpPr>
        <a:xfrm>
          <a:off x="0" y="0"/>
          <a:ext cx="0" cy="0"/>
          <a:chOff x="0" y="0"/>
          <a:chExt cx="0" cy="0"/>
        </a:xfrm>
      </p:grpSpPr>
      <p:sp>
        <p:nvSpPr>
          <p:cNvPr id="630" name="Google Shape;630;p23"/>
          <p:cNvSpPr txBox="1">
            <a:spLocks noGrp="1"/>
          </p:cNvSpPr>
          <p:nvPr>
            <p:ph type="ctrTitle"/>
          </p:nvPr>
        </p:nvSpPr>
        <p:spPr>
          <a:xfrm>
            <a:off x="1406400" y="3074250"/>
            <a:ext cx="2818200" cy="717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41294A"/>
              </a:buClr>
              <a:buSzPts val="2400"/>
              <a:buNone/>
              <a:defRPr sz="1800">
                <a:solidFill>
                  <a:schemeClr val="dk2"/>
                </a:solidFill>
              </a:defRPr>
            </a:lvl1pPr>
            <a:lvl2pPr lvl="1" algn="ctr" rtl="0">
              <a:spcBef>
                <a:spcPts val="0"/>
              </a:spcBef>
              <a:spcAft>
                <a:spcPts val="0"/>
              </a:spcAft>
              <a:buClr>
                <a:srgbClr val="41294A"/>
              </a:buClr>
              <a:buSzPts val="2400"/>
              <a:buNone/>
              <a:defRPr sz="2400" b="0">
                <a:solidFill>
                  <a:srgbClr val="41294A"/>
                </a:solidFill>
              </a:defRPr>
            </a:lvl2pPr>
            <a:lvl3pPr lvl="2" algn="ctr" rtl="0">
              <a:spcBef>
                <a:spcPts val="0"/>
              </a:spcBef>
              <a:spcAft>
                <a:spcPts val="0"/>
              </a:spcAft>
              <a:buClr>
                <a:srgbClr val="41294A"/>
              </a:buClr>
              <a:buSzPts val="2400"/>
              <a:buNone/>
              <a:defRPr sz="2400" b="0">
                <a:solidFill>
                  <a:srgbClr val="41294A"/>
                </a:solidFill>
              </a:defRPr>
            </a:lvl3pPr>
            <a:lvl4pPr lvl="3" algn="ctr" rtl="0">
              <a:spcBef>
                <a:spcPts val="0"/>
              </a:spcBef>
              <a:spcAft>
                <a:spcPts val="0"/>
              </a:spcAft>
              <a:buClr>
                <a:srgbClr val="41294A"/>
              </a:buClr>
              <a:buSzPts val="2400"/>
              <a:buNone/>
              <a:defRPr sz="2400" b="0">
                <a:solidFill>
                  <a:srgbClr val="41294A"/>
                </a:solidFill>
              </a:defRPr>
            </a:lvl4pPr>
            <a:lvl5pPr lvl="4" algn="ctr" rtl="0">
              <a:spcBef>
                <a:spcPts val="0"/>
              </a:spcBef>
              <a:spcAft>
                <a:spcPts val="0"/>
              </a:spcAft>
              <a:buClr>
                <a:srgbClr val="41294A"/>
              </a:buClr>
              <a:buSzPts val="2400"/>
              <a:buNone/>
              <a:defRPr sz="2400" b="0">
                <a:solidFill>
                  <a:srgbClr val="41294A"/>
                </a:solidFill>
              </a:defRPr>
            </a:lvl5pPr>
            <a:lvl6pPr lvl="5" algn="ctr" rtl="0">
              <a:spcBef>
                <a:spcPts val="0"/>
              </a:spcBef>
              <a:spcAft>
                <a:spcPts val="0"/>
              </a:spcAft>
              <a:buClr>
                <a:srgbClr val="41294A"/>
              </a:buClr>
              <a:buSzPts val="2400"/>
              <a:buNone/>
              <a:defRPr sz="2400" b="0">
                <a:solidFill>
                  <a:srgbClr val="41294A"/>
                </a:solidFill>
              </a:defRPr>
            </a:lvl6pPr>
            <a:lvl7pPr lvl="6" algn="ctr" rtl="0">
              <a:spcBef>
                <a:spcPts val="0"/>
              </a:spcBef>
              <a:spcAft>
                <a:spcPts val="0"/>
              </a:spcAft>
              <a:buClr>
                <a:srgbClr val="41294A"/>
              </a:buClr>
              <a:buSzPts val="2400"/>
              <a:buNone/>
              <a:defRPr sz="2400" b="0">
                <a:solidFill>
                  <a:srgbClr val="41294A"/>
                </a:solidFill>
              </a:defRPr>
            </a:lvl7pPr>
            <a:lvl8pPr lvl="7" algn="ctr" rtl="0">
              <a:spcBef>
                <a:spcPts val="0"/>
              </a:spcBef>
              <a:spcAft>
                <a:spcPts val="0"/>
              </a:spcAft>
              <a:buClr>
                <a:srgbClr val="41294A"/>
              </a:buClr>
              <a:buSzPts val="2400"/>
              <a:buNone/>
              <a:defRPr sz="2400" b="0">
                <a:solidFill>
                  <a:srgbClr val="41294A"/>
                </a:solidFill>
              </a:defRPr>
            </a:lvl8pPr>
            <a:lvl9pPr lvl="8" algn="ctr" rtl="0">
              <a:spcBef>
                <a:spcPts val="0"/>
              </a:spcBef>
              <a:spcAft>
                <a:spcPts val="0"/>
              </a:spcAft>
              <a:buClr>
                <a:srgbClr val="41294A"/>
              </a:buClr>
              <a:buSzPts val="2400"/>
              <a:buNone/>
              <a:defRPr sz="2400" b="0">
                <a:solidFill>
                  <a:srgbClr val="41294A"/>
                </a:solidFill>
              </a:defRPr>
            </a:lvl9pPr>
          </a:lstStyle>
          <a:p>
            <a:endParaRPr/>
          </a:p>
        </p:txBody>
      </p:sp>
      <p:sp>
        <p:nvSpPr>
          <p:cNvPr id="631" name="Google Shape;631;p23"/>
          <p:cNvSpPr txBox="1">
            <a:spLocks noGrp="1"/>
          </p:cNvSpPr>
          <p:nvPr>
            <p:ph type="subTitle" idx="1"/>
          </p:nvPr>
        </p:nvSpPr>
        <p:spPr>
          <a:xfrm>
            <a:off x="1324213" y="3542502"/>
            <a:ext cx="2984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32" name="Google Shape;632;p23"/>
          <p:cNvSpPr txBox="1">
            <a:spLocks noGrp="1"/>
          </p:cNvSpPr>
          <p:nvPr>
            <p:ph type="ctrTitle" idx="2"/>
          </p:nvPr>
        </p:nvSpPr>
        <p:spPr>
          <a:xfrm>
            <a:off x="4917575" y="3074250"/>
            <a:ext cx="2818200" cy="717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41294A"/>
              </a:buClr>
              <a:buSzPts val="2400"/>
              <a:buNone/>
              <a:defRPr sz="1800">
                <a:solidFill>
                  <a:schemeClr val="dk2"/>
                </a:solidFill>
              </a:defRPr>
            </a:lvl1pPr>
            <a:lvl2pPr lvl="1" algn="ctr" rtl="0">
              <a:spcBef>
                <a:spcPts val="0"/>
              </a:spcBef>
              <a:spcAft>
                <a:spcPts val="0"/>
              </a:spcAft>
              <a:buClr>
                <a:srgbClr val="41294A"/>
              </a:buClr>
              <a:buSzPts val="2400"/>
              <a:buNone/>
              <a:defRPr sz="2400" b="0">
                <a:solidFill>
                  <a:srgbClr val="41294A"/>
                </a:solidFill>
              </a:defRPr>
            </a:lvl2pPr>
            <a:lvl3pPr lvl="2" algn="ctr" rtl="0">
              <a:spcBef>
                <a:spcPts val="0"/>
              </a:spcBef>
              <a:spcAft>
                <a:spcPts val="0"/>
              </a:spcAft>
              <a:buClr>
                <a:srgbClr val="41294A"/>
              </a:buClr>
              <a:buSzPts val="2400"/>
              <a:buNone/>
              <a:defRPr sz="2400" b="0">
                <a:solidFill>
                  <a:srgbClr val="41294A"/>
                </a:solidFill>
              </a:defRPr>
            </a:lvl3pPr>
            <a:lvl4pPr lvl="3" algn="ctr" rtl="0">
              <a:spcBef>
                <a:spcPts val="0"/>
              </a:spcBef>
              <a:spcAft>
                <a:spcPts val="0"/>
              </a:spcAft>
              <a:buClr>
                <a:srgbClr val="41294A"/>
              </a:buClr>
              <a:buSzPts val="2400"/>
              <a:buNone/>
              <a:defRPr sz="2400" b="0">
                <a:solidFill>
                  <a:srgbClr val="41294A"/>
                </a:solidFill>
              </a:defRPr>
            </a:lvl4pPr>
            <a:lvl5pPr lvl="4" algn="ctr" rtl="0">
              <a:spcBef>
                <a:spcPts val="0"/>
              </a:spcBef>
              <a:spcAft>
                <a:spcPts val="0"/>
              </a:spcAft>
              <a:buClr>
                <a:srgbClr val="41294A"/>
              </a:buClr>
              <a:buSzPts val="2400"/>
              <a:buNone/>
              <a:defRPr sz="2400" b="0">
                <a:solidFill>
                  <a:srgbClr val="41294A"/>
                </a:solidFill>
              </a:defRPr>
            </a:lvl5pPr>
            <a:lvl6pPr lvl="5" algn="ctr" rtl="0">
              <a:spcBef>
                <a:spcPts val="0"/>
              </a:spcBef>
              <a:spcAft>
                <a:spcPts val="0"/>
              </a:spcAft>
              <a:buClr>
                <a:srgbClr val="41294A"/>
              </a:buClr>
              <a:buSzPts val="2400"/>
              <a:buNone/>
              <a:defRPr sz="2400" b="0">
                <a:solidFill>
                  <a:srgbClr val="41294A"/>
                </a:solidFill>
              </a:defRPr>
            </a:lvl6pPr>
            <a:lvl7pPr lvl="6" algn="ctr" rtl="0">
              <a:spcBef>
                <a:spcPts val="0"/>
              </a:spcBef>
              <a:spcAft>
                <a:spcPts val="0"/>
              </a:spcAft>
              <a:buClr>
                <a:srgbClr val="41294A"/>
              </a:buClr>
              <a:buSzPts val="2400"/>
              <a:buNone/>
              <a:defRPr sz="2400" b="0">
                <a:solidFill>
                  <a:srgbClr val="41294A"/>
                </a:solidFill>
              </a:defRPr>
            </a:lvl7pPr>
            <a:lvl8pPr lvl="7" algn="ctr" rtl="0">
              <a:spcBef>
                <a:spcPts val="0"/>
              </a:spcBef>
              <a:spcAft>
                <a:spcPts val="0"/>
              </a:spcAft>
              <a:buClr>
                <a:srgbClr val="41294A"/>
              </a:buClr>
              <a:buSzPts val="2400"/>
              <a:buNone/>
              <a:defRPr sz="2400" b="0">
                <a:solidFill>
                  <a:srgbClr val="41294A"/>
                </a:solidFill>
              </a:defRPr>
            </a:lvl8pPr>
            <a:lvl9pPr lvl="8" algn="ctr" rtl="0">
              <a:spcBef>
                <a:spcPts val="0"/>
              </a:spcBef>
              <a:spcAft>
                <a:spcPts val="0"/>
              </a:spcAft>
              <a:buClr>
                <a:srgbClr val="41294A"/>
              </a:buClr>
              <a:buSzPts val="2400"/>
              <a:buNone/>
              <a:defRPr sz="2400" b="0">
                <a:solidFill>
                  <a:srgbClr val="41294A"/>
                </a:solidFill>
              </a:defRPr>
            </a:lvl9pPr>
          </a:lstStyle>
          <a:p>
            <a:endParaRPr/>
          </a:p>
        </p:txBody>
      </p:sp>
      <p:sp>
        <p:nvSpPr>
          <p:cNvPr id="633" name="Google Shape;633;p23"/>
          <p:cNvSpPr txBox="1">
            <a:spLocks noGrp="1"/>
          </p:cNvSpPr>
          <p:nvPr>
            <p:ph type="subTitle" idx="3"/>
          </p:nvPr>
        </p:nvSpPr>
        <p:spPr>
          <a:xfrm>
            <a:off x="4835388" y="3542502"/>
            <a:ext cx="2984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34" name="Google Shape;634;p23"/>
          <p:cNvSpPr txBox="1">
            <a:spLocks noGrp="1"/>
          </p:cNvSpPr>
          <p:nvPr>
            <p:ph type="title" idx="4"/>
          </p:nvPr>
        </p:nvSpPr>
        <p:spPr>
          <a:xfrm>
            <a:off x="592832" y="438126"/>
            <a:ext cx="7960200" cy="7224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635" name="Google Shape;635;p23"/>
          <p:cNvGrpSpPr/>
          <p:nvPr/>
        </p:nvGrpSpPr>
        <p:grpSpPr>
          <a:xfrm rot="10800000" flipH="1">
            <a:off x="7379757" y="-460771"/>
            <a:ext cx="2542452" cy="2060461"/>
            <a:chOff x="953948" y="4296750"/>
            <a:chExt cx="2542452" cy="2060461"/>
          </a:xfrm>
        </p:grpSpPr>
        <p:sp>
          <p:nvSpPr>
            <p:cNvPr id="636" name="Google Shape;636;p23"/>
            <p:cNvSpPr/>
            <p:nvPr/>
          </p:nvSpPr>
          <p:spPr>
            <a:xfrm rot="10800000" flipH="1">
              <a:off x="2528417" y="4296750"/>
              <a:ext cx="967982" cy="1063446"/>
            </a:xfrm>
            <a:custGeom>
              <a:avLst/>
              <a:gdLst/>
              <a:ahLst/>
              <a:cxnLst/>
              <a:rect l="l" t="t" r="r" b="b"/>
              <a:pathLst>
                <a:path w="10373" h="11396" extrusionOk="0">
                  <a:moveTo>
                    <a:pt x="0" y="11396"/>
                  </a:moveTo>
                  <a:lnTo>
                    <a:pt x="10373" y="1"/>
                  </a:lnTo>
                  <a:lnTo>
                    <a:pt x="9740" y="685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10800000" flipH="1">
              <a:off x="1393851" y="5873546"/>
              <a:ext cx="1021453" cy="483665"/>
            </a:xfrm>
            <a:custGeom>
              <a:avLst/>
              <a:gdLst/>
              <a:ahLst/>
              <a:cxnLst/>
              <a:rect l="l" t="t" r="r" b="b"/>
              <a:pathLst>
                <a:path w="10946" h="5183" extrusionOk="0">
                  <a:moveTo>
                    <a:pt x="1" y="0"/>
                  </a:moveTo>
                  <a:lnTo>
                    <a:pt x="10945" y="130"/>
                  </a:lnTo>
                  <a:lnTo>
                    <a:pt x="9550" y="51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rot="10800000" flipH="1">
              <a:off x="2284949" y="4296755"/>
              <a:ext cx="1211448" cy="1576879"/>
            </a:xfrm>
            <a:custGeom>
              <a:avLst/>
              <a:gdLst/>
              <a:ahLst/>
              <a:cxnLst/>
              <a:rect l="l" t="t" r="r" b="b"/>
              <a:pathLst>
                <a:path w="12982" h="16898" extrusionOk="0">
                  <a:moveTo>
                    <a:pt x="2609" y="16898"/>
                  </a:moveTo>
                  <a:lnTo>
                    <a:pt x="12982" y="5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rot="10800000" flipH="1">
              <a:off x="2284949" y="5360110"/>
              <a:ext cx="1211448" cy="638852"/>
            </a:xfrm>
            <a:custGeom>
              <a:avLst/>
              <a:gdLst/>
              <a:ahLst/>
              <a:cxnLst/>
              <a:rect l="l" t="t" r="r" b="b"/>
              <a:pathLst>
                <a:path w="12982" h="6846" extrusionOk="0">
                  <a:moveTo>
                    <a:pt x="10755" y="0"/>
                  </a:moveTo>
                  <a:lnTo>
                    <a:pt x="12982" y="6846"/>
                  </a:lnTo>
                  <a:lnTo>
                    <a:pt x="1" y="13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10800000" flipH="1">
              <a:off x="1393851" y="5491131"/>
              <a:ext cx="891182" cy="866080"/>
            </a:xfrm>
            <a:custGeom>
              <a:avLst/>
              <a:gdLst/>
              <a:ahLst/>
              <a:cxnLst/>
              <a:rect l="l" t="t" r="r" b="b"/>
              <a:pathLst>
                <a:path w="9550" h="9281" extrusionOk="0">
                  <a:moveTo>
                    <a:pt x="1" y="0"/>
                  </a:moveTo>
                  <a:lnTo>
                    <a:pt x="9550" y="5182"/>
                  </a:lnTo>
                  <a:lnTo>
                    <a:pt x="5027" y="9281"/>
                  </a:lnTo>
                  <a:close/>
                </a:path>
              </a:pathLst>
            </a:custGeom>
            <a:solidFill>
              <a:srgbClr val="C9D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rot="10800000" flipH="1">
              <a:off x="1862870" y="4296755"/>
              <a:ext cx="665634" cy="1576879"/>
            </a:xfrm>
            <a:custGeom>
              <a:avLst/>
              <a:gdLst/>
              <a:ahLst/>
              <a:cxnLst/>
              <a:rect l="l" t="t" r="r" b="b"/>
              <a:pathLst>
                <a:path w="7133" h="16898" extrusionOk="0">
                  <a:moveTo>
                    <a:pt x="4524" y="0"/>
                  </a:moveTo>
                  <a:lnTo>
                    <a:pt x="7132" y="16898"/>
                  </a:lnTo>
                  <a:lnTo>
                    <a:pt x="1" y="4099"/>
                  </a:lnTo>
                  <a:close/>
                </a:path>
              </a:pathLst>
            </a:custGeom>
            <a:solidFill>
              <a:srgbClr val="ACD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rot="10800000" flipH="1">
              <a:off x="1803892" y="4296751"/>
              <a:ext cx="724610" cy="1194464"/>
            </a:xfrm>
            <a:custGeom>
              <a:avLst/>
              <a:gdLst/>
              <a:ahLst/>
              <a:cxnLst/>
              <a:rect l="l" t="t" r="r" b="b"/>
              <a:pathLst>
                <a:path w="7765" h="12800" extrusionOk="0">
                  <a:moveTo>
                    <a:pt x="633" y="1"/>
                  </a:moveTo>
                  <a:lnTo>
                    <a:pt x="7764" y="12800"/>
                  </a:lnTo>
                  <a:lnTo>
                    <a:pt x="0" y="973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rot="10800000" flipH="1">
              <a:off x="953948" y="5132885"/>
              <a:ext cx="909006" cy="1224326"/>
            </a:xfrm>
            <a:custGeom>
              <a:avLst/>
              <a:gdLst/>
              <a:ahLst/>
              <a:cxnLst/>
              <a:rect l="l" t="t" r="r" b="b"/>
              <a:pathLst>
                <a:path w="9741" h="13120" extrusionOk="0">
                  <a:moveTo>
                    <a:pt x="4715" y="0"/>
                  </a:moveTo>
                  <a:lnTo>
                    <a:pt x="9741" y="9281"/>
                  </a:lnTo>
                  <a:lnTo>
                    <a:pt x="1" y="13120"/>
                  </a:lnTo>
                  <a:close/>
                </a:path>
              </a:pathLst>
            </a:custGeom>
            <a:solidFill>
              <a:srgbClr val="C6DB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rot="10800000" flipH="1">
              <a:off x="953948" y="5060928"/>
              <a:ext cx="909006" cy="430287"/>
            </a:xfrm>
            <a:custGeom>
              <a:avLst/>
              <a:gdLst/>
              <a:ahLst/>
              <a:cxnLst/>
              <a:rect l="l" t="t" r="r" b="b"/>
              <a:pathLst>
                <a:path w="9741" h="4611" extrusionOk="0">
                  <a:moveTo>
                    <a:pt x="1" y="3840"/>
                  </a:moveTo>
                  <a:lnTo>
                    <a:pt x="9741" y="1"/>
                  </a:lnTo>
                  <a:lnTo>
                    <a:pt x="4524"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rot="10800000" flipH="1">
              <a:off x="1376120" y="4582956"/>
              <a:ext cx="486837" cy="908259"/>
            </a:xfrm>
            <a:custGeom>
              <a:avLst/>
              <a:gdLst/>
              <a:ahLst/>
              <a:cxnLst/>
              <a:rect l="l" t="t" r="r" b="b"/>
              <a:pathLst>
                <a:path w="5217" h="9733" extrusionOk="0">
                  <a:moveTo>
                    <a:pt x="4584" y="9732"/>
                  </a:moveTo>
                  <a:lnTo>
                    <a:pt x="5217" y="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rot="10800000" flipH="1">
              <a:off x="2284949" y="5873546"/>
              <a:ext cx="403598" cy="471533"/>
            </a:xfrm>
            <a:custGeom>
              <a:avLst/>
              <a:gdLst/>
              <a:ahLst/>
              <a:cxnLst/>
              <a:rect l="l" t="t" r="r" b="b"/>
              <a:pathLst>
                <a:path w="4325" h="5053" extrusionOk="0">
                  <a:moveTo>
                    <a:pt x="1" y="5052"/>
                  </a:moveTo>
                  <a:lnTo>
                    <a:pt x="1396" y="0"/>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3"/>
            <p:cNvSpPr/>
            <p:nvPr/>
          </p:nvSpPr>
          <p:spPr>
            <a:xfrm rot="10800000" flipH="1">
              <a:off x="2284949" y="5873546"/>
              <a:ext cx="1003630" cy="471533"/>
            </a:xfrm>
            <a:custGeom>
              <a:avLst/>
              <a:gdLst/>
              <a:ahLst/>
              <a:cxnLst/>
              <a:rect l="l" t="t" r="r" b="b"/>
              <a:pathLst>
                <a:path w="10755" h="5053" extrusionOk="0">
                  <a:moveTo>
                    <a:pt x="1" y="5052"/>
                  </a:moveTo>
                  <a:lnTo>
                    <a:pt x="10755" y="3709"/>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23"/>
          <p:cNvGrpSpPr/>
          <p:nvPr/>
        </p:nvGrpSpPr>
        <p:grpSpPr>
          <a:xfrm rot="5191504" flipH="1">
            <a:off x="3237941" y="953030"/>
            <a:ext cx="2854067" cy="9764019"/>
            <a:chOff x="11874899" y="-477626"/>
            <a:chExt cx="2402648" cy="7928805"/>
          </a:xfrm>
        </p:grpSpPr>
        <p:sp>
          <p:nvSpPr>
            <p:cNvPr id="649" name="Google Shape;649;p23"/>
            <p:cNvSpPr/>
            <p:nvPr/>
          </p:nvSpPr>
          <p:spPr>
            <a:xfrm rot="6242215" flipH="1">
              <a:off x="11419669" y="2416572"/>
              <a:ext cx="2794137" cy="1243092"/>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3"/>
            <p:cNvSpPr/>
            <p:nvPr/>
          </p:nvSpPr>
          <p:spPr>
            <a:xfrm rot="5400000">
              <a:off x="12604103" y="2719917"/>
              <a:ext cx="1306567" cy="562710"/>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3"/>
            <p:cNvSpPr/>
            <p:nvPr/>
          </p:nvSpPr>
          <p:spPr>
            <a:xfrm rot="5400000">
              <a:off x="12997656" y="4665642"/>
              <a:ext cx="1251520" cy="1308263"/>
            </a:xfrm>
            <a:custGeom>
              <a:avLst/>
              <a:gdLst/>
              <a:ahLst/>
              <a:cxnLst/>
              <a:rect l="l" t="t" r="r" b="b"/>
              <a:pathLst>
                <a:path w="12800" h="13380" extrusionOk="0">
                  <a:moveTo>
                    <a:pt x="1" y="4480"/>
                  </a:moveTo>
                  <a:lnTo>
                    <a:pt x="6049" y="13380"/>
                  </a:lnTo>
                  <a:lnTo>
                    <a:pt x="12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3"/>
            <p:cNvSpPr/>
            <p:nvPr/>
          </p:nvSpPr>
          <p:spPr>
            <a:xfrm rot="5400000">
              <a:off x="13084920" y="5157111"/>
              <a:ext cx="1064281" cy="1320974"/>
            </a:xfrm>
            <a:custGeom>
              <a:avLst/>
              <a:gdLst/>
              <a:ahLst/>
              <a:cxnLst/>
              <a:rect l="l" t="t" r="r" b="b"/>
              <a:pathLst>
                <a:path w="10885" h="13510" extrusionOk="0">
                  <a:moveTo>
                    <a:pt x="0" y="13380"/>
                  </a:moveTo>
                  <a:lnTo>
                    <a:pt x="10884" y="13510"/>
                  </a:lnTo>
                  <a:lnTo>
                    <a:pt x="6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3"/>
            <p:cNvSpPr/>
            <p:nvPr/>
          </p:nvSpPr>
          <p:spPr>
            <a:xfrm rot="5400000">
              <a:off x="12815934" y="-148862"/>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3"/>
            <p:cNvSpPr/>
            <p:nvPr/>
          </p:nvSpPr>
          <p:spPr>
            <a:xfrm rot="5400000">
              <a:off x="12774816" y="4220863"/>
              <a:ext cx="865113" cy="126426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rot="5400000">
              <a:off x="12687552" y="3542154"/>
              <a:ext cx="1039642" cy="1264263"/>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rot="5400000">
              <a:off x="12948131" y="2487744"/>
              <a:ext cx="1194713" cy="1138912"/>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rot="5400000">
              <a:off x="12957468" y="3536630"/>
              <a:ext cx="1176038" cy="1138912"/>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rot="5400000">
              <a:off x="12327878" y="-368324"/>
              <a:ext cx="1051570" cy="832967"/>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rot="5400000">
              <a:off x="12395684" y="105254"/>
              <a:ext cx="790609" cy="707616"/>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rot="5400000">
              <a:off x="12086416" y="201856"/>
              <a:ext cx="927005" cy="650807"/>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rot="5400000">
              <a:off x="12067790" y="1010997"/>
              <a:ext cx="964257" cy="650807"/>
            </a:xfrm>
            <a:custGeom>
              <a:avLst/>
              <a:gdLst/>
              <a:ahLst/>
              <a:cxnLst/>
              <a:rect l="l" t="t" r="r" b="b"/>
              <a:pathLst>
                <a:path w="9862" h="6656" extrusionOk="0">
                  <a:moveTo>
                    <a:pt x="1396" y="6655"/>
                  </a:moveTo>
                  <a:lnTo>
                    <a:pt x="9862" y="338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rot="5400000">
              <a:off x="13047618" y="5854397"/>
              <a:ext cx="1138883" cy="1320974"/>
            </a:xfrm>
            <a:custGeom>
              <a:avLst/>
              <a:gdLst/>
              <a:ahLst/>
              <a:cxnLst/>
              <a:rect l="l" t="t" r="r" b="b"/>
              <a:pathLst>
                <a:path w="11648" h="13510" extrusionOk="0">
                  <a:moveTo>
                    <a:pt x="1" y="0"/>
                  </a:moveTo>
                  <a:lnTo>
                    <a:pt x="4134" y="13510"/>
                  </a:lnTo>
                  <a:lnTo>
                    <a:pt x="11647" y="21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rot="5400000">
              <a:off x="12909996" y="6290330"/>
              <a:ext cx="1101533" cy="1220165"/>
            </a:xfrm>
            <a:custGeom>
              <a:avLst/>
              <a:gdLst/>
              <a:ahLst/>
              <a:cxnLst/>
              <a:rect l="l" t="t" r="r" b="b"/>
              <a:pathLst>
                <a:path w="11266" h="12479" extrusionOk="0">
                  <a:moveTo>
                    <a:pt x="0" y="11396"/>
                  </a:moveTo>
                  <a:lnTo>
                    <a:pt x="11265" y="12479"/>
                  </a:lnTo>
                  <a:lnTo>
                    <a:pt x="7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rot="5400000">
              <a:off x="13040428" y="-75140"/>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rot="5400000">
              <a:off x="13117080" y="281934"/>
              <a:ext cx="330577" cy="814291"/>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rot="5400000">
              <a:off x="12688388" y="710626"/>
              <a:ext cx="1419302" cy="104563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rot="5400000">
              <a:off x="12687993" y="710232"/>
              <a:ext cx="1088822" cy="1376903"/>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rot="5400000">
              <a:off x="12967580" y="1394808"/>
              <a:ext cx="529647" cy="1376903"/>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rot="5400000">
              <a:off x="13217939" y="1757023"/>
              <a:ext cx="516936" cy="888895"/>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23"/>
          <p:cNvGrpSpPr/>
          <p:nvPr/>
        </p:nvGrpSpPr>
        <p:grpSpPr>
          <a:xfrm rot="-5018476" flipH="1">
            <a:off x="-1721651" y="514303"/>
            <a:ext cx="3921271" cy="1650970"/>
            <a:chOff x="5181079" y="-170299"/>
            <a:chExt cx="2299066" cy="967975"/>
          </a:xfrm>
        </p:grpSpPr>
        <p:sp>
          <p:nvSpPr>
            <p:cNvPr id="671" name="Google Shape;671;p23"/>
            <p:cNvSpPr/>
            <p:nvPr/>
          </p:nvSpPr>
          <p:spPr>
            <a:xfrm rot="10800000" flipH="1">
              <a:off x="5401030" y="-140973"/>
              <a:ext cx="1057754" cy="938649"/>
            </a:xfrm>
            <a:custGeom>
              <a:avLst/>
              <a:gdLst/>
              <a:ahLst/>
              <a:cxnLst/>
              <a:rect l="l" t="t" r="r" b="b"/>
              <a:pathLst>
                <a:path w="11335" h="4161" extrusionOk="0">
                  <a:moveTo>
                    <a:pt x="0" y="3580"/>
                  </a:moveTo>
                  <a:lnTo>
                    <a:pt x="11335" y="4160"/>
                  </a:lnTo>
                  <a:lnTo>
                    <a:pt x="3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3"/>
            <p:cNvSpPr/>
            <p:nvPr/>
          </p:nvSpPr>
          <p:spPr>
            <a:xfrm rot="10800000" flipH="1">
              <a:off x="5709913" y="-170299"/>
              <a:ext cx="1770233" cy="967975"/>
            </a:xfrm>
            <a:custGeom>
              <a:avLst/>
              <a:gdLst/>
              <a:ahLst/>
              <a:cxnLst/>
              <a:rect l="l" t="t" r="r" b="b"/>
              <a:pathLst>
                <a:path w="18970" h="4291" extrusionOk="0">
                  <a:moveTo>
                    <a:pt x="8025" y="4160"/>
                  </a:moveTo>
                  <a:lnTo>
                    <a:pt x="18969" y="4290"/>
                  </a:lnTo>
                  <a:lnTo>
                    <a:pt x="0" y="1"/>
                  </a:lnTo>
                  <a:close/>
                </a:path>
              </a:pathLst>
            </a:custGeom>
            <a:solidFill>
              <a:srgbClr val="A3C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rot="10800000" flipH="1">
              <a:off x="5181079" y="-9909"/>
              <a:ext cx="528924" cy="807585"/>
            </a:xfrm>
            <a:custGeom>
              <a:avLst/>
              <a:gdLst/>
              <a:ahLst/>
              <a:cxnLst/>
              <a:rect l="l" t="t" r="r" b="b"/>
              <a:pathLst>
                <a:path w="5668" h="3580" extrusionOk="0">
                  <a:moveTo>
                    <a:pt x="2357" y="3580"/>
                  </a:moveTo>
                  <a:lnTo>
                    <a:pt x="5667" y="1"/>
                  </a:lnTo>
                  <a:lnTo>
                    <a:pt x="0" y="3580"/>
                  </a:lnTo>
                  <a:close/>
                </a:path>
              </a:pathLst>
            </a:custGeom>
            <a:solidFill>
              <a:srgbClr val="C4D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4">
  <p:cSld name="CUSTOM_7_1_1_1">
    <p:spTree>
      <p:nvGrpSpPr>
        <p:cNvPr id="1" name="Shape 674"/>
        <p:cNvGrpSpPr/>
        <p:nvPr/>
      </p:nvGrpSpPr>
      <p:grpSpPr>
        <a:xfrm>
          <a:off x="0" y="0"/>
          <a:ext cx="0" cy="0"/>
          <a:chOff x="0" y="0"/>
          <a:chExt cx="0" cy="0"/>
        </a:xfrm>
      </p:grpSpPr>
      <p:sp>
        <p:nvSpPr>
          <p:cNvPr id="675" name="Google Shape;675;p24"/>
          <p:cNvSpPr/>
          <p:nvPr/>
        </p:nvSpPr>
        <p:spPr>
          <a:xfrm rot="-5400000" flipH="1">
            <a:off x="-2991094" y="2440289"/>
            <a:ext cx="5023468" cy="389741"/>
          </a:xfrm>
          <a:custGeom>
            <a:avLst/>
            <a:gdLst/>
            <a:ahLst/>
            <a:cxnLst/>
            <a:rect l="l" t="t" r="r" b="b"/>
            <a:pathLst>
              <a:path w="38579" h="4291" extrusionOk="0">
                <a:moveTo>
                  <a:pt x="18969" y="4290"/>
                </a:moveTo>
                <a:lnTo>
                  <a:pt x="38579" y="13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4"/>
          <p:cNvSpPr/>
          <p:nvPr/>
        </p:nvSpPr>
        <p:spPr>
          <a:xfrm rot="-6010465" flipH="1">
            <a:off x="-490577" y="-14299"/>
            <a:ext cx="1207002" cy="429068"/>
          </a:xfrm>
          <a:custGeom>
            <a:avLst/>
            <a:gdLst/>
            <a:ahLst/>
            <a:cxnLst/>
            <a:rect l="l" t="t" r="r" b="b"/>
            <a:pathLst>
              <a:path w="11335" h="4161" extrusionOk="0">
                <a:moveTo>
                  <a:pt x="0" y="3580"/>
                </a:moveTo>
                <a:lnTo>
                  <a:pt x="11335" y="4160"/>
                </a:lnTo>
                <a:lnTo>
                  <a:pt x="3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rot="-6010465" flipH="1">
            <a:off x="2462683" y="-789224"/>
            <a:ext cx="1477366" cy="567553"/>
          </a:xfrm>
          <a:custGeom>
            <a:avLst/>
            <a:gdLst/>
            <a:ahLst/>
            <a:cxnLst/>
            <a:rect l="l" t="t" r="r" b="b"/>
            <a:pathLst>
              <a:path w="13874" h="5504" extrusionOk="0">
                <a:moveTo>
                  <a:pt x="13241" y="1"/>
                </a:moveTo>
                <a:lnTo>
                  <a:pt x="13874" y="5503"/>
                </a:lnTo>
                <a:lnTo>
                  <a:pt x="0" y="332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4"/>
          <p:cNvSpPr/>
          <p:nvPr/>
        </p:nvSpPr>
        <p:spPr>
          <a:xfrm rot="-5502830" flipH="1">
            <a:off x="-90944" y="3916662"/>
            <a:ext cx="696046" cy="622414"/>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4"/>
          <p:cNvSpPr/>
          <p:nvPr/>
        </p:nvSpPr>
        <p:spPr>
          <a:xfrm rot="-6010465" flipH="1">
            <a:off x="265160" y="-1147604"/>
            <a:ext cx="914489" cy="1161711"/>
          </a:xfrm>
          <a:custGeom>
            <a:avLst/>
            <a:gdLst/>
            <a:ahLst/>
            <a:cxnLst/>
            <a:rect l="l" t="t" r="r" b="b"/>
            <a:pathLst>
              <a:path w="8588" h="11266" extrusionOk="0">
                <a:moveTo>
                  <a:pt x="0" y="8259"/>
                </a:moveTo>
                <a:lnTo>
                  <a:pt x="4705" y="1"/>
                </a:lnTo>
                <a:lnTo>
                  <a:pt x="8587" y="112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rot="6840210" flipH="1">
            <a:off x="2550201" y="5152793"/>
            <a:ext cx="1650616" cy="682194"/>
          </a:xfrm>
          <a:custGeom>
            <a:avLst/>
            <a:gdLst/>
            <a:ahLst/>
            <a:cxnLst/>
            <a:rect l="l" t="t" r="r" b="b"/>
            <a:pathLst>
              <a:path w="13935" h="4611" extrusionOk="0">
                <a:moveTo>
                  <a:pt x="0" y="3779"/>
                </a:moveTo>
                <a:lnTo>
                  <a:pt x="12920" y="1"/>
                </a:lnTo>
                <a:lnTo>
                  <a:pt x="13934"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rot="-5633731" flipH="1">
            <a:off x="4681186" y="-1241211"/>
            <a:ext cx="1821272" cy="2381817"/>
          </a:xfrm>
          <a:custGeom>
            <a:avLst/>
            <a:gdLst/>
            <a:ahLst/>
            <a:cxnLst/>
            <a:rect l="l" t="t" r="r" b="b"/>
            <a:pathLst>
              <a:path w="11396" h="13190" extrusionOk="0">
                <a:moveTo>
                  <a:pt x="4905" y="0"/>
                </a:moveTo>
                <a:lnTo>
                  <a:pt x="11395" y="5503"/>
                </a:lnTo>
                <a:lnTo>
                  <a:pt x="0" y="131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4"/>
          <p:cNvSpPr/>
          <p:nvPr/>
        </p:nvSpPr>
        <p:spPr>
          <a:xfrm rot="-5633731" flipH="1">
            <a:off x="6600453" y="-914028"/>
            <a:ext cx="1587140" cy="1247249"/>
          </a:xfrm>
          <a:custGeom>
            <a:avLst/>
            <a:gdLst/>
            <a:ahLst/>
            <a:cxnLst/>
            <a:rect l="l" t="t" r="r" b="b"/>
            <a:pathLst>
              <a:path w="9931" h="6907" extrusionOk="0">
                <a:moveTo>
                  <a:pt x="6880" y="6906"/>
                </a:moveTo>
                <a:lnTo>
                  <a:pt x="9931" y="415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4"/>
          <p:cNvSpPr/>
          <p:nvPr/>
        </p:nvSpPr>
        <p:spPr>
          <a:xfrm rot="-5502830" flipH="1">
            <a:off x="-947185" y="1741176"/>
            <a:ext cx="1424630" cy="471220"/>
          </a:xfrm>
          <a:custGeom>
            <a:avLst/>
            <a:gdLst/>
            <a:ahLst/>
            <a:cxnLst/>
            <a:rect l="l" t="t" r="r" b="b"/>
            <a:pathLst>
              <a:path w="10946" h="5183" extrusionOk="0">
                <a:moveTo>
                  <a:pt x="1" y="0"/>
                </a:moveTo>
                <a:lnTo>
                  <a:pt x="10945" y="130"/>
                </a:lnTo>
                <a:lnTo>
                  <a:pt x="9550" y="51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4"/>
          <p:cNvSpPr/>
          <p:nvPr/>
        </p:nvSpPr>
        <p:spPr>
          <a:xfrm rot="6840210" flipH="1">
            <a:off x="4602709" y="4382009"/>
            <a:ext cx="844912" cy="2500048"/>
          </a:xfrm>
          <a:custGeom>
            <a:avLst/>
            <a:gdLst/>
            <a:ahLst/>
            <a:cxnLst/>
            <a:rect l="l" t="t" r="r" b="b"/>
            <a:pathLst>
              <a:path w="7133" h="16898" extrusionOk="0">
                <a:moveTo>
                  <a:pt x="4524" y="0"/>
                </a:moveTo>
                <a:lnTo>
                  <a:pt x="7132" y="16898"/>
                </a:lnTo>
                <a:lnTo>
                  <a:pt x="1"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rot="-6010465" flipH="1">
            <a:off x="-315970" y="-523066"/>
            <a:ext cx="603554" cy="369157"/>
          </a:xfrm>
          <a:custGeom>
            <a:avLst/>
            <a:gdLst/>
            <a:ahLst/>
            <a:cxnLst/>
            <a:rect l="l" t="t" r="r" b="b"/>
            <a:pathLst>
              <a:path w="5668" h="3580" extrusionOk="0">
                <a:moveTo>
                  <a:pt x="2357" y="3580"/>
                </a:moveTo>
                <a:lnTo>
                  <a:pt x="5667" y="1"/>
                </a:lnTo>
                <a:lnTo>
                  <a:pt x="0" y="35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4"/>
          <p:cNvSpPr/>
          <p:nvPr/>
        </p:nvSpPr>
        <p:spPr>
          <a:xfrm rot="-6068769" flipH="1">
            <a:off x="7167616" y="2154431"/>
            <a:ext cx="1019436" cy="1413779"/>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rot="-6068769" flipH="1">
            <a:off x="6174544" y="836363"/>
            <a:ext cx="1141523" cy="2040796"/>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rot="-5633731" flipH="1">
            <a:off x="5162654" y="-763055"/>
            <a:ext cx="1851637" cy="1388280"/>
          </a:xfrm>
          <a:custGeom>
            <a:avLst/>
            <a:gdLst/>
            <a:ahLst/>
            <a:cxnLst/>
            <a:rect l="l" t="t" r="r" b="b"/>
            <a:pathLst>
              <a:path w="11586" h="7688" extrusionOk="0">
                <a:moveTo>
                  <a:pt x="0" y="7687"/>
                </a:moveTo>
                <a:lnTo>
                  <a:pt x="11395" y="1"/>
                </a:lnTo>
                <a:lnTo>
                  <a:pt x="11586" y="7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rot="-5502830" flipH="1">
            <a:off x="-864014" y="4736002"/>
            <a:ext cx="1010620" cy="768244"/>
          </a:xfrm>
          <a:custGeom>
            <a:avLst/>
            <a:gdLst/>
            <a:ahLst/>
            <a:cxnLst/>
            <a:rect l="l" t="t" r="r" b="b"/>
            <a:pathLst>
              <a:path w="7765" h="8450" extrusionOk="0">
                <a:moveTo>
                  <a:pt x="0" y="8450"/>
                </a:moveTo>
                <a:lnTo>
                  <a:pt x="4905" y="1"/>
                </a:lnTo>
                <a:lnTo>
                  <a:pt x="7764" y="20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rot="-6010465" flipH="1">
            <a:off x="1693633" y="-600563"/>
            <a:ext cx="291661" cy="891855"/>
          </a:xfrm>
          <a:custGeom>
            <a:avLst/>
            <a:gdLst/>
            <a:ahLst/>
            <a:cxnLst/>
            <a:rect l="l" t="t" r="r" b="b"/>
            <a:pathLst>
              <a:path w="2739" h="8649" extrusionOk="0">
                <a:moveTo>
                  <a:pt x="0" y="1"/>
                </a:moveTo>
                <a:lnTo>
                  <a:pt x="2227" y="8649"/>
                </a:lnTo>
                <a:lnTo>
                  <a:pt x="2739" y="24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rot="-6010465" flipH="1">
            <a:off x="1025481" y="-1204981"/>
            <a:ext cx="1151630" cy="1201926"/>
          </a:xfrm>
          <a:custGeom>
            <a:avLst/>
            <a:gdLst/>
            <a:ahLst/>
            <a:cxnLst/>
            <a:rect l="l" t="t" r="r" b="b"/>
            <a:pathLst>
              <a:path w="10815" h="11656" extrusionOk="0">
                <a:moveTo>
                  <a:pt x="0" y="1"/>
                </a:moveTo>
                <a:lnTo>
                  <a:pt x="8587" y="3008"/>
                </a:lnTo>
                <a:lnTo>
                  <a:pt x="10814" y="1165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rot="-6010465" flipH="1">
            <a:off x="2048877" y="-967385"/>
            <a:ext cx="1410068" cy="1016110"/>
          </a:xfrm>
          <a:custGeom>
            <a:avLst/>
            <a:gdLst/>
            <a:ahLst/>
            <a:cxnLst/>
            <a:rect l="l" t="t" r="r" b="b"/>
            <a:pathLst>
              <a:path w="13242" h="9854" extrusionOk="0">
                <a:moveTo>
                  <a:pt x="0" y="9853"/>
                </a:moveTo>
                <a:lnTo>
                  <a:pt x="13241" y="6526"/>
                </a:lnTo>
                <a:lnTo>
                  <a:pt x="87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rot="-5502830" flipH="1">
            <a:off x="-614726" y="3014208"/>
            <a:ext cx="1689617" cy="622414"/>
          </a:xfrm>
          <a:custGeom>
            <a:avLst/>
            <a:gdLst/>
            <a:ahLst/>
            <a:cxnLst/>
            <a:rect l="l" t="t" r="r" b="b"/>
            <a:pathLst>
              <a:path w="12982" h="6846" extrusionOk="0">
                <a:moveTo>
                  <a:pt x="10755" y="0"/>
                </a:moveTo>
                <a:lnTo>
                  <a:pt x="12982" y="6846"/>
                </a:lnTo>
                <a:lnTo>
                  <a:pt x="1" y="13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rot="6840210" flipH="1">
            <a:off x="4256210" y="4644846"/>
            <a:ext cx="919773" cy="1893752"/>
          </a:xfrm>
          <a:custGeom>
            <a:avLst/>
            <a:gdLst/>
            <a:ahLst/>
            <a:cxnLst/>
            <a:rect l="l" t="t" r="r" b="b"/>
            <a:pathLst>
              <a:path w="7765" h="12800" extrusionOk="0">
                <a:moveTo>
                  <a:pt x="633" y="1"/>
                </a:moveTo>
                <a:lnTo>
                  <a:pt x="7764" y="12800"/>
                </a:lnTo>
                <a:lnTo>
                  <a:pt x="0" y="97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rot="-6068769" flipH="1">
            <a:off x="6344239" y="1813917"/>
            <a:ext cx="1187396" cy="2040796"/>
          </a:xfrm>
          <a:custGeom>
            <a:avLst/>
            <a:gdLst/>
            <a:ahLst/>
            <a:cxnLst/>
            <a:rect l="l" t="t" r="r" b="b"/>
            <a:pathLst>
              <a:path w="9862" h="6656" extrusionOk="0">
                <a:moveTo>
                  <a:pt x="1396" y="6655"/>
                </a:moveTo>
                <a:lnTo>
                  <a:pt x="9862" y="338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rot="-6010465" flipH="1">
            <a:off x="629491" y="-430149"/>
            <a:ext cx="793629" cy="1352889"/>
          </a:xfrm>
          <a:custGeom>
            <a:avLst/>
            <a:gdLst/>
            <a:ahLst/>
            <a:cxnLst/>
            <a:rect l="l" t="t" r="r" b="b"/>
            <a:pathLst>
              <a:path w="7453" h="13120" extrusionOk="0">
                <a:moveTo>
                  <a:pt x="0" y="10685"/>
                </a:moveTo>
                <a:lnTo>
                  <a:pt x="7453" y="0"/>
                </a:lnTo>
                <a:lnTo>
                  <a:pt x="2739" y="131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p:nvPr/>
        </p:nvSpPr>
        <p:spPr>
          <a:xfrm rot="-6068769" flipH="1">
            <a:off x="8376963" y="1009330"/>
            <a:ext cx="957911" cy="2059499"/>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rot="-6068769" flipH="1">
            <a:off x="8467258" y="2485592"/>
            <a:ext cx="1363663" cy="1373919"/>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rot="-5502830" flipH="1">
            <a:off x="-1041826" y="4202166"/>
            <a:ext cx="1334305" cy="768244"/>
          </a:xfrm>
          <a:custGeom>
            <a:avLst/>
            <a:gdLst/>
            <a:ahLst/>
            <a:cxnLst/>
            <a:rect l="l" t="t" r="r" b="b"/>
            <a:pathLst>
              <a:path w="10252" h="8450" extrusionOk="0">
                <a:moveTo>
                  <a:pt x="1" y="7869"/>
                </a:moveTo>
                <a:lnTo>
                  <a:pt x="10252" y="1"/>
                </a:lnTo>
                <a:lnTo>
                  <a:pt x="5347" y="845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rot="-6010465" flipH="1">
            <a:off x="233239" y="-510523"/>
            <a:ext cx="1207002" cy="1161711"/>
          </a:xfrm>
          <a:custGeom>
            <a:avLst/>
            <a:gdLst/>
            <a:ahLst/>
            <a:cxnLst/>
            <a:rect l="l" t="t" r="r" b="b"/>
            <a:pathLst>
              <a:path w="11335" h="11266" extrusionOk="0">
                <a:moveTo>
                  <a:pt x="0" y="1"/>
                </a:moveTo>
                <a:lnTo>
                  <a:pt x="11335" y="581"/>
                </a:lnTo>
                <a:lnTo>
                  <a:pt x="3882" y="1126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rot="-6068769" flipH="1">
            <a:off x="7885925" y="362514"/>
            <a:ext cx="1141523" cy="2726376"/>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rot="-5502830" flipH="1">
            <a:off x="-552619" y="4874017"/>
            <a:ext cx="1134654" cy="570500"/>
          </a:xfrm>
          <a:custGeom>
            <a:avLst/>
            <a:gdLst/>
            <a:ahLst/>
            <a:cxnLst/>
            <a:rect l="l" t="t" r="r" b="b"/>
            <a:pathLst>
              <a:path w="8718" h="6275" extrusionOk="0">
                <a:moveTo>
                  <a:pt x="0" y="3268"/>
                </a:moveTo>
                <a:lnTo>
                  <a:pt x="8718" y="1"/>
                </a:lnTo>
                <a:lnTo>
                  <a:pt x="4073" y="627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rot="-5502830" flipH="1">
            <a:off x="-486144" y="2558307"/>
            <a:ext cx="562902" cy="459401"/>
          </a:xfrm>
          <a:custGeom>
            <a:avLst/>
            <a:gdLst/>
            <a:ahLst/>
            <a:cxnLst/>
            <a:rect l="l" t="t" r="r" b="b"/>
            <a:pathLst>
              <a:path w="4325" h="5053" extrusionOk="0">
                <a:moveTo>
                  <a:pt x="1" y="5052"/>
                </a:moveTo>
                <a:lnTo>
                  <a:pt x="1396" y="0"/>
                </a:lnTo>
                <a:lnTo>
                  <a:pt x="43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rot="6840210" flipH="1">
            <a:off x="1944365" y="4933133"/>
            <a:ext cx="1650616" cy="814313"/>
          </a:xfrm>
          <a:custGeom>
            <a:avLst/>
            <a:gdLst/>
            <a:ahLst/>
            <a:cxnLst/>
            <a:rect l="l" t="t" r="r" b="b"/>
            <a:pathLst>
              <a:path w="13935" h="5504" extrusionOk="0">
                <a:moveTo>
                  <a:pt x="0" y="1"/>
                </a:moveTo>
                <a:lnTo>
                  <a:pt x="633" y="5503"/>
                </a:lnTo>
                <a:lnTo>
                  <a:pt x="13934" y="8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rot="-6010465" flipH="1">
            <a:off x="1525497" y="-1802721"/>
            <a:ext cx="1151630" cy="2217934"/>
          </a:xfrm>
          <a:custGeom>
            <a:avLst/>
            <a:gdLst/>
            <a:ahLst/>
            <a:cxnLst/>
            <a:rect l="l" t="t" r="r" b="b"/>
            <a:pathLst>
              <a:path w="10815" h="21509" extrusionOk="0">
                <a:moveTo>
                  <a:pt x="0" y="1"/>
                </a:moveTo>
                <a:lnTo>
                  <a:pt x="2036" y="21508"/>
                </a:lnTo>
                <a:lnTo>
                  <a:pt x="10814" y="116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4"/>
          <p:cNvSpPr/>
          <p:nvPr/>
        </p:nvSpPr>
        <p:spPr>
          <a:xfrm rot="-6068769" flipH="1">
            <a:off x="7456596" y="-569434"/>
            <a:ext cx="1632880" cy="2726376"/>
          </a:xfrm>
          <a:custGeom>
            <a:avLst/>
            <a:gdLst/>
            <a:ahLst/>
            <a:cxnLst/>
            <a:rect l="l" t="t" r="r" b="b"/>
            <a:pathLst>
              <a:path w="13562" h="8892" extrusionOk="0">
                <a:moveTo>
                  <a:pt x="0" y="7678"/>
                </a:moveTo>
                <a:lnTo>
                  <a:pt x="13561" y="8891"/>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4"/>
          <p:cNvSpPr/>
          <p:nvPr/>
        </p:nvSpPr>
        <p:spPr>
          <a:xfrm rot="6840210" flipH="1">
            <a:off x="2865400" y="5113206"/>
            <a:ext cx="1530506" cy="1012861"/>
          </a:xfrm>
          <a:custGeom>
            <a:avLst/>
            <a:gdLst/>
            <a:ahLst/>
            <a:cxnLst/>
            <a:rect l="l" t="t" r="r" b="b"/>
            <a:pathLst>
              <a:path w="12921" h="6846" extrusionOk="0">
                <a:moveTo>
                  <a:pt x="0" y="6846"/>
                </a:moveTo>
                <a:lnTo>
                  <a:pt x="12920" y="3068"/>
                </a:lnTo>
                <a:lnTo>
                  <a:pt x="51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4"/>
          <p:cNvSpPr/>
          <p:nvPr/>
        </p:nvSpPr>
        <p:spPr>
          <a:xfrm rot="-6068769" flipH="1">
            <a:off x="7903908" y="1949000"/>
            <a:ext cx="1126834" cy="2787391"/>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4"/>
          <p:cNvSpPr/>
          <p:nvPr/>
        </p:nvSpPr>
        <p:spPr>
          <a:xfrm rot="-5633731" flipH="1">
            <a:off x="5606838" y="-1099121"/>
            <a:ext cx="1851637" cy="1999896"/>
          </a:xfrm>
          <a:custGeom>
            <a:avLst/>
            <a:gdLst/>
            <a:ahLst/>
            <a:cxnLst/>
            <a:rect l="l" t="t" r="r" b="b"/>
            <a:pathLst>
              <a:path w="11586" h="11075" extrusionOk="0">
                <a:moveTo>
                  <a:pt x="0" y="6915"/>
                </a:moveTo>
                <a:lnTo>
                  <a:pt x="9931" y="11074"/>
                </a:lnTo>
                <a:lnTo>
                  <a:pt x="1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4"/>
          <p:cNvSpPr/>
          <p:nvPr/>
        </p:nvSpPr>
        <p:spPr>
          <a:xfrm rot="-5502830" flipH="1">
            <a:off x="-831388" y="4885248"/>
            <a:ext cx="1134654" cy="582320"/>
          </a:xfrm>
          <a:custGeom>
            <a:avLst/>
            <a:gdLst/>
            <a:ahLst/>
            <a:cxnLst/>
            <a:rect l="l" t="t" r="r" b="b"/>
            <a:pathLst>
              <a:path w="8718" h="6405" extrusionOk="0">
                <a:moveTo>
                  <a:pt x="0" y="6405"/>
                </a:moveTo>
                <a:lnTo>
                  <a:pt x="8718" y="3138"/>
                </a:lnTo>
                <a:lnTo>
                  <a:pt x="77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4"/>
          <p:cNvSpPr/>
          <p:nvPr/>
        </p:nvSpPr>
        <p:spPr>
          <a:xfrm rot="-5502830" flipH="1">
            <a:off x="-172434" y="4351137"/>
            <a:ext cx="936174" cy="569682"/>
          </a:xfrm>
          <a:custGeom>
            <a:avLst/>
            <a:gdLst/>
            <a:ahLst/>
            <a:cxnLst/>
            <a:rect l="l" t="t" r="r" b="b"/>
            <a:pathLst>
              <a:path w="7193" h="6266" extrusionOk="0">
                <a:moveTo>
                  <a:pt x="1" y="6266"/>
                </a:moveTo>
                <a:lnTo>
                  <a:pt x="3120" y="1"/>
                </a:lnTo>
                <a:lnTo>
                  <a:pt x="7193" y="300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4"/>
          <p:cNvSpPr/>
          <p:nvPr/>
        </p:nvSpPr>
        <p:spPr>
          <a:xfrm rot="-6068769" flipH="1">
            <a:off x="8491905" y="2294191"/>
            <a:ext cx="2321453" cy="725746"/>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4"/>
          <p:cNvSpPr/>
          <p:nvPr/>
        </p:nvSpPr>
        <p:spPr>
          <a:xfrm rot="-6068769" flipH="1">
            <a:off x="8339973" y="1861373"/>
            <a:ext cx="490514" cy="1334060"/>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4"/>
          <p:cNvSpPr/>
          <p:nvPr/>
        </p:nvSpPr>
        <p:spPr>
          <a:xfrm rot="-5904527" flipH="1">
            <a:off x="6511407" y="3904214"/>
            <a:ext cx="1157015" cy="1482642"/>
          </a:xfrm>
          <a:custGeom>
            <a:avLst/>
            <a:gdLst/>
            <a:ahLst/>
            <a:cxnLst/>
            <a:rect l="l" t="t" r="r" b="b"/>
            <a:pathLst>
              <a:path w="8848" h="12930" extrusionOk="0">
                <a:moveTo>
                  <a:pt x="2799" y="0"/>
                </a:moveTo>
                <a:lnTo>
                  <a:pt x="8847" y="8900"/>
                </a:lnTo>
                <a:lnTo>
                  <a:pt x="0"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rot="-5568389" flipH="1">
            <a:off x="8409392" y="4327798"/>
            <a:ext cx="2067921" cy="1067077"/>
          </a:xfrm>
          <a:custGeom>
            <a:avLst/>
            <a:gdLst/>
            <a:ahLst/>
            <a:cxnLst/>
            <a:rect l="l" t="t" r="r" b="b"/>
            <a:pathLst>
              <a:path w="6370" h="9343" extrusionOk="0">
                <a:moveTo>
                  <a:pt x="0" y="1"/>
                </a:moveTo>
                <a:lnTo>
                  <a:pt x="3250" y="9342"/>
                </a:lnTo>
                <a:lnTo>
                  <a:pt x="6369" y="23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rot="-5904527" flipH="1">
            <a:off x="7541325" y="4122200"/>
            <a:ext cx="1748469" cy="1130844"/>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rot="-5904527" flipH="1">
            <a:off x="5224245" y="5081851"/>
            <a:ext cx="1673802" cy="800030"/>
          </a:xfrm>
          <a:custGeom>
            <a:avLst/>
            <a:gdLst/>
            <a:ahLst/>
            <a:cxnLst/>
            <a:rect l="l" t="t" r="r" b="b"/>
            <a:pathLst>
              <a:path w="12800" h="6977" extrusionOk="0">
                <a:moveTo>
                  <a:pt x="1" y="6976"/>
                </a:moveTo>
                <a:lnTo>
                  <a:pt x="12800" y="2496"/>
                </a:lnTo>
                <a:lnTo>
                  <a:pt x="3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rot="-5904527" flipH="1">
            <a:off x="4737864" y="5204209"/>
            <a:ext cx="1265812" cy="1240236"/>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rot="-5904527" flipH="1">
            <a:off x="5865442" y="4589506"/>
            <a:ext cx="1673802" cy="1534242"/>
          </a:xfrm>
          <a:custGeom>
            <a:avLst/>
            <a:gdLst/>
            <a:ahLst/>
            <a:cxnLst/>
            <a:rect l="l" t="t" r="r" b="b"/>
            <a:pathLst>
              <a:path w="12800" h="13380" extrusionOk="0">
                <a:moveTo>
                  <a:pt x="1" y="4480"/>
                </a:moveTo>
                <a:lnTo>
                  <a:pt x="6049" y="13380"/>
                </a:lnTo>
                <a:lnTo>
                  <a:pt x="128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rot="-5904527" flipH="1">
            <a:off x="7076589" y="4224377"/>
            <a:ext cx="1748469" cy="1108026"/>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rot="-5904527" flipH="1">
            <a:off x="7550002" y="4911353"/>
            <a:ext cx="2614269" cy="565537"/>
          </a:xfrm>
          <a:custGeom>
            <a:avLst/>
            <a:gdLst/>
            <a:ahLst/>
            <a:cxnLst/>
            <a:rect l="l" t="t" r="r" b="b"/>
            <a:pathLst>
              <a:path w="19992" h="4932" extrusionOk="0">
                <a:moveTo>
                  <a:pt x="1" y="4229"/>
                </a:moveTo>
                <a:lnTo>
                  <a:pt x="19992" y="4931"/>
                </a:lnTo>
                <a:lnTo>
                  <a:pt x="1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4"/>
          <p:cNvSpPr/>
          <p:nvPr/>
        </p:nvSpPr>
        <p:spPr>
          <a:xfrm rot="-5502830" flipH="1">
            <a:off x="-892065" y="2976555"/>
            <a:ext cx="1399771" cy="459401"/>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rot="-5502830" flipH="1">
            <a:off x="-1863612" y="3800398"/>
            <a:ext cx="2552256" cy="378303"/>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rot="-5502830" flipH="1">
            <a:off x="-1499088" y="3811901"/>
            <a:ext cx="2171174" cy="715512"/>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txBox="1">
            <a:spLocks noGrp="1"/>
          </p:cNvSpPr>
          <p:nvPr>
            <p:ph type="ctrTitle"/>
          </p:nvPr>
        </p:nvSpPr>
        <p:spPr>
          <a:xfrm>
            <a:off x="2285800" y="1525375"/>
            <a:ext cx="4237200" cy="4083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Clr>
                <a:schemeClr val="dk2"/>
              </a:buClr>
              <a:buSzPts val="2400"/>
              <a:buNone/>
              <a:defRPr sz="1800">
                <a:solidFill>
                  <a:schemeClr val="dk2"/>
                </a:solidFill>
              </a:defRPr>
            </a:lvl1pPr>
            <a:lvl2pPr lvl="1"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2pPr>
            <a:lvl3pPr lvl="2"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3pPr>
            <a:lvl4pPr lvl="3"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4pPr>
            <a:lvl5pPr lvl="4"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5pPr>
            <a:lvl6pPr lvl="5"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6pPr>
            <a:lvl7pPr lvl="6"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7pPr>
            <a:lvl8pPr lvl="7"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8pPr>
            <a:lvl9pPr lvl="8"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9pPr>
          </a:lstStyle>
          <a:p>
            <a:endParaRPr/>
          </a:p>
        </p:txBody>
      </p:sp>
      <p:sp>
        <p:nvSpPr>
          <p:cNvPr id="726" name="Google Shape;726;p24"/>
          <p:cNvSpPr txBox="1">
            <a:spLocks noGrp="1"/>
          </p:cNvSpPr>
          <p:nvPr>
            <p:ph type="subTitle" idx="1"/>
          </p:nvPr>
        </p:nvSpPr>
        <p:spPr>
          <a:xfrm>
            <a:off x="2285800" y="1861425"/>
            <a:ext cx="3316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7" name="Google Shape;727;p24"/>
          <p:cNvSpPr txBox="1">
            <a:spLocks noGrp="1"/>
          </p:cNvSpPr>
          <p:nvPr>
            <p:ph type="ctrTitle" idx="2"/>
          </p:nvPr>
        </p:nvSpPr>
        <p:spPr>
          <a:xfrm>
            <a:off x="2285800" y="2897025"/>
            <a:ext cx="4237200" cy="4083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Clr>
                <a:schemeClr val="dk2"/>
              </a:buClr>
              <a:buSzPts val="2400"/>
              <a:buNone/>
              <a:defRPr sz="1800">
                <a:solidFill>
                  <a:schemeClr val="dk2"/>
                </a:solidFill>
              </a:defRPr>
            </a:lvl1pPr>
            <a:lvl2pPr lvl="1"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2pPr>
            <a:lvl3pPr lvl="2"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3pPr>
            <a:lvl4pPr lvl="3"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4pPr>
            <a:lvl5pPr lvl="4"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5pPr>
            <a:lvl6pPr lvl="5"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6pPr>
            <a:lvl7pPr lvl="6"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7pPr>
            <a:lvl8pPr lvl="7"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8pPr>
            <a:lvl9pPr lvl="8" rtl="0">
              <a:spcBef>
                <a:spcPts val="0"/>
              </a:spcBef>
              <a:spcAft>
                <a:spcPts val="0"/>
              </a:spcAft>
              <a:buClr>
                <a:schemeClr val="dk2"/>
              </a:buClr>
              <a:buSzPts val="2400"/>
              <a:buFont typeface="Oswald"/>
              <a:buNone/>
              <a:defRPr sz="2400">
                <a:solidFill>
                  <a:schemeClr val="dk2"/>
                </a:solidFill>
                <a:latin typeface="Oswald"/>
                <a:ea typeface="Oswald"/>
                <a:cs typeface="Oswald"/>
                <a:sym typeface="Oswald"/>
              </a:defRPr>
            </a:lvl9pPr>
          </a:lstStyle>
          <a:p>
            <a:endParaRPr/>
          </a:p>
        </p:txBody>
      </p:sp>
      <p:sp>
        <p:nvSpPr>
          <p:cNvPr id="728" name="Google Shape;728;p24"/>
          <p:cNvSpPr txBox="1">
            <a:spLocks noGrp="1"/>
          </p:cNvSpPr>
          <p:nvPr>
            <p:ph type="subTitle" idx="3"/>
          </p:nvPr>
        </p:nvSpPr>
        <p:spPr>
          <a:xfrm>
            <a:off x="2285800" y="3239675"/>
            <a:ext cx="3316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1">
  <p:cSld name="CUSTOM_4">
    <p:spTree>
      <p:nvGrpSpPr>
        <p:cNvPr id="1" name="Shape 729"/>
        <p:cNvGrpSpPr/>
        <p:nvPr/>
      </p:nvGrpSpPr>
      <p:grpSpPr>
        <a:xfrm>
          <a:off x="0" y="0"/>
          <a:ext cx="0" cy="0"/>
          <a:chOff x="0" y="0"/>
          <a:chExt cx="0" cy="0"/>
        </a:xfrm>
      </p:grpSpPr>
      <p:sp>
        <p:nvSpPr>
          <p:cNvPr id="730" name="Google Shape;730;p25"/>
          <p:cNvSpPr txBox="1">
            <a:spLocks noGrp="1"/>
          </p:cNvSpPr>
          <p:nvPr>
            <p:ph type="title"/>
          </p:nvPr>
        </p:nvSpPr>
        <p:spPr>
          <a:xfrm>
            <a:off x="592832" y="438126"/>
            <a:ext cx="7960200" cy="72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1" name="Google Shape;731;p25"/>
          <p:cNvSpPr txBox="1">
            <a:spLocks noGrp="1"/>
          </p:cNvSpPr>
          <p:nvPr>
            <p:ph type="subTitle" idx="1"/>
          </p:nvPr>
        </p:nvSpPr>
        <p:spPr>
          <a:xfrm flipH="1">
            <a:off x="1153581" y="3649860"/>
            <a:ext cx="1659300" cy="62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2" name="Google Shape;732;p25"/>
          <p:cNvSpPr txBox="1">
            <a:spLocks noGrp="1"/>
          </p:cNvSpPr>
          <p:nvPr>
            <p:ph type="subTitle" idx="2"/>
          </p:nvPr>
        </p:nvSpPr>
        <p:spPr>
          <a:xfrm flipH="1">
            <a:off x="1150790" y="1881638"/>
            <a:ext cx="1659300" cy="6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3" name="Google Shape;733;p25"/>
          <p:cNvSpPr txBox="1">
            <a:spLocks noGrp="1"/>
          </p:cNvSpPr>
          <p:nvPr>
            <p:ph type="subTitle" idx="3"/>
          </p:nvPr>
        </p:nvSpPr>
        <p:spPr>
          <a:xfrm flipH="1">
            <a:off x="6352556" y="3645610"/>
            <a:ext cx="1659300" cy="6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4" name="Google Shape;734;p25"/>
          <p:cNvSpPr txBox="1">
            <a:spLocks noGrp="1"/>
          </p:cNvSpPr>
          <p:nvPr>
            <p:ph type="subTitle" idx="4"/>
          </p:nvPr>
        </p:nvSpPr>
        <p:spPr>
          <a:xfrm flipH="1">
            <a:off x="6349765" y="1880463"/>
            <a:ext cx="1659300" cy="61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5" name="Google Shape;735;p25"/>
          <p:cNvSpPr txBox="1">
            <a:spLocks noGrp="1"/>
          </p:cNvSpPr>
          <p:nvPr>
            <p:ph type="subTitle" idx="5"/>
          </p:nvPr>
        </p:nvSpPr>
        <p:spPr>
          <a:xfrm flipH="1">
            <a:off x="1153581" y="3269159"/>
            <a:ext cx="1659300" cy="449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sp>
        <p:nvSpPr>
          <p:cNvPr id="736" name="Google Shape;736;p25"/>
          <p:cNvSpPr txBox="1">
            <a:spLocks noGrp="1"/>
          </p:cNvSpPr>
          <p:nvPr>
            <p:ph type="subTitle" idx="6"/>
          </p:nvPr>
        </p:nvSpPr>
        <p:spPr>
          <a:xfrm flipH="1">
            <a:off x="1150802" y="1502963"/>
            <a:ext cx="1659300" cy="449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sp>
        <p:nvSpPr>
          <p:cNvPr id="737" name="Google Shape;737;p25"/>
          <p:cNvSpPr txBox="1">
            <a:spLocks noGrp="1"/>
          </p:cNvSpPr>
          <p:nvPr>
            <p:ph type="subTitle" idx="7"/>
          </p:nvPr>
        </p:nvSpPr>
        <p:spPr>
          <a:xfrm flipH="1">
            <a:off x="6352556" y="3269161"/>
            <a:ext cx="1659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sp>
        <p:nvSpPr>
          <p:cNvPr id="738" name="Google Shape;738;p25"/>
          <p:cNvSpPr txBox="1">
            <a:spLocks noGrp="1"/>
          </p:cNvSpPr>
          <p:nvPr>
            <p:ph type="subTitle" idx="8"/>
          </p:nvPr>
        </p:nvSpPr>
        <p:spPr>
          <a:xfrm flipH="1">
            <a:off x="6349776" y="1502963"/>
            <a:ext cx="1659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grpSp>
        <p:nvGrpSpPr>
          <p:cNvPr id="739" name="Google Shape;739;p25"/>
          <p:cNvGrpSpPr/>
          <p:nvPr/>
        </p:nvGrpSpPr>
        <p:grpSpPr>
          <a:xfrm flipH="1">
            <a:off x="6474584" y="-803700"/>
            <a:ext cx="2669424" cy="1697141"/>
            <a:chOff x="-408775" y="-716093"/>
            <a:chExt cx="2528343" cy="1607446"/>
          </a:xfrm>
        </p:grpSpPr>
        <p:sp>
          <p:nvSpPr>
            <p:cNvPr id="740" name="Google Shape;740;p25"/>
            <p:cNvSpPr/>
            <p:nvPr/>
          </p:nvSpPr>
          <p:spPr>
            <a:xfrm>
              <a:off x="-408775" y="-476905"/>
              <a:ext cx="1194900" cy="1194372"/>
            </a:xfrm>
            <a:custGeom>
              <a:avLst/>
              <a:gdLst/>
              <a:ahLst/>
              <a:cxnLst/>
              <a:rect l="l" t="t" r="r" b="b"/>
              <a:pathLst>
                <a:path w="35738" h="26672" extrusionOk="0">
                  <a:moveTo>
                    <a:pt x="0" y="1"/>
                  </a:moveTo>
                  <a:lnTo>
                    <a:pt x="0" y="26672"/>
                  </a:lnTo>
                  <a:lnTo>
                    <a:pt x="35738" y="266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1295881">
              <a:off x="98106" y="-398826"/>
              <a:ext cx="1909418" cy="97291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1295881">
              <a:off x="633684" y="-67997"/>
              <a:ext cx="1436955" cy="539938"/>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25"/>
          <p:cNvGrpSpPr/>
          <p:nvPr/>
        </p:nvGrpSpPr>
        <p:grpSpPr>
          <a:xfrm rot="-8654756" flipH="1">
            <a:off x="-822893" y="4428440"/>
            <a:ext cx="2252499" cy="1697109"/>
            <a:chOff x="-13924" y="-716093"/>
            <a:chExt cx="2133492" cy="1607446"/>
          </a:xfrm>
        </p:grpSpPr>
        <p:sp>
          <p:nvSpPr>
            <p:cNvPr id="744" name="Google Shape;744;p25"/>
            <p:cNvSpPr/>
            <p:nvPr/>
          </p:nvSpPr>
          <p:spPr>
            <a:xfrm rot="-1295881">
              <a:off x="98106" y="-398826"/>
              <a:ext cx="1909418" cy="97291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rot="-1295881">
              <a:off x="633684" y="-67997"/>
              <a:ext cx="1436955" cy="539938"/>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2">
  <p:cSld name="CUSTOM_4_1">
    <p:spTree>
      <p:nvGrpSpPr>
        <p:cNvPr id="1" name="Shape 746"/>
        <p:cNvGrpSpPr/>
        <p:nvPr/>
      </p:nvGrpSpPr>
      <p:grpSpPr>
        <a:xfrm>
          <a:off x="0" y="0"/>
          <a:ext cx="0" cy="0"/>
          <a:chOff x="0" y="0"/>
          <a:chExt cx="0" cy="0"/>
        </a:xfrm>
      </p:grpSpPr>
      <p:sp>
        <p:nvSpPr>
          <p:cNvPr id="747" name="Google Shape;747;p26"/>
          <p:cNvSpPr txBox="1">
            <a:spLocks noGrp="1"/>
          </p:cNvSpPr>
          <p:nvPr>
            <p:ph type="title"/>
          </p:nvPr>
        </p:nvSpPr>
        <p:spPr>
          <a:xfrm>
            <a:off x="592832" y="438126"/>
            <a:ext cx="7960200" cy="7224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748" name="Google Shape;748;p26"/>
          <p:cNvGrpSpPr/>
          <p:nvPr/>
        </p:nvGrpSpPr>
        <p:grpSpPr>
          <a:xfrm>
            <a:off x="-372161" y="-1042311"/>
            <a:ext cx="10313886" cy="6521084"/>
            <a:chOff x="-308960" y="-1002328"/>
            <a:chExt cx="10250334" cy="6480902"/>
          </a:xfrm>
        </p:grpSpPr>
        <p:sp>
          <p:nvSpPr>
            <p:cNvPr id="749" name="Google Shape;749;p26"/>
            <p:cNvSpPr/>
            <p:nvPr/>
          </p:nvSpPr>
          <p:spPr>
            <a:xfrm rot="7641676">
              <a:off x="8583926" y="4711229"/>
              <a:ext cx="841562" cy="53883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rot="6157856" flipH="1">
              <a:off x="8515077" y="373687"/>
              <a:ext cx="860775" cy="1322339"/>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rot="4137004" flipH="1">
              <a:off x="8739556" y="-28496"/>
              <a:ext cx="860408" cy="1322356"/>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rot="-3599805">
              <a:off x="8486225" y="4514697"/>
              <a:ext cx="841738" cy="725615"/>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rot="-9201064">
              <a:off x="790157" y="-520064"/>
              <a:ext cx="1030686" cy="1279334"/>
            </a:xfrm>
            <a:custGeom>
              <a:avLst/>
              <a:gdLst/>
              <a:ahLst/>
              <a:cxnLst/>
              <a:rect l="l" t="t" r="r" b="b"/>
              <a:pathLst>
                <a:path w="10885" h="13510" extrusionOk="0">
                  <a:moveTo>
                    <a:pt x="0" y="13380"/>
                  </a:moveTo>
                  <a:lnTo>
                    <a:pt x="10884" y="13510"/>
                  </a:lnTo>
                  <a:lnTo>
                    <a:pt x="67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rot="-9201064">
              <a:off x="150504" y="-822940"/>
              <a:ext cx="1102933" cy="1279334"/>
            </a:xfrm>
            <a:custGeom>
              <a:avLst/>
              <a:gdLst/>
              <a:ahLst/>
              <a:cxnLst/>
              <a:rect l="l" t="t" r="r" b="b"/>
              <a:pathLst>
                <a:path w="11648" h="13510" extrusionOk="0">
                  <a:moveTo>
                    <a:pt x="1" y="0"/>
                  </a:moveTo>
                  <a:lnTo>
                    <a:pt x="4134" y="13510"/>
                  </a:lnTo>
                  <a:lnTo>
                    <a:pt x="11647" y="21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rot="-9201064">
              <a:off x="-207050" y="171400"/>
              <a:ext cx="1102933" cy="715613"/>
            </a:xfrm>
            <a:custGeom>
              <a:avLst/>
              <a:gdLst/>
              <a:ahLst/>
              <a:cxnLst/>
              <a:rect l="l" t="t" r="r" b="b"/>
              <a:pathLst>
                <a:path w="11648" h="7557" extrusionOk="0">
                  <a:moveTo>
                    <a:pt x="1" y="5442"/>
                  </a:moveTo>
                  <a:lnTo>
                    <a:pt x="8848" y="0"/>
                  </a:lnTo>
                  <a:lnTo>
                    <a:pt x="11647" y="755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rot="-5674165" flipH="1">
              <a:off x="-195172" y="3517340"/>
              <a:ext cx="657705" cy="734684"/>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rot="-7394290" flipH="1">
              <a:off x="-164079" y="3770322"/>
              <a:ext cx="517737" cy="962868"/>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26"/>
          <p:cNvSpPr txBox="1">
            <a:spLocks noGrp="1"/>
          </p:cNvSpPr>
          <p:nvPr>
            <p:ph type="ctrTitle" idx="2"/>
          </p:nvPr>
        </p:nvSpPr>
        <p:spPr>
          <a:xfrm>
            <a:off x="1841094" y="2068825"/>
            <a:ext cx="1821900" cy="4083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1800">
                <a:solidFill>
                  <a:schemeClr val="dk2"/>
                </a:solidFill>
              </a:defRPr>
            </a:lvl1pPr>
            <a:lvl2pPr lvl="1" algn="ctr" rtl="0">
              <a:spcBef>
                <a:spcPts val="0"/>
              </a:spcBef>
              <a:spcAft>
                <a:spcPts val="0"/>
              </a:spcAft>
              <a:buClr>
                <a:schemeClr val="dk2"/>
              </a:buClr>
              <a:buSzPts val="2400"/>
              <a:buNone/>
              <a:defRPr sz="2400" b="0">
                <a:solidFill>
                  <a:schemeClr val="dk2"/>
                </a:solidFill>
              </a:defRPr>
            </a:lvl2pPr>
            <a:lvl3pPr lvl="2" algn="ctr" rtl="0">
              <a:spcBef>
                <a:spcPts val="0"/>
              </a:spcBef>
              <a:spcAft>
                <a:spcPts val="0"/>
              </a:spcAft>
              <a:buClr>
                <a:schemeClr val="dk2"/>
              </a:buClr>
              <a:buSzPts val="2400"/>
              <a:buNone/>
              <a:defRPr sz="2400" b="0">
                <a:solidFill>
                  <a:schemeClr val="dk2"/>
                </a:solidFill>
              </a:defRPr>
            </a:lvl3pPr>
            <a:lvl4pPr lvl="3" algn="ctr" rtl="0">
              <a:spcBef>
                <a:spcPts val="0"/>
              </a:spcBef>
              <a:spcAft>
                <a:spcPts val="0"/>
              </a:spcAft>
              <a:buClr>
                <a:schemeClr val="dk2"/>
              </a:buClr>
              <a:buSzPts val="2400"/>
              <a:buNone/>
              <a:defRPr sz="2400" b="0">
                <a:solidFill>
                  <a:schemeClr val="dk2"/>
                </a:solidFill>
              </a:defRPr>
            </a:lvl4pPr>
            <a:lvl5pPr lvl="4" algn="ctr" rtl="0">
              <a:spcBef>
                <a:spcPts val="0"/>
              </a:spcBef>
              <a:spcAft>
                <a:spcPts val="0"/>
              </a:spcAft>
              <a:buClr>
                <a:schemeClr val="dk2"/>
              </a:buClr>
              <a:buSzPts val="2400"/>
              <a:buNone/>
              <a:defRPr sz="2400" b="0">
                <a:solidFill>
                  <a:schemeClr val="dk2"/>
                </a:solidFill>
              </a:defRPr>
            </a:lvl5pPr>
            <a:lvl6pPr lvl="5" algn="ctr" rtl="0">
              <a:spcBef>
                <a:spcPts val="0"/>
              </a:spcBef>
              <a:spcAft>
                <a:spcPts val="0"/>
              </a:spcAft>
              <a:buClr>
                <a:schemeClr val="dk2"/>
              </a:buClr>
              <a:buSzPts val="2400"/>
              <a:buNone/>
              <a:defRPr sz="2400" b="0">
                <a:solidFill>
                  <a:schemeClr val="dk2"/>
                </a:solidFill>
              </a:defRPr>
            </a:lvl6pPr>
            <a:lvl7pPr lvl="6" algn="ctr" rtl="0">
              <a:spcBef>
                <a:spcPts val="0"/>
              </a:spcBef>
              <a:spcAft>
                <a:spcPts val="0"/>
              </a:spcAft>
              <a:buClr>
                <a:schemeClr val="dk2"/>
              </a:buClr>
              <a:buSzPts val="2400"/>
              <a:buNone/>
              <a:defRPr sz="2400" b="0">
                <a:solidFill>
                  <a:schemeClr val="dk2"/>
                </a:solidFill>
              </a:defRPr>
            </a:lvl7pPr>
            <a:lvl8pPr lvl="7" algn="ctr" rtl="0">
              <a:spcBef>
                <a:spcPts val="0"/>
              </a:spcBef>
              <a:spcAft>
                <a:spcPts val="0"/>
              </a:spcAft>
              <a:buClr>
                <a:schemeClr val="dk2"/>
              </a:buClr>
              <a:buSzPts val="2400"/>
              <a:buNone/>
              <a:defRPr sz="2400" b="0">
                <a:solidFill>
                  <a:schemeClr val="dk2"/>
                </a:solidFill>
              </a:defRPr>
            </a:lvl8pPr>
            <a:lvl9pPr lvl="8" algn="ctr" rtl="0">
              <a:spcBef>
                <a:spcPts val="0"/>
              </a:spcBef>
              <a:spcAft>
                <a:spcPts val="0"/>
              </a:spcAft>
              <a:buClr>
                <a:schemeClr val="dk2"/>
              </a:buClr>
              <a:buSzPts val="2400"/>
              <a:buNone/>
              <a:defRPr sz="2400" b="0">
                <a:solidFill>
                  <a:schemeClr val="dk2"/>
                </a:solidFill>
              </a:defRPr>
            </a:lvl9pPr>
          </a:lstStyle>
          <a:p>
            <a:endParaRPr/>
          </a:p>
        </p:txBody>
      </p:sp>
      <p:sp>
        <p:nvSpPr>
          <p:cNvPr id="759" name="Google Shape;759;p26"/>
          <p:cNvSpPr txBox="1">
            <a:spLocks noGrp="1"/>
          </p:cNvSpPr>
          <p:nvPr>
            <p:ph type="subTitle" idx="1"/>
          </p:nvPr>
        </p:nvSpPr>
        <p:spPr>
          <a:xfrm>
            <a:off x="1491744" y="2399513"/>
            <a:ext cx="2520600" cy="58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60" name="Google Shape;760;p26"/>
          <p:cNvSpPr txBox="1">
            <a:spLocks noGrp="1"/>
          </p:cNvSpPr>
          <p:nvPr>
            <p:ph type="ctrTitle" idx="3"/>
          </p:nvPr>
        </p:nvSpPr>
        <p:spPr>
          <a:xfrm>
            <a:off x="5256225" y="2068825"/>
            <a:ext cx="1821900" cy="4083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1800">
                <a:solidFill>
                  <a:schemeClr val="dk2"/>
                </a:solidFill>
              </a:defRPr>
            </a:lvl1pPr>
            <a:lvl2pPr lvl="1" algn="ctr" rtl="0">
              <a:spcBef>
                <a:spcPts val="0"/>
              </a:spcBef>
              <a:spcAft>
                <a:spcPts val="0"/>
              </a:spcAft>
              <a:buClr>
                <a:schemeClr val="dk2"/>
              </a:buClr>
              <a:buSzPts val="2400"/>
              <a:buNone/>
              <a:defRPr sz="2400" b="0">
                <a:solidFill>
                  <a:schemeClr val="dk2"/>
                </a:solidFill>
              </a:defRPr>
            </a:lvl2pPr>
            <a:lvl3pPr lvl="2" algn="ctr" rtl="0">
              <a:spcBef>
                <a:spcPts val="0"/>
              </a:spcBef>
              <a:spcAft>
                <a:spcPts val="0"/>
              </a:spcAft>
              <a:buClr>
                <a:schemeClr val="dk2"/>
              </a:buClr>
              <a:buSzPts val="2400"/>
              <a:buNone/>
              <a:defRPr sz="2400" b="0">
                <a:solidFill>
                  <a:schemeClr val="dk2"/>
                </a:solidFill>
              </a:defRPr>
            </a:lvl3pPr>
            <a:lvl4pPr lvl="3" algn="ctr" rtl="0">
              <a:spcBef>
                <a:spcPts val="0"/>
              </a:spcBef>
              <a:spcAft>
                <a:spcPts val="0"/>
              </a:spcAft>
              <a:buClr>
                <a:schemeClr val="dk2"/>
              </a:buClr>
              <a:buSzPts val="2400"/>
              <a:buNone/>
              <a:defRPr sz="2400" b="0">
                <a:solidFill>
                  <a:schemeClr val="dk2"/>
                </a:solidFill>
              </a:defRPr>
            </a:lvl4pPr>
            <a:lvl5pPr lvl="4" algn="ctr" rtl="0">
              <a:spcBef>
                <a:spcPts val="0"/>
              </a:spcBef>
              <a:spcAft>
                <a:spcPts val="0"/>
              </a:spcAft>
              <a:buClr>
                <a:schemeClr val="dk2"/>
              </a:buClr>
              <a:buSzPts val="2400"/>
              <a:buNone/>
              <a:defRPr sz="2400" b="0">
                <a:solidFill>
                  <a:schemeClr val="dk2"/>
                </a:solidFill>
              </a:defRPr>
            </a:lvl5pPr>
            <a:lvl6pPr lvl="5" algn="ctr" rtl="0">
              <a:spcBef>
                <a:spcPts val="0"/>
              </a:spcBef>
              <a:spcAft>
                <a:spcPts val="0"/>
              </a:spcAft>
              <a:buClr>
                <a:schemeClr val="dk2"/>
              </a:buClr>
              <a:buSzPts val="2400"/>
              <a:buNone/>
              <a:defRPr sz="2400" b="0">
                <a:solidFill>
                  <a:schemeClr val="dk2"/>
                </a:solidFill>
              </a:defRPr>
            </a:lvl6pPr>
            <a:lvl7pPr lvl="6" algn="ctr" rtl="0">
              <a:spcBef>
                <a:spcPts val="0"/>
              </a:spcBef>
              <a:spcAft>
                <a:spcPts val="0"/>
              </a:spcAft>
              <a:buClr>
                <a:schemeClr val="dk2"/>
              </a:buClr>
              <a:buSzPts val="2400"/>
              <a:buNone/>
              <a:defRPr sz="2400" b="0">
                <a:solidFill>
                  <a:schemeClr val="dk2"/>
                </a:solidFill>
              </a:defRPr>
            </a:lvl7pPr>
            <a:lvl8pPr lvl="7" algn="ctr" rtl="0">
              <a:spcBef>
                <a:spcPts val="0"/>
              </a:spcBef>
              <a:spcAft>
                <a:spcPts val="0"/>
              </a:spcAft>
              <a:buClr>
                <a:schemeClr val="dk2"/>
              </a:buClr>
              <a:buSzPts val="2400"/>
              <a:buNone/>
              <a:defRPr sz="2400" b="0">
                <a:solidFill>
                  <a:schemeClr val="dk2"/>
                </a:solidFill>
              </a:defRPr>
            </a:lvl8pPr>
            <a:lvl9pPr lvl="8" algn="ctr" rtl="0">
              <a:spcBef>
                <a:spcPts val="0"/>
              </a:spcBef>
              <a:spcAft>
                <a:spcPts val="0"/>
              </a:spcAft>
              <a:buClr>
                <a:schemeClr val="dk2"/>
              </a:buClr>
              <a:buSzPts val="2400"/>
              <a:buNone/>
              <a:defRPr sz="2400" b="0">
                <a:solidFill>
                  <a:schemeClr val="dk2"/>
                </a:solidFill>
              </a:defRPr>
            </a:lvl9pPr>
          </a:lstStyle>
          <a:p>
            <a:endParaRPr/>
          </a:p>
        </p:txBody>
      </p:sp>
      <p:sp>
        <p:nvSpPr>
          <p:cNvPr id="761" name="Google Shape;761;p26"/>
          <p:cNvSpPr txBox="1">
            <a:spLocks noGrp="1"/>
          </p:cNvSpPr>
          <p:nvPr>
            <p:ph type="subTitle" idx="4"/>
          </p:nvPr>
        </p:nvSpPr>
        <p:spPr>
          <a:xfrm>
            <a:off x="4906875" y="2399513"/>
            <a:ext cx="2520600" cy="58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62" name="Google Shape;762;p26"/>
          <p:cNvSpPr txBox="1">
            <a:spLocks noGrp="1"/>
          </p:cNvSpPr>
          <p:nvPr>
            <p:ph type="ctrTitle" idx="5"/>
          </p:nvPr>
        </p:nvSpPr>
        <p:spPr>
          <a:xfrm>
            <a:off x="1841094" y="3835838"/>
            <a:ext cx="1821900" cy="4083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1800">
                <a:solidFill>
                  <a:schemeClr val="dk2"/>
                </a:solidFill>
              </a:defRPr>
            </a:lvl1pPr>
            <a:lvl2pPr lvl="1" algn="ctr" rtl="0">
              <a:spcBef>
                <a:spcPts val="0"/>
              </a:spcBef>
              <a:spcAft>
                <a:spcPts val="0"/>
              </a:spcAft>
              <a:buClr>
                <a:schemeClr val="dk2"/>
              </a:buClr>
              <a:buSzPts val="2400"/>
              <a:buNone/>
              <a:defRPr sz="2400" b="0">
                <a:solidFill>
                  <a:schemeClr val="dk2"/>
                </a:solidFill>
              </a:defRPr>
            </a:lvl2pPr>
            <a:lvl3pPr lvl="2" algn="ctr" rtl="0">
              <a:spcBef>
                <a:spcPts val="0"/>
              </a:spcBef>
              <a:spcAft>
                <a:spcPts val="0"/>
              </a:spcAft>
              <a:buClr>
                <a:schemeClr val="dk2"/>
              </a:buClr>
              <a:buSzPts val="2400"/>
              <a:buNone/>
              <a:defRPr sz="2400" b="0">
                <a:solidFill>
                  <a:schemeClr val="dk2"/>
                </a:solidFill>
              </a:defRPr>
            </a:lvl3pPr>
            <a:lvl4pPr lvl="3" algn="ctr" rtl="0">
              <a:spcBef>
                <a:spcPts val="0"/>
              </a:spcBef>
              <a:spcAft>
                <a:spcPts val="0"/>
              </a:spcAft>
              <a:buClr>
                <a:schemeClr val="dk2"/>
              </a:buClr>
              <a:buSzPts val="2400"/>
              <a:buNone/>
              <a:defRPr sz="2400" b="0">
                <a:solidFill>
                  <a:schemeClr val="dk2"/>
                </a:solidFill>
              </a:defRPr>
            </a:lvl4pPr>
            <a:lvl5pPr lvl="4" algn="ctr" rtl="0">
              <a:spcBef>
                <a:spcPts val="0"/>
              </a:spcBef>
              <a:spcAft>
                <a:spcPts val="0"/>
              </a:spcAft>
              <a:buClr>
                <a:schemeClr val="dk2"/>
              </a:buClr>
              <a:buSzPts val="2400"/>
              <a:buNone/>
              <a:defRPr sz="2400" b="0">
                <a:solidFill>
                  <a:schemeClr val="dk2"/>
                </a:solidFill>
              </a:defRPr>
            </a:lvl5pPr>
            <a:lvl6pPr lvl="5" algn="ctr" rtl="0">
              <a:spcBef>
                <a:spcPts val="0"/>
              </a:spcBef>
              <a:spcAft>
                <a:spcPts val="0"/>
              </a:spcAft>
              <a:buClr>
                <a:schemeClr val="dk2"/>
              </a:buClr>
              <a:buSzPts val="2400"/>
              <a:buNone/>
              <a:defRPr sz="2400" b="0">
                <a:solidFill>
                  <a:schemeClr val="dk2"/>
                </a:solidFill>
              </a:defRPr>
            </a:lvl6pPr>
            <a:lvl7pPr lvl="6" algn="ctr" rtl="0">
              <a:spcBef>
                <a:spcPts val="0"/>
              </a:spcBef>
              <a:spcAft>
                <a:spcPts val="0"/>
              </a:spcAft>
              <a:buClr>
                <a:schemeClr val="dk2"/>
              </a:buClr>
              <a:buSzPts val="2400"/>
              <a:buNone/>
              <a:defRPr sz="2400" b="0">
                <a:solidFill>
                  <a:schemeClr val="dk2"/>
                </a:solidFill>
              </a:defRPr>
            </a:lvl7pPr>
            <a:lvl8pPr lvl="7" algn="ctr" rtl="0">
              <a:spcBef>
                <a:spcPts val="0"/>
              </a:spcBef>
              <a:spcAft>
                <a:spcPts val="0"/>
              </a:spcAft>
              <a:buClr>
                <a:schemeClr val="dk2"/>
              </a:buClr>
              <a:buSzPts val="2400"/>
              <a:buNone/>
              <a:defRPr sz="2400" b="0">
                <a:solidFill>
                  <a:schemeClr val="dk2"/>
                </a:solidFill>
              </a:defRPr>
            </a:lvl8pPr>
            <a:lvl9pPr lvl="8" algn="ctr" rtl="0">
              <a:spcBef>
                <a:spcPts val="0"/>
              </a:spcBef>
              <a:spcAft>
                <a:spcPts val="0"/>
              </a:spcAft>
              <a:buClr>
                <a:schemeClr val="dk2"/>
              </a:buClr>
              <a:buSzPts val="2400"/>
              <a:buNone/>
              <a:defRPr sz="2400" b="0">
                <a:solidFill>
                  <a:schemeClr val="dk2"/>
                </a:solidFill>
              </a:defRPr>
            </a:lvl9pPr>
          </a:lstStyle>
          <a:p>
            <a:endParaRPr/>
          </a:p>
        </p:txBody>
      </p:sp>
      <p:sp>
        <p:nvSpPr>
          <p:cNvPr id="763" name="Google Shape;763;p26"/>
          <p:cNvSpPr txBox="1">
            <a:spLocks noGrp="1"/>
          </p:cNvSpPr>
          <p:nvPr>
            <p:ph type="subTitle" idx="6"/>
          </p:nvPr>
        </p:nvSpPr>
        <p:spPr>
          <a:xfrm>
            <a:off x="1491744" y="4164700"/>
            <a:ext cx="2520600" cy="58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64" name="Google Shape;764;p26"/>
          <p:cNvSpPr txBox="1">
            <a:spLocks noGrp="1"/>
          </p:cNvSpPr>
          <p:nvPr>
            <p:ph type="ctrTitle" idx="7"/>
          </p:nvPr>
        </p:nvSpPr>
        <p:spPr>
          <a:xfrm>
            <a:off x="5256225" y="3835838"/>
            <a:ext cx="1821900" cy="4083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1800">
                <a:solidFill>
                  <a:schemeClr val="dk2"/>
                </a:solidFill>
              </a:defRPr>
            </a:lvl1pPr>
            <a:lvl2pPr lvl="1" algn="ctr" rtl="0">
              <a:spcBef>
                <a:spcPts val="0"/>
              </a:spcBef>
              <a:spcAft>
                <a:spcPts val="0"/>
              </a:spcAft>
              <a:buClr>
                <a:schemeClr val="dk2"/>
              </a:buClr>
              <a:buSzPts val="2400"/>
              <a:buNone/>
              <a:defRPr sz="2400" b="0">
                <a:solidFill>
                  <a:schemeClr val="dk2"/>
                </a:solidFill>
              </a:defRPr>
            </a:lvl2pPr>
            <a:lvl3pPr lvl="2" algn="ctr" rtl="0">
              <a:spcBef>
                <a:spcPts val="0"/>
              </a:spcBef>
              <a:spcAft>
                <a:spcPts val="0"/>
              </a:spcAft>
              <a:buClr>
                <a:schemeClr val="dk2"/>
              </a:buClr>
              <a:buSzPts val="2400"/>
              <a:buNone/>
              <a:defRPr sz="2400" b="0">
                <a:solidFill>
                  <a:schemeClr val="dk2"/>
                </a:solidFill>
              </a:defRPr>
            </a:lvl3pPr>
            <a:lvl4pPr lvl="3" algn="ctr" rtl="0">
              <a:spcBef>
                <a:spcPts val="0"/>
              </a:spcBef>
              <a:spcAft>
                <a:spcPts val="0"/>
              </a:spcAft>
              <a:buClr>
                <a:schemeClr val="dk2"/>
              </a:buClr>
              <a:buSzPts val="2400"/>
              <a:buNone/>
              <a:defRPr sz="2400" b="0">
                <a:solidFill>
                  <a:schemeClr val="dk2"/>
                </a:solidFill>
              </a:defRPr>
            </a:lvl4pPr>
            <a:lvl5pPr lvl="4" algn="ctr" rtl="0">
              <a:spcBef>
                <a:spcPts val="0"/>
              </a:spcBef>
              <a:spcAft>
                <a:spcPts val="0"/>
              </a:spcAft>
              <a:buClr>
                <a:schemeClr val="dk2"/>
              </a:buClr>
              <a:buSzPts val="2400"/>
              <a:buNone/>
              <a:defRPr sz="2400" b="0">
                <a:solidFill>
                  <a:schemeClr val="dk2"/>
                </a:solidFill>
              </a:defRPr>
            </a:lvl5pPr>
            <a:lvl6pPr lvl="5" algn="ctr" rtl="0">
              <a:spcBef>
                <a:spcPts val="0"/>
              </a:spcBef>
              <a:spcAft>
                <a:spcPts val="0"/>
              </a:spcAft>
              <a:buClr>
                <a:schemeClr val="dk2"/>
              </a:buClr>
              <a:buSzPts val="2400"/>
              <a:buNone/>
              <a:defRPr sz="2400" b="0">
                <a:solidFill>
                  <a:schemeClr val="dk2"/>
                </a:solidFill>
              </a:defRPr>
            </a:lvl6pPr>
            <a:lvl7pPr lvl="6" algn="ctr" rtl="0">
              <a:spcBef>
                <a:spcPts val="0"/>
              </a:spcBef>
              <a:spcAft>
                <a:spcPts val="0"/>
              </a:spcAft>
              <a:buClr>
                <a:schemeClr val="dk2"/>
              </a:buClr>
              <a:buSzPts val="2400"/>
              <a:buNone/>
              <a:defRPr sz="2400" b="0">
                <a:solidFill>
                  <a:schemeClr val="dk2"/>
                </a:solidFill>
              </a:defRPr>
            </a:lvl7pPr>
            <a:lvl8pPr lvl="7" algn="ctr" rtl="0">
              <a:spcBef>
                <a:spcPts val="0"/>
              </a:spcBef>
              <a:spcAft>
                <a:spcPts val="0"/>
              </a:spcAft>
              <a:buClr>
                <a:schemeClr val="dk2"/>
              </a:buClr>
              <a:buSzPts val="2400"/>
              <a:buNone/>
              <a:defRPr sz="2400" b="0">
                <a:solidFill>
                  <a:schemeClr val="dk2"/>
                </a:solidFill>
              </a:defRPr>
            </a:lvl8pPr>
            <a:lvl9pPr lvl="8" algn="ctr" rtl="0">
              <a:spcBef>
                <a:spcPts val="0"/>
              </a:spcBef>
              <a:spcAft>
                <a:spcPts val="0"/>
              </a:spcAft>
              <a:buClr>
                <a:schemeClr val="dk2"/>
              </a:buClr>
              <a:buSzPts val="2400"/>
              <a:buNone/>
              <a:defRPr sz="2400" b="0">
                <a:solidFill>
                  <a:schemeClr val="dk2"/>
                </a:solidFill>
              </a:defRPr>
            </a:lvl9pPr>
          </a:lstStyle>
          <a:p>
            <a:endParaRPr/>
          </a:p>
        </p:txBody>
      </p:sp>
      <p:sp>
        <p:nvSpPr>
          <p:cNvPr id="765" name="Google Shape;765;p26"/>
          <p:cNvSpPr txBox="1">
            <a:spLocks noGrp="1"/>
          </p:cNvSpPr>
          <p:nvPr>
            <p:ph type="subTitle" idx="8"/>
          </p:nvPr>
        </p:nvSpPr>
        <p:spPr>
          <a:xfrm>
            <a:off x="4906875" y="4164700"/>
            <a:ext cx="2520600" cy="58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3">
  <p:cSld name="CUSTOM_22">
    <p:spTree>
      <p:nvGrpSpPr>
        <p:cNvPr id="1" name="Shape 766"/>
        <p:cNvGrpSpPr/>
        <p:nvPr/>
      </p:nvGrpSpPr>
      <p:grpSpPr>
        <a:xfrm>
          <a:off x="0" y="0"/>
          <a:ext cx="0" cy="0"/>
          <a:chOff x="0" y="0"/>
          <a:chExt cx="0" cy="0"/>
        </a:xfrm>
      </p:grpSpPr>
      <p:sp>
        <p:nvSpPr>
          <p:cNvPr id="767" name="Google Shape;767;p27"/>
          <p:cNvSpPr txBox="1">
            <a:spLocks noGrp="1"/>
          </p:cNvSpPr>
          <p:nvPr>
            <p:ph type="title"/>
          </p:nvPr>
        </p:nvSpPr>
        <p:spPr>
          <a:xfrm>
            <a:off x="615900" y="438590"/>
            <a:ext cx="791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768" name="Google Shape;768;p27"/>
          <p:cNvGrpSpPr/>
          <p:nvPr/>
        </p:nvGrpSpPr>
        <p:grpSpPr>
          <a:xfrm flipH="1">
            <a:off x="-829361" y="-1042311"/>
            <a:ext cx="10313886" cy="6521084"/>
            <a:chOff x="-308960" y="-1002328"/>
            <a:chExt cx="10250334" cy="6480902"/>
          </a:xfrm>
        </p:grpSpPr>
        <p:sp>
          <p:nvSpPr>
            <p:cNvPr id="769" name="Google Shape;769;p27"/>
            <p:cNvSpPr/>
            <p:nvPr/>
          </p:nvSpPr>
          <p:spPr>
            <a:xfrm rot="7641676">
              <a:off x="8583926" y="4711229"/>
              <a:ext cx="841562" cy="53883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rot="6157856" flipH="1">
              <a:off x="8515077" y="373687"/>
              <a:ext cx="860775" cy="1322339"/>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rot="4137004" flipH="1">
              <a:off x="8739556" y="-28496"/>
              <a:ext cx="860408" cy="1322356"/>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rot="-3599805">
              <a:off x="8486225" y="4514697"/>
              <a:ext cx="841738" cy="725615"/>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rot="-9201064">
              <a:off x="790157" y="-520064"/>
              <a:ext cx="1030686" cy="1279334"/>
            </a:xfrm>
            <a:custGeom>
              <a:avLst/>
              <a:gdLst/>
              <a:ahLst/>
              <a:cxnLst/>
              <a:rect l="l" t="t" r="r" b="b"/>
              <a:pathLst>
                <a:path w="10885" h="13510" extrusionOk="0">
                  <a:moveTo>
                    <a:pt x="0" y="13380"/>
                  </a:moveTo>
                  <a:lnTo>
                    <a:pt x="10884" y="13510"/>
                  </a:lnTo>
                  <a:lnTo>
                    <a:pt x="67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rot="-9201064">
              <a:off x="150504" y="-822940"/>
              <a:ext cx="1102933" cy="1279334"/>
            </a:xfrm>
            <a:custGeom>
              <a:avLst/>
              <a:gdLst/>
              <a:ahLst/>
              <a:cxnLst/>
              <a:rect l="l" t="t" r="r" b="b"/>
              <a:pathLst>
                <a:path w="11648" h="13510" extrusionOk="0">
                  <a:moveTo>
                    <a:pt x="1" y="0"/>
                  </a:moveTo>
                  <a:lnTo>
                    <a:pt x="4134" y="13510"/>
                  </a:lnTo>
                  <a:lnTo>
                    <a:pt x="11647" y="21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rot="-9201064">
              <a:off x="-207050" y="171400"/>
              <a:ext cx="1102933" cy="715613"/>
            </a:xfrm>
            <a:custGeom>
              <a:avLst/>
              <a:gdLst/>
              <a:ahLst/>
              <a:cxnLst/>
              <a:rect l="l" t="t" r="r" b="b"/>
              <a:pathLst>
                <a:path w="11648" h="7557" extrusionOk="0">
                  <a:moveTo>
                    <a:pt x="1" y="5442"/>
                  </a:moveTo>
                  <a:lnTo>
                    <a:pt x="8848" y="0"/>
                  </a:lnTo>
                  <a:lnTo>
                    <a:pt x="11647" y="755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rot="-5674165" flipH="1">
              <a:off x="-195172" y="3517340"/>
              <a:ext cx="657705" cy="734684"/>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rot="-7394290" flipH="1">
              <a:off x="-164079" y="3770322"/>
              <a:ext cx="517737" cy="962868"/>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27"/>
          <p:cNvSpPr txBox="1">
            <a:spLocks noGrp="1"/>
          </p:cNvSpPr>
          <p:nvPr>
            <p:ph type="subTitle" idx="1"/>
          </p:nvPr>
        </p:nvSpPr>
        <p:spPr>
          <a:xfrm>
            <a:off x="6060963" y="3628745"/>
            <a:ext cx="2105100" cy="85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r" rtl="0">
              <a:lnSpc>
                <a:spcPct val="100000"/>
              </a:lnSpc>
              <a:spcBef>
                <a:spcPts val="160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79" name="Google Shape;779;p27"/>
          <p:cNvSpPr txBox="1">
            <a:spLocks noGrp="1"/>
          </p:cNvSpPr>
          <p:nvPr>
            <p:ph type="subTitle" idx="2"/>
          </p:nvPr>
        </p:nvSpPr>
        <p:spPr>
          <a:xfrm>
            <a:off x="6060963" y="1903100"/>
            <a:ext cx="2105100" cy="85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80" name="Google Shape;780;p27"/>
          <p:cNvSpPr txBox="1">
            <a:spLocks noGrp="1"/>
          </p:cNvSpPr>
          <p:nvPr>
            <p:ph type="subTitle" idx="3"/>
          </p:nvPr>
        </p:nvSpPr>
        <p:spPr>
          <a:xfrm>
            <a:off x="982888" y="3628748"/>
            <a:ext cx="2105100" cy="85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81" name="Google Shape;781;p27"/>
          <p:cNvSpPr txBox="1">
            <a:spLocks noGrp="1"/>
          </p:cNvSpPr>
          <p:nvPr>
            <p:ph type="subTitle" idx="4"/>
          </p:nvPr>
        </p:nvSpPr>
        <p:spPr>
          <a:xfrm>
            <a:off x="982888" y="1903100"/>
            <a:ext cx="2105100" cy="85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82" name="Google Shape;782;p27"/>
          <p:cNvSpPr txBox="1">
            <a:spLocks noGrp="1"/>
          </p:cNvSpPr>
          <p:nvPr>
            <p:ph type="ctrTitle" idx="5"/>
          </p:nvPr>
        </p:nvSpPr>
        <p:spPr>
          <a:xfrm>
            <a:off x="982888" y="3338875"/>
            <a:ext cx="2122800" cy="3648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Clr>
                <a:schemeClr val="dk2"/>
              </a:buClr>
              <a:buSzPts val="1400"/>
              <a:buNone/>
              <a:defRPr sz="18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783" name="Google Shape;783;p27"/>
          <p:cNvSpPr txBox="1">
            <a:spLocks noGrp="1"/>
          </p:cNvSpPr>
          <p:nvPr>
            <p:ph type="ctrTitle" idx="6"/>
          </p:nvPr>
        </p:nvSpPr>
        <p:spPr>
          <a:xfrm>
            <a:off x="982888" y="1637937"/>
            <a:ext cx="2122800" cy="3648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Clr>
                <a:schemeClr val="dk2"/>
              </a:buClr>
              <a:buSzPts val="1400"/>
              <a:buNone/>
              <a:defRPr sz="18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784" name="Google Shape;784;p27"/>
          <p:cNvSpPr txBox="1">
            <a:spLocks noGrp="1"/>
          </p:cNvSpPr>
          <p:nvPr>
            <p:ph type="ctrTitle" idx="7"/>
          </p:nvPr>
        </p:nvSpPr>
        <p:spPr>
          <a:xfrm>
            <a:off x="6043263" y="3338875"/>
            <a:ext cx="2122800" cy="3648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dk2"/>
              </a:buClr>
              <a:buSzPts val="1400"/>
              <a:buNone/>
              <a:defRPr sz="18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785" name="Google Shape;785;p27"/>
          <p:cNvSpPr txBox="1">
            <a:spLocks noGrp="1"/>
          </p:cNvSpPr>
          <p:nvPr>
            <p:ph type="ctrTitle" idx="8"/>
          </p:nvPr>
        </p:nvSpPr>
        <p:spPr>
          <a:xfrm>
            <a:off x="6043263" y="1637937"/>
            <a:ext cx="2122800" cy="3648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dk2"/>
              </a:buClr>
              <a:buSzPts val="1400"/>
              <a:buNone/>
              <a:defRPr sz="18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786" name="Google Shape;786;p27"/>
          <p:cNvSpPr txBox="1">
            <a:spLocks noGrp="1"/>
          </p:cNvSpPr>
          <p:nvPr>
            <p:ph type="ctrTitle" idx="9"/>
          </p:nvPr>
        </p:nvSpPr>
        <p:spPr>
          <a:xfrm>
            <a:off x="7407963" y="1174225"/>
            <a:ext cx="7581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a:solidFill>
                  <a:schemeClr val="accent3"/>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787" name="Google Shape;787;p27"/>
          <p:cNvSpPr txBox="1">
            <a:spLocks noGrp="1"/>
          </p:cNvSpPr>
          <p:nvPr>
            <p:ph type="ctrTitle" idx="13"/>
          </p:nvPr>
        </p:nvSpPr>
        <p:spPr>
          <a:xfrm>
            <a:off x="982888" y="1174225"/>
            <a:ext cx="758100" cy="4809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1800"/>
              <a:buNone/>
              <a:defRPr sz="3600">
                <a:solidFill>
                  <a:schemeClr val="accent3"/>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788" name="Google Shape;788;p27"/>
          <p:cNvSpPr txBox="1">
            <a:spLocks noGrp="1"/>
          </p:cNvSpPr>
          <p:nvPr>
            <p:ph type="ctrTitle" idx="14"/>
          </p:nvPr>
        </p:nvSpPr>
        <p:spPr>
          <a:xfrm>
            <a:off x="982888" y="2870225"/>
            <a:ext cx="758100" cy="4809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1800"/>
              <a:buNone/>
              <a:defRPr sz="3600">
                <a:solidFill>
                  <a:schemeClr val="accent3"/>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789" name="Google Shape;789;p27"/>
          <p:cNvSpPr txBox="1">
            <a:spLocks noGrp="1"/>
          </p:cNvSpPr>
          <p:nvPr>
            <p:ph type="ctrTitle" idx="15"/>
          </p:nvPr>
        </p:nvSpPr>
        <p:spPr>
          <a:xfrm>
            <a:off x="7407963" y="2870225"/>
            <a:ext cx="7581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a:solidFill>
                  <a:schemeClr val="accent3"/>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1">
  <p:cSld name="CUSTOM_7">
    <p:bg>
      <p:bgPr>
        <a:solidFill>
          <a:schemeClr val="accent1"/>
        </a:solidFill>
        <a:effectLst/>
      </p:bgPr>
    </p:bg>
    <p:spTree>
      <p:nvGrpSpPr>
        <p:cNvPr id="1" name="Shape 790"/>
        <p:cNvGrpSpPr/>
        <p:nvPr/>
      </p:nvGrpSpPr>
      <p:grpSpPr>
        <a:xfrm>
          <a:off x="0" y="0"/>
          <a:ext cx="0" cy="0"/>
          <a:chOff x="0" y="0"/>
          <a:chExt cx="0" cy="0"/>
        </a:xfrm>
      </p:grpSpPr>
      <p:sp>
        <p:nvSpPr>
          <p:cNvPr id="791" name="Google Shape;791;p28"/>
          <p:cNvSpPr txBox="1">
            <a:spLocks noGrp="1"/>
          </p:cNvSpPr>
          <p:nvPr>
            <p:ph type="title"/>
          </p:nvPr>
        </p:nvSpPr>
        <p:spPr>
          <a:xfrm>
            <a:off x="1581900" y="2973376"/>
            <a:ext cx="5980200" cy="562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500">
                <a:solidFill>
                  <a:schemeClr val="dk2"/>
                </a:solidFill>
              </a:defRPr>
            </a:lvl1pPr>
            <a:lvl2pPr lvl="1" algn="r" rtl="0">
              <a:spcBef>
                <a:spcPts val="0"/>
              </a:spcBef>
              <a:spcAft>
                <a:spcPts val="0"/>
              </a:spcAft>
              <a:buNone/>
              <a:defRPr sz="2500">
                <a:solidFill>
                  <a:schemeClr val="dk2"/>
                </a:solidFill>
              </a:defRPr>
            </a:lvl2pPr>
            <a:lvl3pPr lvl="2" algn="r" rtl="0">
              <a:spcBef>
                <a:spcPts val="0"/>
              </a:spcBef>
              <a:spcAft>
                <a:spcPts val="0"/>
              </a:spcAft>
              <a:buNone/>
              <a:defRPr sz="2500">
                <a:solidFill>
                  <a:schemeClr val="dk2"/>
                </a:solidFill>
              </a:defRPr>
            </a:lvl3pPr>
            <a:lvl4pPr lvl="3" algn="r" rtl="0">
              <a:spcBef>
                <a:spcPts val="0"/>
              </a:spcBef>
              <a:spcAft>
                <a:spcPts val="0"/>
              </a:spcAft>
              <a:buNone/>
              <a:defRPr sz="2500">
                <a:solidFill>
                  <a:schemeClr val="dk2"/>
                </a:solidFill>
              </a:defRPr>
            </a:lvl4pPr>
            <a:lvl5pPr lvl="4" algn="r" rtl="0">
              <a:spcBef>
                <a:spcPts val="0"/>
              </a:spcBef>
              <a:spcAft>
                <a:spcPts val="0"/>
              </a:spcAft>
              <a:buNone/>
              <a:defRPr sz="2500">
                <a:solidFill>
                  <a:schemeClr val="dk2"/>
                </a:solidFill>
              </a:defRPr>
            </a:lvl5pPr>
            <a:lvl6pPr lvl="5" algn="r" rtl="0">
              <a:spcBef>
                <a:spcPts val="0"/>
              </a:spcBef>
              <a:spcAft>
                <a:spcPts val="0"/>
              </a:spcAft>
              <a:buNone/>
              <a:defRPr sz="2500">
                <a:solidFill>
                  <a:schemeClr val="dk2"/>
                </a:solidFill>
              </a:defRPr>
            </a:lvl6pPr>
            <a:lvl7pPr lvl="6" algn="r" rtl="0">
              <a:spcBef>
                <a:spcPts val="0"/>
              </a:spcBef>
              <a:spcAft>
                <a:spcPts val="0"/>
              </a:spcAft>
              <a:buNone/>
              <a:defRPr sz="2500">
                <a:solidFill>
                  <a:schemeClr val="dk2"/>
                </a:solidFill>
              </a:defRPr>
            </a:lvl7pPr>
            <a:lvl8pPr lvl="7" algn="r" rtl="0">
              <a:spcBef>
                <a:spcPts val="0"/>
              </a:spcBef>
              <a:spcAft>
                <a:spcPts val="0"/>
              </a:spcAft>
              <a:buNone/>
              <a:defRPr sz="2500">
                <a:solidFill>
                  <a:schemeClr val="dk2"/>
                </a:solidFill>
              </a:defRPr>
            </a:lvl8pPr>
            <a:lvl9pPr lvl="8" algn="r" rtl="0">
              <a:spcBef>
                <a:spcPts val="0"/>
              </a:spcBef>
              <a:spcAft>
                <a:spcPts val="0"/>
              </a:spcAft>
              <a:buNone/>
              <a:defRPr sz="2500">
                <a:solidFill>
                  <a:schemeClr val="dk2"/>
                </a:solidFill>
              </a:defRPr>
            </a:lvl9pPr>
          </a:lstStyle>
          <a:p>
            <a:endParaRPr/>
          </a:p>
        </p:txBody>
      </p:sp>
      <p:sp>
        <p:nvSpPr>
          <p:cNvPr id="792" name="Google Shape;792;p28"/>
          <p:cNvSpPr txBox="1">
            <a:spLocks noGrp="1"/>
          </p:cNvSpPr>
          <p:nvPr>
            <p:ph type="subTitle" idx="1"/>
          </p:nvPr>
        </p:nvSpPr>
        <p:spPr>
          <a:xfrm>
            <a:off x="1580250" y="1653351"/>
            <a:ext cx="5983500" cy="13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793" name="Google Shape;793;p28"/>
          <p:cNvGrpSpPr/>
          <p:nvPr/>
        </p:nvGrpSpPr>
        <p:grpSpPr>
          <a:xfrm rot="-1763700">
            <a:off x="729718" y="531156"/>
            <a:ext cx="732671" cy="994498"/>
            <a:chOff x="1113584" y="120875"/>
            <a:chExt cx="993686" cy="1348790"/>
          </a:xfrm>
        </p:grpSpPr>
        <p:sp>
          <p:nvSpPr>
            <p:cNvPr id="794" name="Google Shape;794;p28"/>
            <p:cNvSpPr/>
            <p:nvPr/>
          </p:nvSpPr>
          <p:spPr>
            <a:xfrm rot="5400000">
              <a:off x="1343429" y="-108967"/>
              <a:ext cx="314154" cy="773838"/>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rot="5400000">
              <a:off x="936032" y="298427"/>
              <a:ext cx="1348790" cy="993686"/>
            </a:xfrm>
            <a:custGeom>
              <a:avLst/>
              <a:gdLst/>
              <a:ahLst/>
              <a:cxnLst/>
              <a:rect l="l" t="t" r="r" b="b"/>
              <a:pathLst>
                <a:path w="14516" h="10694" extrusionOk="0">
                  <a:moveTo>
                    <a:pt x="1" y="2366"/>
                  </a:moveTo>
                  <a:lnTo>
                    <a:pt x="3380" y="10693"/>
                  </a:lnTo>
                  <a:lnTo>
                    <a:pt x="145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28"/>
          <p:cNvGrpSpPr/>
          <p:nvPr/>
        </p:nvGrpSpPr>
        <p:grpSpPr>
          <a:xfrm rot="9036300">
            <a:off x="7682016" y="3608532"/>
            <a:ext cx="732671" cy="994498"/>
            <a:chOff x="1113584" y="120875"/>
            <a:chExt cx="993686" cy="1348790"/>
          </a:xfrm>
        </p:grpSpPr>
        <p:sp>
          <p:nvSpPr>
            <p:cNvPr id="797" name="Google Shape;797;p28"/>
            <p:cNvSpPr/>
            <p:nvPr/>
          </p:nvSpPr>
          <p:spPr>
            <a:xfrm rot="5400000">
              <a:off x="1343429" y="-108967"/>
              <a:ext cx="314154" cy="773838"/>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rot="5400000">
              <a:off x="936032" y="298427"/>
              <a:ext cx="1348790" cy="993686"/>
            </a:xfrm>
            <a:custGeom>
              <a:avLst/>
              <a:gdLst/>
              <a:ahLst/>
              <a:cxnLst/>
              <a:rect l="l" t="t" r="r" b="b"/>
              <a:pathLst>
                <a:path w="14516" h="10694" extrusionOk="0">
                  <a:moveTo>
                    <a:pt x="1" y="2366"/>
                  </a:moveTo>
                  <a:lnTo>
                    <a:pt x="3380" y="10693"/>
                  </a:lnTo>
                  <a:lnTo>
                    <a:pt x="145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2">
  <p:cSld name="CUSTOM_7_1">
    <p:spTree>
      <p:nvGrpSpPr>
        <p:cNvPr id="1" name="Shape 799"/>
        <p:cNvGrpSpPr/>
        <p:nvPr/>
      </p:nvGrpSpPr>
      <p:grpSpPr>
        <a:xfrm>
          <a:off x="0" y="0"/>
          <a:ext cx="0" cy="0"/>
          <a:chOff x="0" y="0"/>
          <a:chExt cx="0" cy="0"/>
        </a:xfrm>
      </p:grpSpPr>
      <p:sp>
        <p:nvSpPr>
          <p:cNvPr id="800" name="Google Shape;800;p29"/>
          <p:cNvSpPr txBox="1">
            <a:spLocks noGrp="1"/>
          </p:cNvSpPr>
          <p:nvPr>
            <p:ph type="title"/>
          </p:nvPr>
        </p:nvSpPr>
        <p:spPr>
          <a:xfrm>
            <a:off x="1995500" y="3379425"/>
            <a:ext cx="5151000" cy="5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500">
                <a:solidFill>
                  <a:schemeClr val="dk2"/>
                </a:solidFill>
              </a:defRPr>
            </a:lvl1pPr>
            <a:lvl2pPr lvl="1" rtl="0">
              <a:spcBef>
                <a:spcPts val="0"/>
              </a:spcBef>
              <a:spcAft>
                <a:spcPts val="0"/>
              </a:spcAft>
              <a:buNone/>
              <a:defRPr sz="2500">
                <a:solidFill>
                  <a:schemeClr val="dk2"/>
                </a:solidFill>
              </a:defRPr>
            </a:lvl2pPr>
            <a:lvl3pPr lvl="2" rtl="0">
              <a:spcBef>
                <a:spcPts val="0"/>
              </a:spcBef>
              <a:spcAft>
                <a:spcPts val="0"/>
              </a:spcAft>
              <a:buNone/>
              <a:defRPr sz="2500">
                <a:solidFill>
                  <a:schemeClr val="dk2"/>
                </a:solidFill>
              </a:defRPr>
            </a:lvl3pPr>
            <a:lvl4pPr lvl="3" rtl="0">
              <a:spcBef>
                <a:spcPts val="0"/>
              </a:spcBef>
              <a:spcAft>
                <a:spcPts val="0"/>
              </a:spcAft>
              <a:buNone/>
              <a:defRPr sz="2500">
                <a:solidFill>
                  <a:schemeClr val="dk2"/>
                </a:solidFill>
              </a:defRPr>
            </a:lvl4pPr>
            <a:lvl5pPr lvl="4" rtl="0">
              <a:spcBef>
                <a:spcPts val="0"/>
              </a:spcBef>
              <a:spcAft>
                <a:spcPts val="0"/>
              </a:spcAft>
              <a:buNone/>
              <a:defRPr sz="2500">
                <a:solidFill>
                  <a:schemeClr val="dk2"/>
                </a:solidFill>
              </a:defRPr>
            </a:lvl5pPr>
            <a:lvl6pPr lvl="5" rtl="0">
              <a:spcBef>
                <a:spcPts val="0"/>
              </a:spcBef>
              <a:spcAft>
                <a:spcPts val="0"/>
              </a:spcAft>
              <a:buNone/>
              <a:defRPr sz="2500">
                <a:solidFill>
                  <a:schemeClr val="dk2"/>
                </a:solidFill>
              </a:defRPr>
            </a:lvl6pPr>
            <a:lvl7pPr lvl="6" rtl="0">
              <a:spcBef>
                <a:spcPts val="0"/>
              </a:spcBef>
              <a:spcAft>
                <a:spcPts val="0"/>
              </a:spcAft>
              <a:buNone/>
              <a:defRPr sz="2500">
                <a:solidFill>
                  <a:schemeClr val="dk2"/>
                </a:solidFill>
              </a:defRPr>
            </a:lvl7pPr>
            <a:lvl8pPr lvl="7" rtl="0">
              <a:spcBef>
                <a:spcPts val="0"/>
              </a:spcBef>
              <a:spcAft>
                <a:spcPts val="0"/>
              </a:spcAft>
              <a:buNone/>
              <a:defRPr sz="2500">
                <a:solidFill>
                  <a:schemeClr val="dk2"/>
                </a:solidFill>
              </a:defRPr>
            </a:lvl8pPr>
            <a:lvl9pPr lvl="8" rtl="0">
              <a:spcBef>
                <a:spcPts val="0"/>
              </a:spcBef>
              <a:spcAft>
                <a:spcPts val="0"/>
              </a:spcAft>
              <a:buNone/>
              <a:defRPr sz="2500">
                <a:solidFill>
                  <a:schemeClr val="dk2"/>
                </a:solidFill>
              </a:defRPr>
            </a:lvl9pPr>
          </a:lstStyle>
          <a:p>
            <a:endParaRPr/>
          </a:p>
        </p:txBody>
      </p:sp>
      <p:sp>
        <p:nvSpPr>
          <p:cNvPr id="801" name="Google Shape;801;p29"/>
          <p:cNvSpPr txBox="1">
            <a:spLocks noGrp="1"/>
          </p:cNvSpPr>
          <p:nvPr>
            <p:ph type="subTitle" idx="1"/>
          </p:nvPr>
        </p:nvSpPr>
        <p:spPr>
          <a:xfrm>
            <a:off x="1114350" y="2050275"/>
            <a:ext cx="6915300" cy="13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02" name="Google Shape;802;p29"/>
          <p:cNvGrpSpPr/>
          <p:nvPr/>
        </p:nvGrpSpPr>
        <p:grpSpPr>
          <a:xfrm>
            <a:off x="-2152289" y="-1648365"/>
            <a:ext cx="13275784" cy="8859335"/>
            <a:chOff x="-1569186" y="-1247042"/>
            <a:chExt cx="11892667" cy="7936339"/>
          </a:xfrm>
        </p:grpSpPr>
        <p:sp>
          <p:nvSpPr>
            <p:cNvPr id="803" name="Google Shape;803;p29"/>
            <p:cNvSpPr/>
            <p:nvPr/>
          </p:nvSpPr>
          <p:spPr>
            <a:xfrm rot="5400000">
              <a:off x="6006870" y="-411930"/>
              <a:ext cx="1989853" cy="1458902"/>
            </a:xfrm>
            <a:custGeom>
              <a:avLst/>
              <a:gdLst/>
              <a:ahLst/>
              <a:cxnLst/>
              <a:rect l="l" t="t" r="r" b="b"/>
              <a:pathLst>
                <a:path w="14516" h="5053" extrusionOk="0">
                  <a:moveTo>
                    <a:pt x="1" y="5052"/>
                  </a:moveTo>
                  <a:lnTo>
                    <a:pt x="12990" y="0"/>
                  </a:lnTo>
                  <a:lnTo>
                    <a:pt x="14515" y="268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9"/>
            <p:cNvSpPr/>
            <p:nvPr/>
          </p:nvSpPr>
          <p:spPr>
            <a:xfrm rot="-3627305">
              <a:off x="-1603204" y="-364161"/>
              <a:ext cx="3003917" cy="1672050"/>
            </a:xfrm>
            <a:custGeom>
              <a:avLst/>
              <a:gdLst/>
              <a:ahLst/>
              <a:cxnLst/>
              <a:rect l="l" t="t" r="r" b="b"/>
              <a:pathLst>
                <a:path w="14516" h="5053" extrusionOk="0">
                  <a:moveTo>
                    <a:pt x="1" y="5052"/>
                  </a:moveTo>
                  <a:lnTo>
                    <a:pt x="12990" y="0"/>
                  </a:lnTo>
                  <a:lnTo>
                    <a:pt x="14515" y="268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p:nvPr/>
          </p:nvSpPr>
          <p:spPr>
            <a:xfrm rot="5784893">
              <a:off x="7908235" y="2729737"/>
              <a:ext cx="1597105" cy="2131715"/>
            </a:xfrm>
            <a:custGeom>
              <a:avLst/>
              <a:gdLst/>
              <a:ahLst/>
              <a:cxnLst/>
              <a:rect l="l" t="t" r="r" b="b"/>
              <a:pathLst>
                <a:path w="5850" h="7808" extrusionOk="0">
                  <a:moveTo>
                    <a:pt x="1" y="0"/>
                  </a:moveTo>
                  <a:lnTo>
                    <a:pt x="1456" y="7808"/>
                  </a:lnTo>
                  <a:lnTo>
                    <a:pt x="5850" y="7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9"/>
            <p:cNvSpPr/>
            <p:nvPr/>
          </p:nvSpPr>
          <p:spPr>
            <a:xfrm rot="4055609">
              <a:off x="-920303" y="3156231"/>
              <a:ext cx="2476557" cy="1517088"/>
            </a:xfrm>
            <a:custGeom>
              <a:avLst/>
              <a:gdLst/>
              <a:ahLst/>
              <a:cxnLst/>
              <a:rect l="l" t="t" r="r" b="b"/>
              <a:pathLst>
                <a:path w="22791" h="13961" extrusionOk="0">
                  <a:moveTo>
                    <a:pt x="1" y="13510"/>
                  </a:moveTo>
                  <a:lnTo>
                    <a:pt x="22791" y="13960"/>
                  </a:lnTo>
                  <a:lnTo>
                    <a:pt x="1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9"/>
            <p:cNvSpPr/>
            <p:nvPr/>
          </p:nvSpPr>
          <p:spPr>
            <a:xfrm rot="4055609">
              <a:off x="1794402" y="4578334"/>
              <a:ext cx="1390897" cy="1453953"/>
            </a:xfrm>
            <a:custGeom>
              <a:avLst/>
              <a:gdLst/>
              <a:ahLst/>
              <a:cxnLst/>
              <a:rect l="l" t="t" r="r" b="b"/>
              <a:pathLst>
                <a:path w="12800" h="13380" extrusionOk="0">
                  <a:moveTo>
                    <a:pt x="1" y="4480"/>
                  </a:moveTo>
                  <a:lnTo>
                    <a:pt x="6049" y="13380"/>
                  </a:lnTo>
                  <a:lnTo>
                    <a:pt x="12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9"/>
            <p:cNvSpPr/>
            <p:nvPr/>
          </p:nvSpPr>
          <p:spPr>
            <a:xfrm rot="7891307">
              <a:off x="8121998" y="4969569"/>
              <a:ext cx="2152943" cy="1099004"/>
            </a:xfrm>
            <a:custGeom>
              <a:avLst/>
              <a:gdLst/>
              <a:ahLst/>
              <a:cxnLst/>
              <a:rect l="l" t="t" r="r" b="b"/>
              <a:pathLst>
                <a:path w="16552" h="8449" extrusionOk="0">
                  <a:moveTo>
                    <a:pt x="0" y="8449"/>
                  </a:moveTo>
                  <a:lnTo>
                    <a:pt x="16551" y="7998"/>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9"/>
            <p:cNvSpPr/>
            <p:nvPr/>
          </p:nvSpPr>
          <p:spPr>
            <a:xfrm rot="5715920">
              <a:off x="7815995" y="798294"/>
              <a:ext cx="653435" cy="836499"/>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9"/>
            <p:cNvSpPr/>
            <p:nvPr/>
          </p:nvSpPr>
          <p:spPr>
            <a:xfrm rot="5715920">
              <a:off x="8348769" y="1077878"/>
              <a:ext cx="1252621" cy="1032489"/>
            </a:xfrm>
            <a:custGeom>
              <a:avLst/>
              <a:gdLst/>
              <a:ahLst/>
              <a:cxnLst/>
              <a:rect l="l" t="t" r="r" b="b"/>
              <a:pathLst>
                <a:path w="10252" h="8450" extrusionOk="0">
                  <a:moveTo>
                    <a:pt x="1" y="7869"/>
                  </a:moveTo>
                  <a:lnTo>
                    <a:pt x="10252" y="1"/>
                  </a:lnTo>
                  <a:lnTo>
                    <a:pt x="5347" y="845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9"/>
            <p:cNvSpPr/>
            <p:nvPr/>
          </p:nvSpPr>
          <p:spPr>
            <a:xfrm rot="9420525">
              <a:off x="5923893" y="-597936"/>
              <a:ext cx="603695" cy="990916"/>
            </a:xfrm>
            <a:custGeom>
              <a:avLst/>
              <a:gdLst/>
              <a:ahLst/>
              <a:cxnLst/>
              <a:rect l="l" t="t" r="r" b="b"/>
              <a:pathLst>
                <a:path w="6812" h="7618" extrusionOk="0">
                  <a:moveTo>
                    <a:pt x="0" y="7427"/>
                  </a:moveTo>
                  <a:lnTo>
                    <a:pt x="6811" y="7618"/>
                  </a:lnTo>
                  <a:lnTo>
                    <a:pt x="1144" y="1"/>
                  </a:lnTo>
                  <a:close/>
                </a:path>
              </a:pathLst>
            </a:custGeom>
            <a:solidFill>
              <a:srgbClr val="AAC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9"/>
            <p:cNvSpPr/>
            <p:nvPr/>
          </p:nvSpPr>
          <p:spPr>
            <a:xfrm rot="4055609">
              <a:off x="1383928" y="4299432"/>
              <a:ext cx="961458" cy="140505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9"/>
            <p:cNvSpPr/>
            <p:nvPr/>
          </p:nvSpPr>
          <p:spPr>
            <a:xfrm rot="4055609">
              <a:off x="116231" y="3850037"/>
              <a:ext cx="975584" cy="1517088"/>
            </a:xfrm>
            <a:custGeom>
              <a:avLst/>
              <a:gdLst/>
              <a:ahLst/>
              <a:cxnLst/>
              <a:rect l="l" t="t" r="r" b="b"/>
              <a:pathLst>
                <a:path w="8978" h="13961" extrusionOk="0">
                  <a:moveTo>
                    <a:pt x="0" y="0"/>
                  </a:moveTo>
                  <a:lnTo>
                    <a:pt x="8978" y="13960"/>
                  </a:lnTo>
                  <a:lnTo>
                    <a:pt x="7834"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9"/>
            <p:cNvSpPr/>
            <p:nvPr/>
          </p:nvSpPr>
          <p:spPr>
            <a:xfrm rot="4055609">
              <a:off x="999440" y="3602100"/>
              <a:ext cx="1155423" cy="1405053"/>
            </a:xfrm>
            <a:custGeom>
              <a:avLst/>
              <a:gdLst/>
              <a:ahLst/>
              <a:cxnLst/>
              <a:rect l="l" t="t" r="r" b="b"/>
              <a:pathLst>
                <a:path w="10633" h="12930" extrusionOk="0">
                  <a:moveTo>
                    <a:pt x="0" y="8830"/>
                  </a:moveTo>
                  <a:lnTo>
                    <a:pt x="10633" y="0"/>
                  </a:lnTo>
                  <a:lnTo>
                    <a:pt x="7834"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9"/>
            <p:cNvSpPr/>
            <p:nvPr/>
          </p:nvSpPr>
          <p:spPr>
            <a:xfrm rot="4055609">
              <a:off x="87113" y="5165288"/>
              <a:ext cx="1452944" cy="1071665"/>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9"/>
            <p:cNvSpPr/>
            <p:nvPr/>
          </p:nvSpPr>
          <p:spPr>
            <a:xfrm rot="4055609">
              <a:off x="501965" y="5005059"/>
              <a:ext cx="1452944" cy="1050041"/>
            </a:xfrm>
            <a:custGeom>
              <a:avLst/>
              <a:gdLst/>
              <a:ahLst/>
              <a:cxnLst/>
              <a:rect l="l" t="t" r="r" b="b"/>
              <a:pathLst>
                <a:path w="13371" h="9663" extrusionOk="0">
                  <a:moveTo>
                    <a:pt x="0" y="4030"/>
                  </a:moveTo>
                  <a:lnTo>
                    <a:pt x="8847" y="1"/>
                  </a:lnTo>
                  <a:lnTo>
                    <a:pt x="13371"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9"/>
            <p:cNvSpPr/>
            <p:nvPr/>
          </p:nvSpPr>
          <p:spPr>
            <a:xfrm rot="5715920">
              <a:off x="6652485" y="-731269"/>
              <a:ext cx="1586181" cy="2064734"/>
            </a:xfrm>
            <a:custGeom>
              <a:avLst/>
              <a:gdLst/>
              <a:ahLst/>
              <a:cxnLst/>
              <a:rect l="l" t="t" r="r" b="b"/>
              <a:pathLst>
                <a:path w="12982" h="16898" extrusionOk="0">
                  <a:moveTo>
                    <a:pt x="2609" y="16898"/>
                  </a:moveTo>
                  <a:lnTo>
                    <a:pt x="12982" y="5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rot="5715920">
              <a:off x="7427418" y="-45737"/>
              <a:ext cx="1586181" cy="836499"/>
            </a:xfrm>
            <a:custGeom>
              <a:avLst/>
              <a:gdLst/>
              <a:ahLst/>
              <a:cxnLst/>
              <a:rect l="l" t="t" r="r" b="b"/>
              <a:pathLst>
                <a:path w="12982" h="6846" extrusionOk="0">
                  <a:moveTo>
                    <a:pt x="10755" y="0"/>
                  </a:moveTo>
                  <a:lnTo>
                    <a:pt x="12982" y="6846"/>
                  </a:lnTo>
                  <a:lnTo>
                    <a:pt x="1" y="13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rot="6594803">
              <a:off x="498696" y="-784815"/>
              <a:ext cx="1233215" cy="1156623"/>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9"/>
            <p:cNvSpPr/>
            <p:nvPr/>
          </p:nvSpPr>
          <p:spPr>
            <a:xfrm rot="6594803">
              <a:off x="562450" y="734176"/>
              <a:ext cx="1101321" cy="599774"/>
            </a:xfrm>
            <a:custGeom>
              <a:avLst/>
              <a:gdLst/>
              <a:ahLst/>
              <a:cxnLst/>
              <a:rect l="l" t="t" r="r" b="b"/>
              <a:pathLst>
                <a:path w="8467" h="4611" extrusionOk="0">
                  <a:moveTo>
                    <a:pt x="1" y="3267"/>
                  </a:moveTo>
                  <a:lnTo>
                    <a:pt x="8467" y="1"/>
                  </a:lnTo>
                  <a:lnTo>
                    <a:pt x="4073"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9"/>
            <p:cNvSpPr/>
            <p:nvPr/>
          </p:nvSpPr>
          <p:spPr>
            <a:xfrm rot="6594803">
              <a:off x="30291" y="896225"/>
              <a:ext cx="1217346" cy="1182508"/>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9"/>
            <p:cNvSpPr/>
            <p:nvPr/>
          </p:nvSpPr>
          <p:spPr>
            <a:xfrm rot="6594803">
              <a:off x="1606471" y="-405245"/>
              <a:ext cx="1051764" cy="941350"/>
            </a:xfrm>
            <a:custGeom>
              <a:avLst/>
              <a:gdLst/>
              <a:ahLst/>
              <a:cxnLst/>
              <a:rect l="l" t="t" r="r" b="b"/>
              <a:pathLst>
                <a:path w="8086" h="7237" extrusionOk="0">
                  <a:moveTo>
                    <a:pt x="1" y="7236"/>
                  </a:moveTo>
                  <a:lnTo>
                    <a:pt x="5217" y="1"/>
                  </a:lnTo>
                  <a:lnTo>
                    <a:pt x="8085" y="27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rot="6594803">
              <a:off x="1183319" y="-391386"/>
              <a:ext cx="1233215" cy="865776"/>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9"/>
            <p:cNvSpPr/>
            <p:nvPr/>
          </p:nvSpPr>
          <p:spPr>
            <a:xfrm rot="6594803">
              <a:off x="791920" y="620671"/>
              <a:ext cx="1282772" cy="865776"/>
            </a:xfrm>
            <a:custGeom>
              <a:avLst/>
              <a:gdLst/>
              <a:ahLst/>
              <a:cxnLst/>
              <a:rect l="l" t="t" r="r" b="b"/>
              <a:pathLst>
                <a:path w="9862" h="6656" extrusionOk="0">
                  <a:moveTo>
                    <a:pt x="1396" y="6655"/>
                  </a:moveTo>
                  <a:lnTo>
                    <a:pt x="9862" y="338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9"/>
            <p:cNvSpPr/>
            <p:nvPr/>
          </p:nvSpPr>
          <p:spPr>
            <a:xfrm rot="6594803">
              <a:off x="337797" y="-340733"/>
              <a:ext cx="1034854" cy="873711"/>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9"/>
            <p:cNvSpPr/>
            <p:nvPr/>
          </p:nvSpPr>
          <p:spPr>
            <a:xfrm rot="6594803">
              <a:off x="-915599" y="538316"/>
              <a:ext cx="2507922" cy="307886"/>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9"/>
            <p:cNvSpPr/>
            <p:nvPr/>
          </p:nvSpPr>
          <p:spPr>
            <a:xfrm rot="6594803">
              <a:off x="561815" y="343487"/>
              <a:ext cx="529914" cy="565954"/>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9"/>
            <p:cNvSpPr/>
            <p:nvPr/>
          </p:nvSpPr>
          <p:spPr>
            <a:xfrm rot="6594803">
              <a:off x="-335963" y="973650"/>
              <a:ext cx="1473198" cy="582864"/>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9"/>
            <p:cNvSpPr/>
            <p:nvPr/>
          </p:nvSpPr>
          <p:spPr>
            <a:xfrm rot="5715920">
              <a:off x="8565183" y="-411189"/>
              <a:ext cx="528442" cy="617416"/>
            </a:xfrm>
            <a:custGeom>
              <a:avLst/>
              <a:gdLst/>
              <a:ahLst/>
              <a:cxnLst/>
              <a:rect l="l" t="t" r="r" b="b"/>
              <a:pathLst>
                <a:path w="4325" h="5053" extrusionOk="0">
                  <a:moveTo>
                    <a:pt x="1" y="5052"/>
                  </a:moveTo>
                  <a:lnTo>
                    <a:pt x="1396" y="0"/>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9"/>
            <p:cNvSpPr/>
            <p:nvPr/>
          </p:nvSpPr>
          <p:spPr>
            <a:xfrm rot="5715920">
              <a:off x="8136316" y="-20028"/>
              <a:ext cx="1314079" cy="617416"/>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9"/>
            <p:cNvSpPr/>
            <p:nvPr/>
          </p:nvSpPr>
          <p:spPr>
            <a:xfrm rot="5715920">
              <a:off x="8090476" y="794653"/>
              <a:ext cx="2396010" cy="508424"/>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rot="5715920">
              <a:off x="8027292" y="725389"/>
              <a:ext cx="2038258" cy="961620"/>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rot="7891307">
              <a:off x="8268600" y="3762806"/>
              <a:ext cx="968252" cy="1140888"/>
            </a:xfrm>
            <a:custGeom>
              <a:avLst/>
              <a:gdLst/>
              <a:ahLst/>
              <a:cxnLst/>
              <a:rect l="l" t="t" r="r" b="b"/>
              <a:pathLst>
                <a:path w="7444" h="8771" extrusionOk="0">
                  <a:moveTo>
                    <a:pt x="0" y="1"/>
                  </a:moveTo>
                  <a:lnTo>
                    <a:pt x="1595" y="8068"/>
                  </a:lnTo>
                  <a:lnTo>
                    <a:pt x="7444" y="877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rot="7891307">
              <a:off x="7305498" y="4196431"/>
              <a:ext cx="2152943" cy="1199422"/>
            </a:xfrm>
            <a:custGeom>
              <a:avLst/>
              <a:gdLst/>
              <a:ahLst/>
              <a:cxnLst/>
              <a:rect l="l" t="t" r="r" b="b"/>
              <a:pathLst>
                <a:path w="16552" h="9221" extrusionOk="0">
                  <a:moveTo>
                    <a:pt x="0" y="451"/>
                  </a:moveTo>
                  <a:lnTo>
                    <a:pt x="16551" y="0"/>
                  </a:lnTo>
                  <a:lnTo>
                    <a:pt x="7444" y="922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9"/>
            <p:cNvSpPr/>
            <p:nvPr/>
          </p:nvSpPr>
          <p:spPr>
            <a:xfrm rot="7891307">
              <a:off x="7564712" y="3248892"/>
              <a:ext cx="760918" cy="1015626"/>
            </a:xfrm>
            <a:custGeom>
              <a:avLst/>
              <a:gdLst/>
              <a:ahLst/>
              <a:cxnLst/>
              <a:rect l="l" t="t" r="r" b="b"/>
              <a:pathLst>
                <a:path w="5850" h="7808" extrusionOk="0">
                  <a:moveTo>
                    <a:pt x="1" y="0"/>
                  </a:moveTo>
                  <a:lnTo>
                    <a:pt x="1456" y="7808"/>
                  </a:lnTo>
                  <a:lnTo>
                    <a:pt x="5850" y="7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9"/>
            <p:cNvSpPr/>
            <p:nvPr/>
          </p:nvSpPr>
          <p:spPr>
            <a:xfrm rot="7891307">
              <a:off x="7412574" y="4434266"/>
              <a:ext cx="1184821" cy="1349268"/>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9"/>
            <p:cNvSpPr/>
            <p:nvPr/>
          </p:nvSpPr>
          <p:spPr>
            <a:xfrm rot="3751665">
              <a:off x="2723828" y="-701969"/>
              <a:ext cx="603686" cy="990920"/>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9"/>
            <p:cNvSpPr/>
            <p:nvPr/>
          </p:nvSpPr>
          <p:spPr>
            <a:xfrm rot="-7196168" flipH="1">
              <a:off x="8560394" y="2433448"/>
              <a:ext cx="603687" cy="990916"/>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9"/>
            <p:cNvSpPr/>
            <p:nvPr/>
          </p:nvSpPr>
          <p:spPr>
            <a:xfrm rot="-3880959" flipH="1">
              <a:off x="3031298" y="4711969"/>
              <a:ext cx="603692" cy="990902"/>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9"/>
            <p:cNvSpPr/>
            <p:nvPr/>
          </p:nvSpPr>
          <p:spPr>
            <a:xfrm rot="7110552" flipH="1">
              <a:off x="-36148" y="2433459"/>
              <a:ext cx="603668" cy="990914"/>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9"/>
            <p:cNvSpPr/>
            <p:nvPr/>
          </p:nvSpPr>
          <p:spPr>
            <a:xfrm rot="6751560" flipH="1">
              <a:off x="6699962" y="4613442"/>
              <a:ext cx="603670" cy="990913"/>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1">
  <p:cSld name="CUSTOM_8">
    <p:bg>
      <p:bgPr>
        <a:solidFill>
          <a:schemeClr val="accent1"/>
        </a:solidFill>
        <a:effectLst/>
      </p:bgPr>
    </p:bg>
    <p:spTree>
      <p:nvGrpSpPr>
        <p:cNvPr id="1" name="Shape 842"/>
        <p:cNvGrpSpPr/>
        <p:nvPr/>
      </p:nvGrpSpPr>
      <p:grpSpPr>
        <a:xfrm>
          <a:off x="0" y="0"/>
          <a:ext cx="0" cy="0"/>
          <a:chOff x="0" y="0"/>
          <a:chExt cx="0" cy="0"/>
        </a:xfrm>
      </p:grpSpPr>
      <p:sp>
        <p:nvSpPr>
          <p:cNvPr id="843" name="Google Shape;843;p30"/>
          <p:cNvSpPr txBox="1">
            <a:spLocks noGrp="1"/>
          </p:cNvSpPr>
          <p:nvPr>
            <p:ph type="title"/>
          </p:nvPr>
        </p:nvSpPr>
        <p:spPr>
          <a:xfrm>
            <a:off x="1850150" y="2890200"/>
            <a:ext cx="5443800" cy="91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800">
                <a:solidFill>
                  <a:schemeClr val="dk2"/>
                </a:solidFill>
              </a:defRPr>
            </a:lvl1pPr>
            <a:lvl2pPr lvl="1" algn="ctr" rtl="0">
              <a:spcBef>
                <a:spcPts val="0"/>
              </a:spcBef>
              <a:spcAft>
                <a:spcPts val="0"/>
              </a:spcAft>
              <a:buClr>
                <a:schemeClr val="accent3"/>
              </a:buClr>
              <a:buSzPts val="4200"/>
              <a:buNone/>
              <a:defRPr sz="4200">
                <a:solidFill>
                  <a:schemeClr val="accent3"/>
                </a:solidFill>
              </a:defRPr>
            </a:lvl2pPr>
            <a:lvl3pPr lvl="2" algn="ctr" rtl="0">
              <a:spcBef>
                <a:spcPts val="0"/>
              </a:spcBef>
              <a:spcAft>
                <a:spcPts val="0"/>
              </a:spcAft>
              <a:buClr>
                <a:schemeClr val="accent3"/>
              </a:buClr>
              <a:buSzPts val="4200"/>
              <a:buNone/>
              <a:defRPr sz="4200">
                <a:solidFill>
                  <a:schemeClr val="accent3"/>
                </a:solidFill>
              </a:defRPr>
            </a:lvl3pPr>
            <a:lvl4pPr lvl="3" algn="ctr" rtl="0">
              <a:spcBef>
                <a:spcPts val="0"/>
              </a:spcBef>
              <a:spcAft>
                <a:spcPts val="0"/>
              </a:spcAft>
              <a:buClr>
                <a:schemeClr val="accent3"/>
              </a:buClr>
              <a:buSzPts val="4200"/>
              <a:buNone/>
              <a:defRPr sz="4200">
                <a:solidFill>
                  <a:schemeClr val="accent3"/>
                </a:solidFill>
              </a:defRPr>
            </a:lvl4pPr>
            <a:lvl5pPr lvl="4" algn="ctr" rtl="0">
              <a:spcBef>
                <a:spcPts val="0"/>
              </a:spcBef>
              <a:spcAft>
                <a:spcPts val="0"/>
              </a:spcAft>
              <a:buClr>
                <a:schemeClr val="accent3"/>
              </a:buClr>
              <a:buSzPts val="4200"/>
              <a:buNone/>
              <a:defRPr sz="4200">
                <a:solidFill>
                  <a:schemeClr val="accent3"/>
                </a:solidFill>
              </a:defRPr>
            </a:lvl5pPr>
            <a:lvl6pPr lvl="5" algn="ctr" rtl="0">
              <a:spcBef>
                <a:spcPts val="0"/>
              </a:spcBef>
              <a:spcAft>
                <a:spcPts val="0"/>
              </a:spcAft>
              <a:buClr>
                <a:schemeClr val="accent3"/>
              </a:buClr>
              <a:buSzPts val="4200"/>
              <a:buNone/>
              <a:defRPr sz="4200">
                <a:solidFill>
                  <a:schemeClr val="accent3"/>
                </a:solidFill>
              </a:defRPr>
            </a:lvl6pPr>
            <a:lvl7pPr lvl="6" algn="ctr" rtl="0">
              <a:spcBef>
                <a:spcPts val="0"/>
              </a:spcBef>
              <a:spcAft>
                <a:spcPts val="0"/>
              </a:spcAft>
              <a:buClr>
                <a:schemeClr val="accent3"/>
              </a:buClr>
              <a:buSzPts val="4200"/>
              <a:buNone/>
              <a:defRPr sz="4200">
                <a:solidFill>
                  <a:schemeClr val="accent3"/>
                </a:solidFill>
              </a:defRPr>
            </a:lvl7pPr>
            <a:lvl8pPr lvl="7" algn="ctr" rtl="0">
              <a:spcBef>
                <a:spcPts val="0"/>
              </a:spcBef>
              <a:spcAft>
                <a:spcPts val="0"/>
              </a:spcAft>
              <a:buClr>
                <a:schemeClr val="accent3"/>
              </a:buClr>
              <a:buSzPts val="4200"/>
              <a:buNone/>
              <a:defRPr sz="4200">
                <a:solidFill>
                  <a:schemeClr val="accent3"/>
                </a:solidFill>
              </a:defRPr>
            </a:lvl8pPr>
            <a:lvl9pPr lvl="8" algn="ctr" rtl="0">
              <a:spcBef>
                <a:spcPts val="0"/>
              </a:spcBef>
              <a:spcAft>
                <a:spcPts val="0"/>
              </a:spcAft>
              <a:buClr>
                <a:schemeClr val="accent3"/>
              </a:buClr>
              <a:buSzPts val="4200"/>
              <a:buNone/>
              <a:defRPr sz="4200">
                <a:solidFill>
                  <a:schemeClr val="accent3"/>
                </a:solidFill>
              </a:defRPr>
            </a:lvl9pPr>
          </a:lstStyle>
          <a:p>
            <a:endParaRPr/>
          </a:p>
        </p:txBody>
      </p:sp>
      <p:sp>
        <p:nvSpPr>
          <p:cNvPr id="844" name="Google Shape;844;p30"/>
          <p:cNvSpPr txBox="1">
            <a:spLocks noGrp="1"/>
          </p:cNvSpPr>
          <p:nvPr>
            <p:ph type="title" idx="2" hasCustomPrompt="1"/>
          </p:nvPr>
        </p:nvSpPr>
        <p:spPr>
          <a:xfrm flipH="1">
            <a:off x="2825400" y="1298635"/>
            <a:ext cx="3493200" cy="113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3"/>
              </a:buClr>
              <a:buSzPts val="3600"/>
              <a:buNone/>
              <a:defRPr sz="7200">
                <a:solidFill>
                  <a:schemeClr val="accent6"/>
                </a:solidFill>
              </a:defRPr>
            </a:lvl1pPr>
            <a:lvl2pPr lvl="1"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845" name="Google Shape;845;p30"/>
          <p:cNvSpPr txBox="1">
            <a:spLocks noGrp="1"/>
          </p:cNvSpPr>
          <p:nvPr>
            <p:ph type="subTitle" idx="1"/>
          </p:nvPr>
        </p:nvSpPr>
        <p:spPr>
          <a:xfrm>
            <a:off x="2641600" y="3705400"/>
            <a:ext cx="3860700" cy="36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846" name="Google Shape;846;p30"/>
          <p:cNvGrpSpPr/>
          <p:nvPr/>
        </p:nvGrpSpPr>
        <p:grpSpPr>
          <a:xfrm>
            <a:off x="-546380" y="-1044707"/>
            <a:ext cx="10889497" cy="7393015"/>
            <a:chOff x="-546380" y="-1044707"/>
            <a:chExt cx="10889497" cy="7393015"/>
          </a:xfrm>
        </p:grpSpPr>
        <p:sp>
          <p:nvSpPr>
            <p:cNvPr id="847" name="Google Shape;847;p30"/>
            <p:cNvSpPr/>
            <p:nvPr/>
          </p:nvSpPr>
          <p:spPr>
            <a:xfrm rot="-5400000" flipH="1">
              <a:off x="1108456" y="-613589"/>
              <a:ext cx="1989853" cy="1458902"/>
            </a:xfrm>
            <a:custGeom>
              <a:avLst/>
              <a:gdLst/>
              <a:ahLst/>
              <a:cxnLst/>
              <a:rect l="l" t="t" r="r" b="b"/>
              <a:pathLst>
                <a:path w="14516" h="5053" extrusionOk="0">
                  <a:moveTo>
                    <a:pt x="1" y="5052"/>
                  </a:moveTo>
                  <a:lnTo>
                    <a:pt x="12990" y="0"/>
                  </a:lnTo>
                  <a:lnTo>
                    <a:pt x="14515" y="268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rot="4738008">
              <a:off x="7624339" y="-1114176"/>
              <a:ext cx="1421097" cy="1896782"/>
            </a:xfrm>
            <a:custGeom>
              <a:avLst/>
              <a:gdLst/>
              <a:ahLst/>
              <a:cxnLst/>
              <a:rect l="l" t="t" r="r" b="b"/>
              <a:pathLst>
                <a:path w="5850" h="7808" extrusionOk="0">
                  <a:moveTo>
                    <a:pt x="1" y="0"/>
                  </a:moveTo>
                  <a:lnTo>
                    <a:pt x="1456" y="7808"/>
                  </a:lnTo>
                  <a:lnTo>
                    <a:pt x="5850" y="7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rot="6844482">
              <a:off x="8238168" y="664912"/>
              <a:ext cx="1915687" cy="977885"/>
            </a:xfrm>
            <a:custGeom>
              <a:avLst/>
              <a:gdLst/>
              <a:ahLst/>
              <a:cxnLst/>
              <a:rect l="l" t="t" r="r" b="b"/>
              <a:pathLst>
                <a:path w="16552" h="8449" extrusionOk="0">
                  <a:moveTo>
                    <a:pt x="0" y="8449"/>
                  </a:moveTo>
                  <a:lnTo>
                    <a:pt x="16551" y="7998"/>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rot="-5715920" flipH="1">
              <a:off x="635749" y="596635"/>
              <a:ext cx="653435" cy="836499"/>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rot="-5715920" flipH="1">
              <a:off x="-496211" y="876219"/>
              <a:ext cx="1252621" cy="1032489"/>
            </a:xfrm>
            <a:custGeom>
              <a:avLst/>
              <a:gdLst/>
              <a:ahLst/>
              <a:cxnLst/>
              <a:rect l="l" t="t" r="r" b="b"/>
              <a:pathLst>
                <a:path w="10252" h="8450" extrusionOk="0">
                  <a:moveTo>
                    <a:pt x="1" y="7869"/>
                  </a:moveTo>
                  <a:lnTo>
                    <a:pt x="10252" y="1"/>
                  </a:lnTo>
                  <a:lnTo>
                    <a:pt x="5347" y="845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rot="-9420525" flipH="1">
              <a:off x="2592716" y="-222695"/>
              <a:ext cx="603695" cy="990916"/>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rot="-5715920" flipH="1">
              <a:off x="866513" y="-932928"/>
              <a:ext cx="1586181" cy="2064734"/>
            </a:xfrm>
            <a:custGeom>
              <a:avLst/>
              <a:gdLst/>
              <a:ahLst/>
              <a:cxnLst/>
              <a:rect l="l" t="t" r="r" b="b"/>
              <a:pathLst>
                <a:path w="12982" h="16898" extrusionOk="0">
                  <a:moveTo>
                    <a:pt x="2609" y="16898"/>
                  </a:moveTo>
                  <a:lnTo>
                    <a:pt x="12982" y="5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rot="-5715920" flipH="1">
              <a:off x="91581" y="-247397"/>
              <a:ext cx="1586181" cy="836499"/>
            </a:xfrm>
            <a:custGeom>
              <a:avLst/>
              <a:gdLst/>
              <a:ahLst/>
              <a:cxnLst/>
              <a:rect l="l" t="t" r="r" b="b"/>
              <a:pathLst>
                <a:path w="12982" h="6846" extrusionOk="0">
                  <a:moveTo>
                    <a:pt x="10755" y="0"/>
                  </a:moveTo>
                  <a:lnTo>
                    <a:pt x="12982" y="6846"/>
                  </a:lnTo>
                  <a:lnTo>
                    <a:pt x="1" y="13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rot="69727">
              <a:off x="-446698" y="4032680"/>
              <a:ext cx="1338139" cy="1255030"/>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rot="69727">
              <a:off x="900290" y="3904322"/>
              <a:ext cx="1195024" cy="650804"/>
            </a:xfrm>
            <a:custGeom>
              <a:avLst/>
              <a:gdLst/>
              <a:ahLst/>
              <a:cxnLst/>
              <a:rect l="l" t="t" r="r" b="b"/>
              <a:pathLst>
                <a:path w="8467" h="4611" extrusionOk="0">
                  <a:moveTo>
                    <a:pt x="1" y="3267"/>
                  </a:moveTo>
                  <a:lnTo>
                    <a:pt x="8467" y="1"/>
                  </a:lnTo>
                  <a:lnTo>
                    <a:pt x="4073"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rot="69727">
              <a:off x="-423603" y="3009617"/>
              <a:ext cx="1141250" cy="1021441"/>
            </a:xfrm>
            <a:custGeom>
              <a:avLst/>
              <a:gdLst/>
              <a:ahLst/>
              <a:cxnLst/>
              <a:rect l="l" t="t" r="r" b="b"/>
              <a:pathLst>
                <a:path w="8086" h="7237" extrusionOk="0">
                  <a:moveTo>
                    <a:pt x="1" y="7236"/>
                  </a:moveTo>
                  <a:lnTo>
                    <a:pt x="5217" y="1"/>
                  </a:lnTo>
                  <a:lnTo>
                    <a:pt x="8085" y="27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rot="69727">
              <a:off x="-430678" y="3400528"/>
              <a:ext cx="1338139" cy="939438"/>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rot="69727">
              <a:off x="710189" y="3424208"/>
              <a:ext cx="1391913" cy="939438"/>
            </a:xfrm>
            <a:custGeom>
              <a:avLst/>
              <a:gdLst/>
              <a:ahLst/>
              <a:cxnLst/>
              <a:rect l="l" t="t" r="r" b="b"/>
              <a:pathLst>
                <a:path w="9862" h="6656" extrusionOk="0">
                  <a:moveTo>
                    <a:pt x="1396" y="6655"/>
                  </a:moveTo>
                  <a:lnTo>
                    <a:pt x="9862" y="338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rot="69727">
              <a:off x="62583" y="4347838"/>
              <a:ext cx="1122902" cy="948048"/>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rot="69727">
              <a:off x="56197" y="4977949"/>
              <a:ext cx="2721302" cy="334082"/>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rot="69727">
              <a:off x="891377" y="4359053"/>
              <a:ext cx="575000" cy="614107"/>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rot="69727">
              <a:off x="1184420" y="4564970"/>
              <a:ext cx="1598541" cy="632455"/>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rot="-5715920" flipH="1">
              <a:off x="11554" y="-612848"/>
              <a:ext cx="528442" cy="617416"/>
            </a:xfrm>
            <a:custGeom>
              <a:avLst/>
              <a:gdLst/>
              <a:ahLst/>
              <a:cxnLst/>
              <a:rect l="l" t="t" r="r" b="b"/>
              <a:pathLst>
                <a:path w="4325" h="5053" extrusionOk="0">
                  <a:moveTo>
                    <a:pt x="1" y="5052"/>
                  </a:moveTo>
                  <a:lnTo>
                    <a:pt x="1396" y="0"/>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rot="-5715920" flipH="1">
              <a:off x="-345216" y="-221687"/>
              <a:ext cx="1314079" cy="617416"/>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rot="-5715920" flipH="1">
              <a:off x="-1381307" y="592993"/>
              <a:ext cx="2396010" cy="508424"/>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rot="-5715920" flipH="1">
              <a:off x="-960371" y="523730"/>
              <a:ext cx="2038258" cy="961620"/>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rot="6844482">
              <a:off x="8070501" y="-241396"/>
              <a:ext cx="861550" cy="1015154"/>
            </a:xfrm>
            <a:custGeom>
              <a:avLst/>
              <a:gdLst/>
              <a:ahLst/>
              <a:cxnLst/>
              <a:rect l="l" t="t" r="r" b="b"/>
              <a:pathLst>
                <a:path w="7444" h="8771" extrusionOk="0">
                  <a:moveTo>
                    <a:pt x="0" y="1"/>
                  </a:moveTo>
                  <a:lnTo>
                    <a:pt x="1595" y="8068"/>
                  </a:lnTo>
                  <a:lnTo>
                    <a:pt x="7444" y="877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rot="6844482">
              <a:off x="7352203" y="224407"/>
              <a:ext cx="1915687" cy="1067237"/>
            </a:xfrm>
            <a:custGeom>
              <a:avLst/>
              <a:gdLst/>
              <a:ahLst/>
              <a:cxnLst/>
              <a:rect l="l" t="t" r="r" b="b"/>
              <a:pathLst>
                <a:path w="16552" h="9221" extrusionOk="0">
                  <a:moveTo>
                    <a:pt x="0" y="451"/>
                  </a:moveTo>
                  <a:lnTo>
                    <a:pt x="16551" y="0"/>
                  </a:lnTo>
                  <a:lnTo>
                    <a:pt x="7444" y="922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rot="6844482">
              <a:off x="7323427" y="-459623"/>
              <a:ext cx="677064" cy="903696"/>
            </a:xfrm>
            <a:custGeom>
              <a:avLst/>
              <a:gdLst/>
              <a:ahLst/>
              <a:cxnLst/>
              <a:rect l="l" t="t" r="r" b="b"/>
              <a:pathLst>
                <a:path w="5850" h="7808" extrusionOk="0">
                  <a:moveTo>
                    <a:pt x="1" y="0"/>
                  </a:moveTo>
                  <a:lnTo>
                    <a:pt x="1456" y="7808"/>
                  </a:lnTo>
                  <a:lnTo>
                    <a:pt x="5850" y="7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rot="6844482">
              <a:off x="7546365" y="523811"/>
              <a:ext cx="1054253" cy="1200569"/>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rot="-3894397">
              <a:off x="2977605" y="3810287"/>
              <a:ext cx="655067" cy="2323324"/>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rot="-8451730" flipH="1">
              <a:off x="8826161" y="2808408"/>
              <a:ext cx="537162" cy="881723"/>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874;p30"/>
            <p:cNvGrpSpPr/>
            <p:nvPr/>
          </p:nvGrpSpPr>
          <p:grpSpPr>
            <a:xfrm>
              <a:off x="6371677" y="2549551"/>
              <a:ext cx="3971440" cy="3798758"/>
              <a:chOff x="5896822" y="2480851"/>
              <a:chExt cx="4282338" cy="4096137"/>
            </a:xfrm>
          </p:grpSpPr>
          <p:sp>
            <p:nvSpPr>
              <p:cNvPr id="875" name="Google Shape;875;p30"/>
              <p:cNvSpPr/>
              <p:nvPr/>
            </p:nvSpPr>
            <p:spPr>
              <a:xfrm rot="-4055609" flipH="1">
                <a:off x="7767601" y="3156231"/>
                <a:ext cx="2476557" cy="1517088"/>
              </a:xfrm>
              <a:custGeom>
                <a:avLst/>
                <a:gdLst/>
                <a:ahLst/>
                <a:cxnLst/>
                <a:rect l="l" t="t" r="r" b="b"/>
                <a:pathLst>
                  <a:path w="22791" h="13961" extrusionOk="0">
                    <a:moveTo>
                      <a:pt x="1" y="13510"/>
                    </a:moveTo>
                    <a:lnTo>
                      <a:pt x="22791" y="13960"/>
                    </a:lnTo>
                    <a:lnTo>
                      <a:pt x="1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rot="-4055609" flipH="1">
                <a:off x="6138556" y="4578334"/>
                <a:ext cx="1390897" cy="1453953"/>
              </a:xfrm>
              <a:custGeom>
                <a:avLst/>
                <a:gdLst/>
                <a:ahLst/>
                <a:cxnLst/>
                <a:rect l="l" t="t" r="r" b="b"/>
                <a:pathLst>
                  <a:path w="12800" h="13380" extrusionOk="0">
                    <a:moveTo>
                      <a:pt x="1" y="4480"/>
                    </a:moveTo>
                    <a:lnTo>
                      <a:pt x="6049" y="13380"/>
                    </a:lnTo>
                    <a:lnTo>
                      <a:pt x="12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rot="-4055609" flipH="1">
                <a:off x="6978469" y="4299432"/>
                <a:ext cx="961458" cy="140505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rot="-4055609" flipH="1">
                <a:off x="8232041" y="3850037"/>
                <a:ext cx="975584" cy="1517088"/>
              </a:xfrm>
              <a:custGeom>
                <a:avLst/>
                <a:gdLst/>
                <a:ahLst/>
                <a:cxnLst/>
                <a:rect l="l" t="t" r="r" b="b"/>
                <a:pathLst>
                  <a:path w="8978" h="13961" extrusionOk="0">
                    <a:moveTo>
                      <a:pt x="0" y="0"/>
                    </a:moveTo>
                    <a:lnTo>
                      <a:pt x="8978" y="13960"/>
                    </a:lnTo>
                    <a:lnTo>
                      <a:pt x="7834"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rot="-4055609" flipH="1">
                <a:off x="7168993" y="3602100"/>
                <a:ext cx="1155423" cy="1405053"/>
              </a:xfrm>
              <a:custGeom>
                <a:avLst/>
                <a:gdLst/>
                <a:ahLst/>
                <a:cxnLst/>
                <a:rect l="l" t="t" r="r" b="b"/>
                <a:pathLst>
                  <a:path w="10633" h="12930" extrusionOk="0">
                    <a:moveTo>
                      <a:pt x="0" y="8830"/>
                    </a:moveTo>
                    <a:lnTo>
                      <a:pt x="10633" y="0"/>
                    </a:lnTo>
                    <a:lnTo>
                      <a:pt x="7834"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rot="-4055609" flipH="1">
                <a:off x="7783798" y="5165288"/>
                <a:ext cx="1452944" cy="1071665"/>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rot="-4055609" flipH="1">
                <a:off x="7368946" y="5005059"/>
                <a:ext cx="1452944" cy="1050041"/>
              </a:xfrm>
              <a:custGeom>
                <a:avLst/>
                <a:gdLst/>
                <a:ahLst/>
                <a:cxnLst/>
                <a:rect l="l" t="t" r="r" b="b"/>
                <a:pathLst>
                  <a:path w="13371" h="9663" extrusionOk="0">
                    <a:moveTo>
                      <a:pt x="0" y="4030"/>
                    </a:moveTo>
                    <a:lnTo>
                      <a:pt x="8847" y="1"/>
                    </a:lnTo>
                    <a:lnTo>
                      <a:pt x="13371"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30"/>
            <p:cNvSpPr/>
            <p:nvPr/>
          </p:nvSpPr>
          <p:spPr>
            <a:xfrm rot="7173607" flipH="1">
              <a:off x="6984487" y="-472596"/>
              <a:ext cx="537132" cy="881706"/>
            </a:xfrm>
            <a:custGeom>
              <a:avLst/>
              <a:gdLst/>
              <a:ahLst/>
              <a:cxnLst/>
              <a:rect l="l" t="t" r="r" b="b"/>
              <a:pathLst>
                <a:path w="6812" h="7618" extrusionOk="0">
                  <a:moveTo>
                    <a:pt x="0" y="7427"/>
                  </a:moveTo>
                  <a:lnTo>
                    <a:pt x="6811" y="7618"/>
                  </a:lnTo>
                  <a:lnTo>
                    <a:pt x="11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4"/>
          <p:cNvSpPr txBox="1">
            <a:spLocks noGrp="1"/>
          </p:cNvSpPr>
          <p:nvPr>
            <p:ph type="body" idx="1"/>
          </p:nvPr>
        </p:nvSpPr>
        <p:spPr>
          <a:xfrm>
            <a:off x="719750" y="1312411"/>
            <a:ext cx="7704300" cy="33375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41294A"/>
              </a:buClr>
              <a:buSzPts val="1000"/>
              <a:buFont typeface="Catamaran"/>
              <a:buAutoNum type="arabicPeriod"/>
              <a:defRPr sz="1200">
                <a:latin typeface="Fira Sans Extra Condensed"/>
                <a:ea typeface="Fira Sans Extra Condensed"/>
                <a:cs typeface="Fira Sans Extra Condensed"/>
                <a:sym typeface="Fira Sans Extra Condensed"/>
              </a:defRPr>
            </a:lvl1pPr>
            <a:lvl2pPr marL="914400" lvl="1" indent="-317500" rtl="0">
              <a:spcBef>
                <a:spcPts val="0"/>
              </a:spcBef>
              <a:spcAft>
                <a:spcPts val="0"/>
              </a:spcAft>
              <a:buClr>
                <a:srgbClr val="41294A"/>
              </a:buClr>
              <a:buSzPts val="1400"/>
              <a:buFont typeface="Josefin Slab SemiBold"/>
              <a:buAutoNum type="alphaLcPeriod"/>
              <a:defRPr/>
            </a:lvl2pPr>
            <a:lvl3pPr marL="1371600" lvl="2" indent="-317500" rtl="0">
              <a:spcBef>
                <a:spcPts val="1600"/>
              </a:spcBef>
              <a:spcAft>
                <a:spcPts val="0"/>
              </a:spcAft>
              <a:buClr>
                <a:srgbClr val="41294A"/>
              </a:buClr>
              <a:buSzPts val="1400"/>
              <a:buFont typeface="Josefin Slab SemiBold"/>
              <a:buAutoNum type="romanLcPeriod"/>
              <a:defRPr/>
            </a:lvl3pPr>
            <a:lvl4pPr marL="1828800" lvl="3" indent="-317500" rtl="0">
              <a:spcBef>
                <a:spcPts val="1600"/>
              </a:spcBef>
              <a:spcAft>
                <a:spcPts val="0"/>
              </a:spcAft>
              <a:buClr>
                <a:srgbClr val="41294A"/>
              </a:buClr>
              <a:buSzPts val="1400"/>
              <a:buFont typeface="Josefin Slab SemiBold"/>
              <a:buAutoNum type="arabicPeriod"/>
              <a:defRPr/>
            </a:lvl4pPr>
            <a:lvl5pPr marL="2286000" lvl="4" indent="-317500" rtl="0">
              <a:spcBef>
                <a:spcPts val="1600"/>
              </a:spcBef>
              <a:spcAft>
                <a:spcPts val="0"/>
              </a:spcAft>
              <a:buClr>
                <a:srgbClr val="41294A"/>
              </a:buClr>
              <a:buSzPts val="1400"/>
              <a:buFont typeface="Josefin Slab SemiBold"/>
              <a:buAutoNum type="alphaLcPeriod"/>
              <a:defRPr/>
            </a:lvl5pPr>
            <a:lvl6pPr marL="2743200" lvl="5" indent="-317500" rtl="0">
              <a:spcBef>
                <a:spcPts val="1600"/>
              </a:spcBef>
              <a:spcAft>
                <a:spcPts val="0"/>
              </a:spcAft>
              <a:buClr>
                <a:srgbClr val="41294A"/>
              </a:buClr>
              <a:buSzPts val="1400"/>
              <a:buFont typeface="Josefin Slab SemiBold"/>
              <a:buAutoNum type="romanLcPeriod"/>
              <a:defRPr/>
            </a:lvl6pPr>
            <a:lvl7pPr marL="3200400" lvl="6" indent="-317500" rtl="0">
              <a:spcBef>
                <a:spcPts val="1600"/>
              </a:spcBef>
              <a:spcAft>
                <a:spcPts val="0"/>
              </a:spcAft>
              <a:buClr>
                <a:srgbClr val="41294A"/>
              </a:buClr>
              <a:buSzPts val="1400"/>
              <a:buFont typeface="Josefin Slab SemiBold"/>
              <a:buAutoNum type="arabicPeriod"/>
              <a:defRPr/>
            </a:lvl7pPr>
            <a:lvl8pPr marL="3657600" lvl="7" indent="-317500" rtl="0">
              <a:spcBef>
                <a:spcPts val="1600"/>
              </a:spcBef>
              <a:spcAft>
                <a:spcPts val="0"/>
              </a:spcAft>
              <a:buClr>
                <a:srgbClr val="41294A"/>
              </a:buClr>
              <a:buSzPts val="1400"/>
              <a:buFont typeface="Josefin Slab SemiBold"/>
              <a:buAutoNum type="alphaLcPeriod"/>
              <a:defRPr/>
            </a:lvl8pPr>
            <a:lvl9pPr marL="4114800" lvl="8" indent="-317500" rtl="0">
              <a:spcBef>
                <a:spcPts val="1600"/>
              </a:spcBef>
              <a:spcAft>
                <a:spcPts val="1600"/>
              </a:spcAft>
              <a:buClr>
                <a:srgbClr val="41294A"/>
              </a:buClr>
              <a:buSzPts val="1400"/>
              <a:buFont typeface="Josefin Slab SemiBold"/>
              <a:buAutoNum type="romanLcPeriod"/>
              <a:defRPr/>
            </a:lvl9pPr>
          </a:lstStyle>
          <a:p>
            <a:endParaRPr/>
          </a:p>
        </p:txBody>
      </p:sp>
      <p:sp>
        <p:nvSpPr>
          <p:cNvPr id="108" name="Google Shape;108;p4"/>
          <p:cNvSpPr txBox="1">
            <a:spLocks noGrp="1"/>
          </p:cNvSpPr>
          <p:nvPr>
            <p:ph type="title"/>
          </p:nvPr>
        </p:nvSpPr>
        <p:spPr>
          <a:xfrm>
            <a:off x="612650" y="438590"/>
            <a:ext cx="791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109" name="Google Shape;109;p4"/>
          <p:cNvGrpSpPr/>
          <p:nvPr/>
        </p:nvGrpSpPr>
        <p:grpSpPr>
          <a:xfrm>
            <a:off x="6969642" y="3909024"/>
            <a:ext cx="2174358" cy="1241382"/>
            <a:chOff x="6969642" y="3909024"/>
            <a:chExt cx="2174358" cy="1241382"/>
          </a:xfrm>
        </p:grpSpPr>
        <p:sp>
          <p:nvSpPr>
            <p:cNvPr id="110" name="Google Shape;110;p4"/>
            <p:cNvSpPr/>
            <p:nvPr/>
          </p:nvSpPr>
          <p:spPr>
            <a:xfrm flipH="1">
              <a:off x="7480664" y="3909024"/>
              <a:ext cx="1663336" cy="1241382"/>
            </a:xfrm>
            <a:custGeom>
              <a:avLst/>
              <a:gdLst/>
              <a:ahLst/>
              <a:cxnLst/>
              <a:rect l="l" t="t" r="r" b="b"/>
              <a:pathLst>
                <a:path w="35738" h="26672" extrusionOk="0">
                  <a:moveTo>
                    <a:pt x="0" y="1"/>
                  </a:moveTo>
                  <a:lnTo>
                    <a:pt x="0" y="26672"/>
                  </a:lnTo>
                  <a:lnTo>
                    <a:pt x="35738" y="26672"/>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flipH="1">
              <a:off x="6969642" y="4386223"/>
              <a:ext cx="1463057" cy="764172"/>
            </a:xfrm>
            <a:custGeom>
              <a:avLst/>
              <a:gdLst/>
              <a:ahLst/>
              <a:cxnLst/>
              <a:rect l="l" t="t" r="r" b="b"/>
              <a:pathLst>
                <a:path w="26040" h="13601" extrusionOk="0">
                  <a:moveTo>
                    <a:pt x="8978" y="1"/>
                  </a:moveTo>
                  <a:lnTo>
                    <a:pt x="1" y="13219"/>
                  </a:lnTo>
                  <a:lnTo>
                    <a:pt x="26039" y="13600"/>
                  </a:lnTo>
                  <a:lnTo>
                    <a:pt x="89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flipH="1">
              <a:off x="6991043" y="4386223"/>
              <a:ext cx="937278" cy="749564"/>
            </a:xfrm>
            <a:custGeom>
              <a:avLst/>
              <a:gdLst/>
              <a:ahLst/>
              <a:cxnLst/>
              <a:rect l="l" t="t" r="r" b="b"/>
              <a:pathLst>
                <a:path w="16682" h="13341" extrusionOk="0">
                  <a:moveTo>
                    <a:pt x="1" y="1"/>
                  </a:moveTo>
                  <a:lnTo>
                    <a:pt x="195" y="9181"/>
                  </a:lnTo>
                  <a:lnTo>
                    <a:pt x="16681" y="1334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4"/>
          <p:cNvGrpSpPr/>
          <p:nvPr/>
        </p:nvGrpSpPr>
        <p:grpSpPr>
          <a:xfrm>
            <a:off x="-408775" y="-722443"/>
            <a:ext cx="2528343" cy="1607446"/>
            <a:chOff x="-408775" y="-716093"/>
            <a:chExt cx="2528343" cy="1607446"/>
          </a:xfrm>
        </p:grpSpPr>
        <p:sp>
          <p:nvSpPr>
            <p:cNvPr id="114" name="Google Shape;114;p4"/>
            <p:cNvSpPr/>
            <p:nvPr/>
          </p:nvSpPr>
          <p:spPr>
            <a:xfrm>
              <a:off x="-408775" y="-476905"/>
              <a:ext cx="1194900" cy="1194372"/>
            </a:xfrm>
            <a:custGeom>
              <a:avLst/>
              <a:gdLst/>
              <a:ahLst/>
              <a:cxnLst/>
              <a:rect l="l" t="t" r="r" b="b"/>
              <a:pathLst>
                <a:path w="35738" h="26672" extrusionOk="0">
                  <a:moveTo>
                    <a:pt x="0" y="1"/>
                  </a:moveTo>
                  <a:lnTo>
                    <a:pt x="0" y="26672"/>
                  </a:lnTo>
                  <a:lnTo>
                    <a:pt x="35738" y="266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295881">
              <a:off x="98106" y="-398826"/>
              <a:ext cx="1909418" cy="97291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295881">
              <a:off x="633684" y="-67997"/>
              <a:ext cx="1436955" cy="539938"/>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2">
  <p:cSld name="CUSTOM_15_1">
    <p:spTree>
      <p:nvGrpSpPr>
        <p:cNvPr id="1" name="Shape 883"/>
        <p:cNvGrpSpPr/>
        <p:nvPr/>
      </p:nvGrpSpPr>
      <p:grpSpPr>
        <a:xfrm>
          <a:off x="0" y="0"/>
          <a:ext cx="0" cy="0"/>
          <a:chOff x="0" y="0"/>
          <a:chExt cx="0" cy="0"/>
        </a:xfrm>
      </p:grpSpPr>
      <p:grpSp>
        <p:nvGrpSpPr>
          <p:cNvPr id="884" name="Google Shape;884;p31"/>
          <p:cNvGrpSpPr/>
          <p:nvPr/>
        </p:nvGrpSpPr>
        <p:grpSpPr>
          <a:xfrm flipH="1">
            <a:off x="-249177" y="-1304007"/>
            <a:ext cx="10488005" cy="7873319"/>
            <a:chOff x="-1127077" y="-1293657"/>
            <a:chExt cx="10488005" cy="7873319"/>
          </a:xfrm>
        </p:grpSpPr>
        <p:sp>
          <p:nvSpPr>
            <p:cNvPr id="885" name="Google Shape;885;p31"/>
            <p:cNvSpPr/>
            <p:nvPr/>
          </p:nvSpPr>
          <p:spPr>
            <a:xfrm rot="5400000">
              <a:off x="6469777" y="2069639"/>
              <a:ext cx="5023468" cy="389741"/>
            </a:xfrm>
            <a:custGeom>
              <a:avLst/>
              <a:gdLst/>
              <a:ahLst/>
              <a:cxnLst/>
              <a:rect l="l" t="t" r="r" b="b"/>
              <a:pathLst>
                <a:path w="38579" h="4291" extrusionOk="0">
                  <a:moveTo>
                    <a:pt x="18969" y="4290"/>
                  </a:moveTo>
                  <a:lnTo>
                    <a:pt x="38579" y="13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rot="6010465">
              <a:off x="8395326" y="148451"/>
              <a:ext cx="1207002" cy="429068"/>
            </a:xfrm>
            <a:custGeom>
              <a:avLst/>
              <a:gdLst/>
              <a:ahLst/>
              <a:cxnLst/>
              <a:rect l="l" t="t" r="r" b="b"/>
              <a:pathLst>
                <a:path w="11335" h="4161" extrusionOk="0">
                  <a:moveTo>
                    <a:pt x="0" y="3580"/>
                  </a:moveTo>
                  <a:lnTo>
                    <a:pt x="11335" y="4160"/>
                  </a:lnTo>
                  <a:lnTo>
                    <a:pt x="3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rot="6010465">
              <a:off x="5171701" y="-626474"/>
              <a:ext cx="1477366" cy="567553"/>
            </a:xfrm>
            <a:custGeom>
              <a:avLst/>
              <a:gdLst/>
              <a:ahLst/>
              <a:cxnLst/>
              <a:rect l="l" t="t" r="r" b="b"/>
              <a:pathLst>
                <a:path w="13874" h="5504" extrusionOk="0">
                  <a:moveTo>
                    <a:pt x="13241" y="1"/>
                  </a:moveTo>
                  <a:lnTo>
                    <a:pt x="13874" y="5503"/>
                  </a:lnTo>
                  <a:lnTo>
                    <a:pt x="0" y="332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rot="5502830">
              <a:off x="7897049" y="3546012"/>
              <a:ext cx="696046" cy="622414"/>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rot="6010465">
              <a:off x="7932102" y="-984854"/>
              <a:ext cx="914489" cy="1161711"/>
            </a:xfrm>
            <a:custGeom>
              <a:avLst/>
              <a:gdLst/>
              <a:ahLst/>
              <a:cxnLst/>
              <a:rect l="l" t="t" r="r" b="b"/>
              <a:pathLst>
                <a:path w="8588" h="11266" extrusionOk="0">
                  <a:moveTo>
                    <a:pt x="0" y="8259"/>
                  </a:moveTo>
                  <a:lnTo>
                    <a:pt x="4705" y="1"/>
                  </a:lnTo>
                  <a:lnTo>
                    <a:pt x="8587" y="112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rot="-6840210">
              <a:off x="4910934" y="5163143"/>
              <a:ext cx="1650616" cy="682194"/>
            </a:xfrm>
            <a:custGeom>
              <a:avLst/>
              <a:gdLst/>
              <a:ahLst/>
              <a:cxnLst/>
              <a:rect l="l" t="t" r="r" b="b"/>
              <a:pathLst>
                <a:path w="13935" h="4611" extrusionOk="0">
                  <a:moveTo>
                    <a:pt x="0" y="3779"/>
                  </a:moveTo>
                  <a:lnTo>
                    <a:pt x="12920" y="1"/>
                  </a:lnTo>
                  <a:lnTo>
                    <a:pt x="13934"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rot="5633731">
              <a:off x="2609293" y="-1230861"/>
              <a:ext cx="1821272" cy="2381817"/>
            </a:xfrm>
            <a:custGeom>
              <a:avLst/>
              <a:gdLst/>
              <a:ahLst/>
              <a:cxnLst/>
              <a:rect l="l" t="t" r="r" b="b"/>
              <a:pathLst>
                <a:path w="11396" h="13190" extrusionOk="0">
                  <a:moveTo>
                    <a:pt x="4905" y="0"/>
                  </a:moveTo>
                  <a:lnTo>
                    <a:pt x="11395" y="5503"/>
                  </a:lnTo>
                  <a:lnTo>
                    <a:pt x="0" y="131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rot="5633731">
              <a:off x="924158" y="-903678"/>
              <a:ext cx="1587140" cy="1247249"/>
            </a:xfrm>
            <a:custGeom>
              <a:avLst/>
              <a:gdLst/>
              <a:ahLst/>
              <a:cxnLst/>
              <a:rect l="l" t="t" r="r" b="b"/>
              <a:pathLst>
                <a:path w="9931" h="6907" extrusionOk="0">
                  <a:moveTo>
                    <a:pt x="6880" y="6906"/>
                  </a:moveTo>
                  <a:lnTo>
                    <a:pt x="9931" y="415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rot="5502830">
              <a:off x="8024707" y="1370526"/>
              <a:ext cx="1424630" cy="471220"/>
            </a:xfrm>
            <a:custGeom>
              <a:avLst/>
              <a:gdLst/>
              <a:ahLst/>
              <a:cxnLst/>
              <a:rect l="l" t="t" r="r" b="b"/>
              <a:pathLst>
                <a:path w="10946" h="5183" extrusionOk="0">
                  <a:moveTo>
                    <a:pt x="1" y="0"/>
                  </a:moveTo>
                  <a:lnTo>
                    <a:pt x="10945" y="130"/>
                  </a:lnTo>
                  <a:lnTo>
                    <a:pt x="9550" y="51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rot="-6840210">
              <a:off x="3664130" y="4392359"/>
              <a:ext cx="844912" cy="2500048"/>
            </a:xfrm>
            <a:custGeom>
              <a:avLst/>
              <a:gdLst/>
              <a:ahLst/>
              <a:cxnLst/>
              <a:rect l="l" t="t" r="r" b="b"/>
              <a:pathLst>
                <a:path w="7133" h="16898" extrusionOk="0">
                  <a:moveTo>
                    <a:pt x="4524" y="0"/>
                  </a:moveTo>
                  <a:lnTo>
                    <a:pt x="7132" y="16898"/>
                  </a:lnTo>
                  <a:lnTo>
                    <a:pt x="1"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rot="6010465">
              <a:off x="8824167" y="-360316"/>
              <a:ext cx="603554" cy="369157"/>
            </a:xfrm>
            <a:custGeom>
              <a:avLst/>
              <a:gdLst/>
              <a:ahLst/>
              <a:cxnLst/>
              <a:rect l="l" t="t" r="r" b="b"/>
              <a:pathLst>
                <a:path w="5668" h="3580" extrusionOk="0">
                  <a:moveTo>
                    <a:pt x="2357" y="3580"/>
                  </a:moveTo>
                  <a:lnTo>
                    <a:pt x="5667" y="1"/>
                  </a:lnTo>
                  <a:lnTo>
                    <a:pt x="0" y="35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rot="6068769">
              <a:off x="924699" y="2164781"/>
              <a:ext cx="1019436" cy="1413779"/>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1"/>
            <p:cNvSpPr/>
            <p:nvPr/>
          </p:nvSpPr>
          <p:spPr>
            <a:xfrm rot="6068769">
              <a:off x="1795684" y="846713"/>
              <a:ext cx="1141523" cy="2040796"/>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p:nvPr/>
          </p:nvSpPr>
          <p:spPr>
            <a:xfrm rot="5633731">
              <a:off x="2097460" y="-752705"/>
              <a:ext cx="1851637" cy="1388280"/>
            </a:xfrm>
            <a:custGeom>
              <a:avLst/>
              <a:gdLst/>
              <a:ahLst/>
              <a:cxnLst/>
              <a:rect l="l" t="t" r="r" b="b"/>
              <a:pathLst>
                <a:path w="11586" h="7688" extrusionOk="0">
                  <a:moveTo>
                    <a:pt x="0" y="7687"/>
                  </a:moveTo>
                  <a:lnTo>
                    <a:pt x="11395" y="1"/>
                  </a:lnTo>
                  <a:lnTo>
                    <a:pt x="11586" y="7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rot="5502830">
              <a:off x="8355544" y="4365352"/>
              <a:ext cx="1010620" cy="768244"/>
            </a:xfrm>
            <a:custGeom>
              <a:avLst/>
              <a:gdLst/>
              <a:ahLst/>
              <a:cxnLst/>
              <a:rect l="l" t="t" r="r" b="b"/>
              <a:pathLst>
                <a:path w="7765" h="8450" extrusionOk="0">
                  <a:moveTo>
                    <a:pt x="0" y="8450"/>
                  </a:moveTo>
                  <a:lnTo>
                    <a:pt x="4905" y="1"/>
                  </a:lnTo>
                  <a:lnTo>
                    <a:pt x="7764" y="20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1"/>
            <p:cNvSpPr/>
            <p:nvPr/>
          </p:nvSpPr>
          <p:spPr>
            <a:xfrm rot="6010465">
              <a:off x="7126457" y="-437813"/>
              <a:ext cx="291661" cy="891855"/>
            </a:xfrm>
            <a:custGeom>
              <a:avLst/>
              <a:gdLst/>
              <a:ahLst/>
              <a:cxnLst/>
              <a:rect l="l" t="t" r="r" b="b"/>
              <a:pathLst>
                <a:path w="2739" h="8649" extrusionOk="0">
                  <a:moveTo>
                    <a:pt x="0" y="1"/>
                  </a:moveTo>
                  <a:lnTo>
                    <a:pt x="2227" y="8649"/>
                  </a:lnTo>
                  <a:lnTo>
                    <a:pt x="2739" y="24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1"/>
            <p:cNvSpPr/>
            <p:nvPr/>
          </p:nvSpPr>
          <p:spPr>
            <a:xfrm rot="6010465">
              <a:off x="6934639" y="-1042231"/>
              <a:ext cx="1151630" cy="1201926"/>
            </a:xfrm>
            <a:custGeom>
              <a:avLst/>
              <a:gdLst/>
              <a:ahLst/>
              <a:cxnLst/>
              <a:rect l="l" t="t" r="r" b="b"/>
              <a:pathLst>
                <a:path w="10815" h="11656" extrusionOk="0">
                  <a:moveTo>
                    <a:pt x="0" y="1"/>
                  </a:moveTo>
                  <a:lnTo>
                    <a:pt x="8587" y="3008"/>
                  </a:lnTo>
                  <a:lnTo>
                    <a:pt x="10814" y="1165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1"/>
            <p:cNvSpPr/>
            <p:nvPr/>
          </p:nvSpPr>
          <p:spPr>
            <a:xfrm rot="6010465">
              <a:off x="5652806" y="-804635"/>
              <a:ext cx="1410068" cy="1016110"/>
            </a:xfrm>
            <a:custGeom>
              <a:avLst/>
              <a:gdLst/>
              <a:ahLst/>
              <a:cxnLst/>
              <a:rect l="l" t="t" r="r" b="b"/>
              <a:pathLst>
                <a:path w="13242" h="9854" extrusionOk="0">
                  <a:moveTo>
                    <a:pt x="0" y="9853"/>
                  </a:moveTo>
                  <a:lnTo>
                    <a:pt x="13241" y="6526"/>
                  </a:lnTo>
                  <a:lnTo>
                    <a:pt x="87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rot="5502830">
              <a:off x="7427260" y="2643558"/>
              <a:ext cx="1689617" cy="622414"/>
            </a:xfrm>
            <a:custGeom>
              <a:avLst/>
              <a:gdLst/>
              <a:ahLst/>
              <a:cxnLst/>
              <a:rect l="l" t="t" r="r" b="b"/>
              <a:pathLst>
                <a:path w="12982" h="6846" extrusionOk="0">
                  <a:moveTo>
                    <a:pt x="10755" y="0"/>
                  </a:moveTo>
                  <a:lnTo>
                    <a:pt x="12982" y="6846"/>
                  </a:lnTo>
                  <a:lnTo>
                    <a:pt x="1" y="13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rot="-6840210">
              <a:off x="3935768" y="4655196"/>
              <a:ext cx="919773" cy="1893752"/>
            </a:xfrm>
            <a:custGeom>
              <a:avLst/>
              <a:gdLst/>
              <a:ahLst/>
              <a:cxnLst/>
              <a:rect l="l" t="t" r="r" b="b"/>
              <a:pathLst>
                <a:path w="7765" h="12800" extrusionOk="0">
                  <a:moveTo>
                    <a:pt x="633" y="1"/>
                  </a:moveTo>
                  <a:lnTo>
                    <a:pt x="7764" y="12800"/>
                  </a:lnTo>
                  <a:lnTo>
                    <a:pt x="0" y="97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rot="6068769">
              <a:off x="1580117" y="1824267"/>
              <a:ext cx="1187396" cy="2040796"/>
            </a:xfrm>
            <a:custGeom>
              <a:avLst/>
              <a:gdLst/>
              <a:ahLst/>
              <a:cxnLst/>
              <a:rect l="l" t="t" r="r" b="b"/>
              <a:pathLst>
                <a:path w="9862" h="6656" extrusionOk="0">
                  <a:moveTo>
                    <a:pt x="1396" y="6655"/>
                  </a:moveTo>
                  <a:lnTo>
                    <a:pt x="9862" y="338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rot="6010465">
              <a:off x="7688631" y="-267399"/>
              <a:ext cx="793629" cy="1352889"/>
            </a:xfrm>
            <a:custGeom>
              <a:avLst/>
              <a:gdLst/>
              <a:ahLst/>
              <a:cxnLst/>
              <a:rect l="l" t="t" r="r" b="b"/>
              <a:pathLst>
                <a:path w="7453" h="13120" extrusionOk="0">
                  <a:moveTo>
                    <a:pt x="0" y="10685"/>
                  </a:moveTo>
                  <a:lnTo>
                    <a:pt x="7453" y="0"/>
                  </a:lnTo>
                  <a:lnTo>
                    <a:pt x="2739" y="131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p:nvPr/>
          </p:nvSpPr>
          <p:spPr>
            <a:xfrm rot="6068769">
              <a:off x="-223123" y="1019680"/>
              <a:ext cx="957911" cy="2059499"/>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rot="6068769">
              <a:off x="-719170" y="2495942"/>
              <a:ext cx="1363663" cy="1373919"/>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1"/>
            <p:cNvSpPr/>
            <p:nvPr/>
          </p:nvSpPr>
          <p:spPr>
            <a:xfrm rot="5502830">
              <a:off x="8209672" y="3831516"/>
              <a:ext cx="1334305" cy="768244"/>
            </a:xfrm>
            <a:custGeom>
              <a:avLst/>
              <a:gdLst/>
              <a:ahLst/>
              <a:cxnLst/>
              <a:rect l="l" t="t" r="r" b="b"/>
              <a:pathLst>
                <a:path w="10252" h="8450" extrusionOk="0">
                  <a:moveTo>
                    <a:pt x="1" y="7869"/>
                  </a:moveTo>
                  <a:lnTo>
                    <a:pt x="10252" y="1"/>
                  </a:lnTo>
                  <a:lnTo>
                    <a:pt x="5347" y="845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rot="6010465">
              <a:off x="7671510" y="-347773"/>
              <a:ext cx="1207002" cy="1161711"/>
            </a:xfrm>
            <a:custGeom>
              <a:avLst/>
              <a:gdLst/>
              <a:ahLst/>
              <a:cxnLst/>
              <a:rect l="l" t="t" r="r" b="b"/>
              <a:pathLst>
                <a:path w="11335" h="11266" extrusionOk="0">
                  <a:moveTo>
                    <a:pt x="0" y="1"/>
                  </a:moveTo>
                  <a:lnTo>
                    <a:pt x="11335" y="581"/>
                  </a:lnTo>
                  <a:lnTo>
                    <a:pt x="3882" y="1126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rot="6068769">
              <a:off x="84303" y="372864"/>
              <a:ext cx="1141523" cy="2726376"/>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rot="5502830">
              <a:off x="7920116" y="4503367"/>
              <a:ext cx="1134654" cy="570500"/>
            </a:xfrm>
            <a:custGeom>
              <a:avLst/>
              <a:gdLst/>
              <a:ahLst/>
              <a:cxnLst/>
              <a:rect l="l" t="t" r="r" b="b"/>
              <a:pathLst>
                <a:path w="8718" h="6275" extrusionOk="0">
                  <a:moveTo>
                    <a:pt x="0" y="3268"/>
                  </a:moveTo>
                  <a:lnTo>
                    <a:pt x="8718" y="1"/>
                  </a:lnTo>
                  <a:lnTo>
                    <a:pt x="4073" y="627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rot="5502830">
              <a:off x="8425394" y="2187657"/>
              <a:ext cx="562902" cy="459401"/>
            </a:xfrm>
            <a:custGeom>
              <a:avLst/>
              <a:gdLst/>
              <a:ahLst/>
              <a:cxnLst/>
              <a:rect l="l" t="t" r="r" b="b"/>
              <a:pathLst>
                <a:path w="4325" h="5053" extrusionOk="0">
                  <a:moveTo>
                    <a:pt x="1" y="5052"/>
                  </a:moveTo>
                  <a:lnTo>
                    <a:pt x="1396" y="0"/>
                  </a:lnTo>
                  <a:lnTo>
                    <a:pt x="43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rot="-6840210">
              <a:off x="5516770" y="4943483"/>
              <a:ext cx="1650616" cy="814313"/>
            </a:xfrm>
            <a:custGeom>
              <a:avLst/>
              <a:gdLst/>
              <a:ahLst/>
              <a:cxnLst/>
              <a:rect l="l" t="t" r="r" b="b"/>
              <a:pathLst>
                <a:path w="13935" h="5504" extrusionOk="0">
                  <a:moveTo>
                    <a:pt x="0" y="1"/>
                  </a:moveTo>
                  <a:lnTo>
                    <a:pt x="633" y="5503"/>
                  </a:lnTo>
                  <a:lnTo>
                    <a:pt x="13934" y="8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6010465">
              <a:off x="6434624" y="-1639971"/>
              <a:ext cx="1151630" cy="2217934"/>
            </a:xfrm>
            <a:custGeom>
              <a:avLst/>
              <a:gdLst/>
              <a:ahLst/>
              <a:cxnLst/>
              <a:rect l="l" t="t" r="r" b="b"/>
              <a:pathLst>
                <a:path w="10815" h="21509" extrusionOk="0">
                  <a:moveTo>
                    <a:pt x="0" y="1"/>
                  </a:moveTo>
                  <a:lnTo>
                    <a:pt x="2036" y="21508"/>
                  </a:lnTo>
                  <a:lnTo>
                    <a:pt x="10814" y="116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rot="6068769">
              <a:off x="22276" y="-559084"/>
              <a:ext cx="1632880" cy="2726376"/>
            </a:xfrm>
            <a:custGeom>
              <a:avLst/>
              <a:gdLst/>
              <a:ahLst/>
              <a:cxnLst/>
              <a:rect l="l" t="t" r="r" b="b"/>
              <a:pathLst>
                <a:path w="13562" h="8892" extrusionOk="0">
                  <a:moveTo>
                    <a:pt x="0" y="7678"/>
                  </a:moveTo>
                  <a:lnTo>
                    <a:pt x="13561" y="8891"/>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rot="-6840210">
              <a:off x="4715844" y="5123556"/>
              <a:ext cx="1530506" cy="1012861"/>
            </a:xfrm>
            <a:custGeom>
              <a:avLst/>
              <a:gdLst/>
              <a:ahLst/>
              <a:cxnLst/>
              <a:rect l="l" t="t" r="r" b="b"/>
              <a:pathLst>
                <a:path w="12921" h="6846" extrusionOk="0">
                  <a:moveTo>
                    <a:pt x="0" y="6846"/>
                  </a:moveTo>
                  <a:lnTo>
                    <a:pt x="12920" y="3068"/>
                  </a:lnTo>
                  <a:lnTo>
                    <a:pt x="51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rot="6068769">
              <a:off x="81010" y="1959350"/>
              <a:ext cx="1126834" cy="2787391"/>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rot="5633731">
              <a:off x="1653276" y="-1088771"/>
              <a:ext cx="1851637" cy="1999896"/>
            </a:xfrm>
            <a:custGeom>
              <a:avLst/>
              <a:gdLst/>
              <a:ahLst/>
              <a:cxnLst/>
              <a:rect l="l" t="t" r="r" b="b"/>
              <a:pathLst>
                <a:path w="11586" h="11075" extrusionOk="0">
                  <a:moveTo>
                    <a:pt x="0" y="6915"/>
                  </a:moveTo>
                  <a:lnTo>
                    <a:pt x="9931" y="11074"/>
                  </a:lnTo>
                  <a:lnTo>
                    <a:pt x="1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rot="5502830">
              <a:off x="8198885" y="4514598"/>
              <a:ext cx="1134654" cy="582320"/>
            </a:xfrm>
            <a:custGeom>
              <a:avLst/>
              <a:gdLst/>
              <a:ahLst/>
              <a:cxnLst/>
              <a:rect l="l" t="t" r="r" b="b"/>
              <a:pathLst>
                <a:path w="8718" h="6405" extrusionOk="0">
                  <a:moveTo>
                    <a:pt x="0" y="6405"/>
                  </a:moveTo>
                  <a:lnTo>
                    <a:pt x="8718" y="3138"/>
                  </a:lnTo>
                  <a:lnTo>
                    <a:pt x="77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rot="5502830">
              <a:off x="7738411" y="3980487"/>
              <a:ext cx="936174" cy="569682"/>
            </a:xfrm>
            <a:custGeom>
              <a:avLst/>
              <a:gdLst/>
              <a:ahLst/>
              <a:cxnLst/>
              <a:rect l="l" t="t" r="r" b="b"/>
              <a:pathLst>
                <a:path w="7193" h="6266" extrusionOk="0">
                  <a:moveTo>
                    <a:pt x="1" y="6266"/>
                  </a:moveTo>
                  <a:lnTo>
                    <a:pt x="3120" y="1"/>
                  </a:lnTo>
                  <a:lnTo>
                    <a:pt x="7193" y="300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rot="6068769">
              <a:off x="-1701607" y="2304541"/>
              <a:ext cx="2321453" cy="725746"/>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rot="6068769">
              <a:off x="281264" y="1871723"/>
              <a:ext cx="490514" cy="1334060"/>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rot="5904527">
              <a:off x="1443328" y="3914564"/>
              <a:ext cx="1157015" cy="1482642"/>
            </a:xfrm>
            <a:custGeom>
              <a:avLst/>
              <a:gdLst/>
              <a:ahLst/>
              <a:cxnLst/>
              <a:rect l="l" t="t" r="r" b="b"/>
              <a:pathLst>
                <a:path w="8848" h="12930" extrusionOk="0">
                  <a:moveTo>
                    <a:pt x="2799" y="0"/>
                  </a:moveTo>
                  <a:lnTo>
                    <a:pt x="8847" y="8900"/>
                  </a:lnTo>
                  <a:lnTo>
                    <a:pt x="0"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rot="5568389">
              <a:off x="-1365562" y="4338148"/>
              <a:ext cx="2067921" cy="1067077"/>
            </a:xfrm>
            <a:custGeom>
              <a:avLst/>
              <a:gdLst/>
              <a:ahLst/>
              <a:cxnLst/>
              <a:rect l="l" t="t" r="r" b="b"/>
              <a:pathLst>
                <a:path w="6370" h="9343" extrusionOk="0">
                  <a:moveTo>
                    <a:pt x="0" y="1"/>
                  </a:moveTo>
                  <a:lnTo>
                    <a:pt x="3250" y="9342"/>
                  </a:lnTo>
                  <a:lnTo>
                    <a:pt x="6369" y="23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rot="5904527">
              <a:off x="-178043" y="4132550"/>
              <a:ext cx="1748469" cy="1130844"/>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rot="5904527">
              <a:off x="2213705" y="5092201"/>
              <a:ext cx="1673802" cy="800030"/>
            </a:xfrm>
            <a:custGeom>
              <a:avLst/>
              <a:gdLst/>
              <a:ahLst/>
              <a:cxnLst/>
              <a:rect l="l" t="t" r="r" b="b"/>
              <a:pathLst>
                <a:path w="12800" h="6977" extrusionOk="0">
                  <a:moveTo>
                    <a:pt x="1" y="6976"/>
                  </a:moveTo>
                  <a:lnTo>
                    <a:pt x="12800" y="2496"/>
                  </a:lnTo>
                  <a:lnTo>
                    <a:pt x="3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rot="5904527">
              <a:off x="3108075" y="5214559"/>
              <a:ext cx="1265812" cy="1240236"/>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rot="5904527">
              <a:off x="1572507" y="4599856"/>
              <a:ext cx="1673802" cy="1534242"/>
            </a:xfrm>
            <a:custGeom>
              <a:avLst/>
              <a:gdLst/>
              <a:ahLst/>
              <a:cxnLst/>
              <a:rect l="l" t="t" r="r" b="b"/>
              <a:pathLst>
                <a:path w="12800" h="13380" extrusionOk="0">
                  <a:moveTo>
                    <a:pt x="1" y="4480"/>
                  </a:moveTo>
                  <a:lnTo>
                    <a:pt x="6049" y="13380"/>
                  </a:lnTo>
                  <a:lnTo>
                    <a:pt x="128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rot="5904527">
              <a:off x="286693" y="4234727"/>
              <a:ext cx="1748469" cy="1108026"/>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rot="5904527">
              <a:off x="-1052520" y="4921703"/>
              <a:ext cx="2614269" cy="565537"/>
            </a:xfrm>
            <a:custGeom>
              <a:avLst/>
              <a:gdLst/>
              <a:ahLst/>
              <a:cxnLst/>
              <a:rect l="l" t="t" r="r" b="b"/>
              <a:pathLst>
                <a:path w="19992" h="4932" extrusionOk="0">
                  <a:moveTo>
                    <a:pt x="1" y="4229"/>
                  </a:moveTo>
                  <a:lnTo>
                    <a:pt x="19992" y="4931"/>
                  </a:lnTo>
                  <a:lnTo>
                    <a:pt x="1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rot="5502830">
              <a:off x="7994445" y="2605905"/>
              <a:ext cx="1399771" cy="459401"/>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rot="5502830">
              <a:off x="7813508" y="3429748"/>
              <a:ext cx="2552256" cy="378303"/>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rot="5502830">
              <a:off x="7830065" y="3441251"/>
              <a:ext cx="2171174" cy="715512"/>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31"/>
          <p:cNvSpPr txBox="1">
            <a:spLocks noGrp="1"/>
          </p:cNvSpPr>
          <p:nvPr>
            <p:ph type="title"/>
          </p:nvPr>
        </p:nvSpPr>
        <p:spPr>
          <a:xfrm>
            <a:off x="1899950" y="2670963"/>
            <a:ext cx="3079500" cy="1059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200"/>
              <a:buNone/>
              <a:defRPr sz="3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936" name="Google Shape;936;p31"/>
          <p:cNvSpPr txBox="1">
            <a:spLocks noGrp="1"/>
          </p:cNvSpPr>
          <p:nvPr>
            <p:ph type="subTitle" idx="1"/>
          </p:nvPr>
        </p:nvSpPr>
        <p:spPr>
          <a:xfrm>
            <a:off x="1899950" y="3736988"/>
            <a:ext cx="2765400" cy="45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37" name="Google Shape;937;p31"/>
          <p:cNvSpPr txBox="1">
            <a:spLocks noGrp="1"/>
          </p:cNvSpPr>
          <p:nvPr>
            <p:ph type="title" idx="2" hasCustomPrompt="1"/>
          </p:nvPr>
        </p:nvSpPr>
        <p:spPr>
          <a:xfrm>
            <a:off x="2177750" y="1073238"/>
            <a:ext cx="1304700" cy="131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2000"/>
              <a:buNone/>
              <a:defRPr sz="7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3">
  <p:cSld name="CUSTOM_15_1_1">
    <p:spTree>
      <p:nvGrpSpPr>
        <p:cNvPr id="1" name="Shape 938"/>
        <p:cNvGrpSpPr/>
        <p:nvPr/>
      </p:nvGrpSpPr>
      <p:grpSpPr>
        <a:xfrm>
          <a:off x="0" y="0"/>
          <a:ext cx="0" cy="0"/>
          <a:chOff x="0" y="0"/>
          <a:chExt cx="0" cy="0"/>
        </a:xfrm>
      </p:grpSpPr>
      <p:sp>
        <p:nvSpPr>
          <p:cNvPr id="939" name="Google Shape;939;p32"/>
          <p:cNvSpPr txBox="1">
            <a:spLocks noGrp="1"/>
          </p:cNvSpPr>
          <p:nvPr>
            <p:ph type="title"/>
          </p:nvPr>
        </p:nvSpPr>
        <p:spPr>
          <a:xfrm>
            <a:off x="2879850" y="2670963"/>
            <a:ext cx="3079500" cy="10599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3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940" name="Google Shape;940;p32"/>
          <p:cNvSpPr txBox="1">
            <a:spLocks noGrp="1"/>
          </p:cNvSpPr>
          <p:nvPr>
            <p:ph type="subTitle" idx="1"/>
          </p:nvPr>
        </p:nvSpPr>
        <p:spPr>
          <a:xfrm>
            <a:off x="3036900" y="3736988"/>
            <a:ext cx="2765400" cy="45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41" name="Google Shape;941;p32"/>
          <p:cNvSpPr txBox="1">
            <a:spLocks noGrp="1"/>
          </p:cNvSpPr>
          <p:nvPr>
            <p:ph type="title" idx="2" hasCustomPrompt="1"/>
          </p:nvPr>
        </p:nvSpPr>
        <p:spPr>
          <a:xfrm>
            <a:off x="3767250" y="1073238"/>
            <a:ext cx="1304700" cy="1318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7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grpSp>
        <p:nvGrpSpPr>
          <p:cNvPr id="942" name="Google Shape;942;p32"/>
          <p:cNvGrpSpPr/>
          <p:nvPr/>
        </p:nvGrpSpPr>
        <p:grpSpPr>
          <a:xfrm>
            <a:off x="4495504" y="1513791"/>
            <a:ext cx="5520702" cy="4930977"/>
            <a:chOff x="4495504" y="1513791"/>
            <a:chExt cx="5520702" cy="4930977"/>
          </a:xfrm>
        </p:grpSpPr>
        <p:sp>
          <p:nvSpPr>
            <p:cNvPr id="943" name="Google Shape;943;p32"/>
            <p:cNvSpPr/>
            <p:nvPr/>
          </p:nvSpPr>
          <p:spPr>
            <a:xfrm rot="10551558" flipH="1">
              <a:off x="4551903" y="4748883"/>
              <a:ext cx="1877312" cy="1630236"/>
            </a:xfrm>
            <a:custGeom>
              <a:avLst/>
              <a:gdLst/>
              <a:ahLst/>
              <a:cxnLst/>
              <a:rect l="l" t="t" r="r" b="b"/>
              <a:pathLst>
                <a:path w="12731" h="20416" extrusionOk="0">
                  <a:moveTo>
                    <a:pt x="10313" y="0"/>
                  </a:moveTo>
                  <a:lnTo>
                    <a:pt x="12730" y="20416"/>
                  </a:lnTo>
                  <a:lnTo>
                    <a:pt x="1" y="140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32"/>
            <p:cNvGrpSpPr/>
            <p:nvPr/>
          </p:nvGrpSpPr>
          <p:grpSpPr>
            <a:xfrm>
              <a:off x="6123144" y="1513791"/>
              <a:ext cx="3893062" cy="4528913"/>
              <a:chOff x="6123144" y="1513791"/>
              <a:chExt cx="3893062" cy="4528913"/>
            </a:xfrm>
          </p:grpSpPr>
          <p:sp>
            <p:nvSpPr>
              <p:cNvPr id="945" name="Google Shape;945;p32"/>
              <p:cNvSpPr/>
              <p:nvPr/>
            </p:nvSpPr>
            <p:spPr>
              <a:xfrm rot="10800000" flipH="1">
                <a:off x="8853970" y="2955321"/>
                <a:ext cx="821208" cy="816407"/>
              </a:xfrm>
              <a:custGeom>
                <a:avLst/>
                <a:gdLst/>
                <a:ahLst/>
                <a:cxnLst/>
                <a:rect l="l" t="t" r="r" b="b"/>
                <a:pathLst>
                  <a:path w="10434" h="10373" extrusionOk="0">
                    <a:moveTo>
                      <a:pt x="0" y="10373"/>
                    </a:moveTo>
                    <a:lnTo>
                      <a:pt x="572" y="0"/>
                    </a:lnTo>
                    <a:lnTo>
                      <a:pt x="10433" y="37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rot="10800000" flipH="1">
                <a:off x="8723713" y="5000624"/>
                <a:ext cx="1247474" cy="568880"/>
              </a:xfrm>
              <a:custGeom>
                <a:avLst/>
                <a:gdLst/>
                <a:ahLst/>
                <a:cxnLst/>
                <a:rect l="l" t="t" r="r" b="b"/>
                <a:pathLst>
                  <a:path w="15850" h="7228" extrusionOk="0">
                    <a:moveTo>
                      <a:pt x="0" y="1465"/>
                    </a:moveTo>
                    <a:lnTo>
                      <a:pt x="8206" y="7227"/>
                    </a:lnTo>
                    <a:lnTo>
                      <a:pt x="15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p:nvPr/>
            </p:nvSpPr>
            <p:spPr>
              <a:xfrm rot="10800000" flipH="1">
                <a:off x="7406037" y="3736229"/>
                <a:ext cx="1051735" cy="1606841"/>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rot="10800000" flipH="1">
                <a:off x="7406037" y="4401129"/>
                <a:ext cx="1317758" cy="1053152"/>
              </a:xfrm>
              <a:custGeom>
                <a:avLst/>
                <a:gdLst/>
                <a:ahLst/>
                <a:cxnLst/>
                <a:rect l="l" t="t" r="r" b="b"/>
                <a:pathLst>
                  <a:path w="16743" h="13381" extrusionOk="0">
                    <a:moveTo>
                      <a:pt x="1" y="1413"/>
                    </a:moveTo>
                    <a:lnTo>
                      <a:pt x="16742" y="1"/>
                    </a:lnTo>
                    <a:lnTo>
                      <a:pt x="13363" y="133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rot="10800000" flipH="1">
                <a:off x="7596346" y="3736231"/>
                <a:ext cx="1302725" cy="664979"/>
              </a:xfrm>
              <a:custGeom>
                <a:avLst/>
                <a:gdLst/>
                <a:ahLst/>
                <a:cxnLst/>
                <a:rect l="l" t="t" r="r" b="b"/>
                <a:pathLst>
                  <a:path w="16552" h="8449" extrusionOk="0">
                    <a:moveTo>
                      <a:pt x="0" y="8449"/>
                    </a:moveTo>
                    <a:lnTo>
                      <a:pt x="16551" y="7998"/>
                    </a:lnTo>
                    <a:lnTo>
                      <a:pt x="109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rot="10800000" flipH="1">
                <a:off x="8457691" y="4401129"/>
                <a:ext cx="911955" cy="1053152"/>
              </a:xfrm>
              <a:custGeom>
                <a:avLst/>
                <a:gdLst/>
                <a:ahLst/>
                <a:cxnLst/>
                <a:rect l="l" t="t" r="r" b="b"/>
                <a:pathLst>
                  <a:path w="11587" h="13381" extrusionOk="0">
                    <a:moveTo>
                      <a:pt x="3380" y="1"/>
                    </a:moveTo>
                    <a:lnTo>
                      <a:pt x="11586" y="5763"/>
                    </a:lnTo>
                    <a:lnTo>
                      <a:pt x="1" y="133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rot="10800000" flipH="1">
                <a:off x="6594434" y="3736229"/>
                <a:ext cx="1001993" cy="1606841"/>
              </a:xfrm>
              <a:custGeom>
                <a:avLst/>
                <a:gdLst/>
                <a:ahLst/>
                <a:cxnLst/>
                <a:rect l="l" t="t" r="r" b="b"/>
                <a:pathLst>
                  <a:path w="12731" h="20416" extrusionOk="0">
                    <a:moveTo>
                      <a:pt x="10313" y="0"/>
                    </a:moveTo>
                    <a:lnTo>
                      <a:pt x="12730" y="20416"/>
                    </a:lnTo>
                    <a:lnTo>
                      <a:pt x="1" y="140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rot="10800000" flipH="1">
                <a:off x="6488733" y="4234746"/>
                <a:ext cx="917385" cy="1108324"/>
              </a:xfrm>
              <a:custGeom>
                <a:avLst/>
                <a:gdLst/>
                <a:ahLst/>
                <a:cxnLst/>
                <a:rect l="l" t="t" r="r" b="b"/>
                <a:pathLst>
                  <a:path w="11656" h="14082" extrusionOk="0">
                    <a:moveTo>
                      <a:pt x="1" y="1153"/>
                    </a:moveTo>
                    <a:lnTo>
                      <a:pt x="11656" y="0"/>
                    </a:lnTo>
                    <a:lnTo>
                      <a:pt x="1344" y="140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rot="10800000" flipH="1">
                <a:off x="8853970" y="2104128"/>
                <a:ext cx="536138" cy="851273"/>
              </a:xfrm>
              <a:custGeom>
                <a:avLst/>
                <a:gdLst/>
                <a:ahLst/>
                <a:cxnLst/>
                <a:rect l="l" t="t" r="r" b="b"/>
                <a:pathLst>
                  <a:path w="6812" h="10816" extrusionOk="0">
                    <a:moveTo>
                      <a:pt x="0" y="1"/>
                    </a:moveTo>
                    <a:lnTo>
                      <a:pt x="3120" y="10815"/>
                    </a:lnTo>
                    <a:lnTo>
                      <a:pt x="6811" y="37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rot="10800000" flipH="1">
                <a:off x="8853970" y="2663405"/>
                <a:ext cx="821208" cy="810976"/>
              </a:xfrm>
              <a:custGeom>
                <a:avLst/>
                <a:gdLst/>
                <a:ahLst/>
                <a:cxnLst/>
                <a:rect l="l" t="t" r="r" b="b"/>
                <a:pathLst>
                  <a:path w="10434" h="10304" extrusionOk="0">
                    <a:moveTo>
                      <a:pt x="0" y="6595"/>
                    </a:moveTo>
                    <a:lnTo>
                      <a:pt x="10433" y="0"/>
                    </a:lnTo>
                    <a:lnTo>
                      <a:pt x="6811" y="1030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rot="10800000" flipH="1">
                <a:off x="9099450" y="2104129"/>
                <a:ext cx="696461" cy="559356"/>
              </a:xfrm>
              <a:custGeom>
                <a:avLst/>
                <a:gdLst/>
                <a:ahLst/>
                <a:cxnLst/>
                <a:rect l="l" t="t" r="r" b="b"/>
                <a:pathLst>
                  <a:path w="8849" h="7107" extrusionOk="0">
                    <a:moveTo>
                      <a:pt x="1" y="7106"/>
                    </a:moveTo>
                    <a:lnTo>
                      <a:pt x="8848" y="1664"/>
                    </a:lnTo>
                    <a:lnTo>
                      <a:pt x="3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rot="10800000" flipH="1">
                <a:off x="6123144" y="4234735"/>
                <a:ext cx="471364" cy="1807970"/>
              </a:xfrm>
              <a:custGeom>
                <a:avLst/>
                <a:gdLst/>
                <a:ahLst/>
                <a:cxnLst/>
                <a:rect l="l" t="t" r="r" b="b"/>
                <a:pathLst>
                  <a:path w="5989" h="12930" extrusionOk="0">
                    <a:moveTo>
                      <a:pt x="4646" y="1"/>
                    </a:moveTo>
                    <a:lnTo>
                      <a:pt x="5989" y="12930"/>
                    </a:lnTo>
                    <a:lnTo>
                      <a:pt x="1" y="627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rot="10800000" flipH="1">
                <a:off x="8457691" y="4401129"/>
                <a:ext cx="1012225" cy="599575"/>
              </a:xfrm>
              <a:custGeom>
                <a:avLst/>
                <a:gdLst/>
                <a:ahLst/>
                <a:cxnLst/>
                <a:rect l="l" t="t" r="r" b="b"/>
                <a:pathLst>
                  <a:path w="12861" h="7618" extrusionOk="0">
                    <a:moveTo>
                      <a:pt x="1" y="7617"/>
                    </a:moveTo>
                    <a:lnTo>
                      <a:pt x="11586" y="0"/>
                    </a:lnTo>
                    <a:lnTo>
                      <a:pt x="12860"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rot="10800000" flipH="1">
                <a:off x="9099450" y="1937747"/>
                <a:ext cx="916756" cy="594774"/>
              </a:xfrm>
              <a:custGeom>
                <a:avLst/>
                <a:gdLst/>
                <a:ahLst/>
                <a:cxnLst/>
                <a:rect l="l" t="t" r="r" b="b"/>
                <a:pathLst>
                  <a:path w="11648" h="7557" extrusionOk="0">
                    <a:moveTo>
                      <a:pt x="1" y="5442"/>
                    </a:moveTo>
                    <a:lnTo>
                      <a:pt x="8848" y="0"/>
                    </a:lnTo>
                    <a:lnTo>
                      <a:pt x="11647" y="755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rot="10800000" flipH="1">
                <a:off x="8337666" y="2104128"/>
                <a:ext cx="761864" cy="851273"/>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rot="10800000" flipH="1">
                <a:off x="8457691" y="3771648"/>
                <a:ext cx="856704" cy="629561"/>
              </a:xfrm>
              <a:custGeom>
                <a:avLst/>
                <a:gdLst/>
                <a:ahLst/>
                <a:cxnLst/>
                <a:rect l="l" t="t" r="r" b="b"/>
                <a:pathLst>
                  <a:path w="10885" h="7999" extrusionOk="0">
                    <a:moveTo>
                      <a:pt x="1" y="0"/>
                    </a:moveTo>
                    <a:lnTo>
                      <a:pt x="5607" y="7998"/>
                    </a:lnTo>
                    <a:lnTo>
                      <a:pt x="10884" y="54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rot="10800000" flipH="1">
                <a:off x="8457691" y="3972818"/>
                <a:ext cx="1012225" cy="700553"/>
              </a:xfrm>
              <a:custGeom>
                <a:avLst/>
                <a:gdLst/>
                <a:ahLst/>
                <a:cxnLst/>
                <a:rect l="l" t="t" r="r" b="b"/>
                <a:pathLst>
                  <a:path w="12861" h="8901" extrusionOk="0">
                    <a:moveTo>
                      <a:pt x="1" y="3458"/>
                    </a:moveTo>
                    <a:lnTo>
                      <a:pt x="12860" y="1"/>
                    </a:lnTo>
                    <a:lnTo>
                      <a:pt x="10884" y="890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rot="10800000" flipH="1">
                <a:off x="8898989" y="3474302"/>
                <a:ext cx="776189" cy="498596"/>
              </a:xfrm>
              <a:custGeom>
                <a:avLst/>
                <a:gdLst/>
                <a:ahLst/>
                <a:cxnLst/>
                <a:rect l="l" t="t" r="r" b="b"/>
                <a:pathLst>
                  <a:path w="9862" h="6335" extrusionOk="0">
                    <a:moveTo>
                      <a:pt x="0" y="2556"/>
                    </a:moveTo>
                    <a:lnTo>
                      <a:pt x="9861" y="6334"/>
                    </a:lnTo>
                    <a:lnTo>
                      <a:pt x="52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rot="10800000" flipH="1">
                <a:off x="9314314" y="3972818"/>
                <a:ext cx="251069" cy="700553"/>
              </a:xfrm>
              <a:custGeom>
                <a:avLst/>
                <a:gdLst/>
                <a:ahLst/>
                <a:cxnLst/>
                <a:rect l="l" t="t" r="r" b="b"/>
                <a:pathLst>
                  <a:path w="3190" h="8901" extrusionOk="0">
                    <a:moveTo>
                      <a:pt x="1976" y="1"/>
                    </a:moveTo>
                    <a:lnTo>
                      <a:pt x="3189" y="5503"/>
                    </a:lnTo>
                    <a:lnTo>
                      <a:pt x="0" y="890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rot="10800000" flipH="1">
                <a:off x="7596346" y="3045989"/>
                <a:ext cx="1302725" cy="725739"/>
              </a:xfrm>
              <a:custGeom>
                <a:avLst/>
                <a:gdLst/>
                <a:ahLst/>
                <a:cxnLst/>
                <a:rect l="l" t="t" r="r" b="b"/>
                <a:pathLst>
                  <a:path w="16552" h="9221" extrusionOk="0">
                    <a:moveTo>
                      <a:pt x="0" y="451"/>
                    </a:moveTo>
                    <a:lnTo>
                      <a:pt x="16551" y="0"/>
                    </a:lnTo>
                    <a:lnTo>
                      <a:pt x="7444" y="9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rot="10800000" flipH="1">
                <a:off x="8182145" y="2300576"/>
                <a:ext cx="671905" cy="745494"/>
              </a:xfrm>
              <a:custGeom>
                <a:avLst/>
                <a:gdLst/>
                <a:ahLst/>
                <a:cxnLst/>
                <a:rect l="l" t="t" r="r" b="b"/>
                <a:pathLst>
                  <a:path w="8537" h="9472" extrusionOk="0">
                    <a:moveTo>
                      <a:pt x="1976" y="9472"/>
                    </a:moveTo>
                    <a:lnTo>
                      <a:pt x="8536" y="115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2"/>
              <p:cNvSpPr/>
              <p:nvPr/>
            </p:nvSpPr>
            <p:spPr>
              <a:xfrm rot="10800000" flipH="1">
                <a:off x="8182145" y="2955321"/>
                <a:ext cx="716924" cy="816407"/>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rot="-9881915" flipH="1">
                <a:off x="8412683" y="1696322"/>
                <a:ext cx="1493034" cy="816387"/>
              </a:xfrm>
              <a:custGeom>
                <a:avLst/>
                <a:gdLst/>
                <a:ahLst/>
                <a:cxnLst/>
                <a:rect l="l" t="t" r="r" b="b"/>
                <a:pathLst>
                  <a:path w="18970" h="4291" extrusionOk="0">
                    <a:moveTo>
                      <a:pt x="8025" y="4160"/>
                    </a:moveTo>
                    <a:lnTo>
                      <a:pt x="18969" y="4290"/>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8" name="Google Shape;968;p32"/>
          <p:cNvGrpSpPr/>
          <p:nvPr/>
        </p:nvGrpSpPr>
        <p:grpSpPr>
          <a:xfrm rot="10800000">
            <a:off x="-890075" y="-902341"/>
            <a:ext cx="3893062" cy="4996168"/>
            <a:chOff x="6123144" y="1046537"/>
            <a:chExt cx="3893062" cy="4996168"/>
          </a:xfrm>
        </p:grpSpPr>
        <p:grpSp>
          <p:nvGrpSpPr>
            <p:cNvPr id="969" name="Google Shape;969;p32"/>
            <p:cNvGrpSpPr/>
            <p:nvPr/>
          </p:nvGrpSpPr>
          <p:grpSpPr>
            <a:xfrm>
              <a:off x="6123144" y="1513791"/>
              <a:ext cx="3893062" cy="4528913"/>
              <a:chOff x="6123144" y="1513791"/>
              <a:chExt cx="3893062" cy="4528913"/>
            </a:xfrm>
          </p:grpSpPr>
          <p:sp>
            <p:nvSpPr>
              <p:cNvPr id="970" name="Google Shape;970;p32"/>
              <p:cNvSpPr/>
              <p:nvPr/>
            </p:nvSpPr>
            <p:spPr>
              <a:xfrm rot="10800000" flipH="1">
                <a:off x="8853970" y="2955321"/>
                <a:ext cx="821208" cy="816407"/>
              </a:xfrm>
              <a:custGeom>
                <a:avLst/>
                <a:gdLst/>
                <a:ahLst/>
                <a:cxnLst/>
                <a:rect l="l" t="t" r="r" b="b"/>
                <a:pathLst>
                  <a:path w="10434" h="10373" extrusionOk="0">
                    <a:moveTo>
                      <a:pt x="0" y="10373"/>
                    </a:moveTo>
                    <a:lnTo>
                      <a:pt x="572" y="0"/>
                    </a:lnTo>
                    <a:lnTo>
                      <a:pt x="10433" y="37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rot="10800000" flipH="1">
                <a:off x="8723713" y="5000624"/>
                <a:ext cx="1247474" cy="568880"/>
              </a:xfrm>
              <a:custGeom>
                <a:avLst/>
                <a:gdLst/>
                <a:ahLst/>
                <a:cxnLst/>
                <a:rect l="l" t="t" r="r" b="b"/>
                <a:pathLst>
                  <a:path w="15850" h="7228" extrusionOk="0">
                    <a:moveTo>
                      <a:pt x="0" y="1465"/>
                    </a:moveTo>
                    <a:lnTo>
                      <a:pt x="8206" y="7227"/>
                    </a:lnTo>
                    <a:lnTo>
                      <a:pt x="15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rot="10800000" flipH="1">
                <a:off x="7406037" y="3736229"/>
                <a:ext cx="1051735" cy="1606841"/>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rot="10800000" flipH="1">
                <a:off x="7406037" y="4401129"/>
                <a:ext cx="1317758" cy="1053152"/>
              </a:xfrm>
              <a:custGeom>
                <a:avLst/>
                <a:gdLst/>
                <a:ahLst/>
                <a:cxnLst/>
                <a:rect l="l" t="t" r="r" b="b"/>
                <a:pathLst>
                  <a:path w="16743" h="13381" extrusionOk="0">
                    <a:moveTo>
                      <a:pt x="1" y="1413"/>
                    </a:moveTo>
                    <a:lnTo>
                      <a:pt x="16742" y="1"/>
                    </a:lnTo>
                    <a:lnTo>
                      <a:pt x="13363" y="133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rot="10800000" flipH="1">
                <a:off x="7596346" y="3736231"/>
                <a:ext cx="1302725" cy="664979"/>
              </a:xfrm>
              <a:custGeom>
                <a:avLst/>
                <a:gdLst/>
                <a:ahLst/>
                <a:cxnLst/>
                <a:rect l="l" t="t" r="r" b="b"/>
                <a:pathLst>
                  <a:path w="16552" h="8449" extrusionOk="0">
                    <a:moveTo>
                      <a:pt x="0" y="8449"/>
                    </a:moveTo>
                    <a:lnTo>
                      <a:pt x="16551" y="7998"/>
                    </a:lnTo>
                    <a:lnTo>
                      <a:pt x="109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rot="10800000" flipH="1">
                <a:off x="8457691" y="4401129"/>
                <a:ext cx="911955" cy="1053152"/>
              </a:xfrm>
              <a:custGeom>
                <a:avLst/>
                <a:gdLst/>
                <a:ahLst/>
                <a:cxnLst/>
                <a:rect l="l" t="t" r="r" b="b"/>
                <a:pathLst>
                  <a:path w="11587" h="13381" extrusionOk="0">
                    <a:moveTo>
                      <a:pt x="3380" y="1"/>
                    </a:moveTo>
                    <a:lnTo>
                      <a:pt x="11586" y="5763"/>
                    </a:lnTo>
                    <a:lnTo>
                      <a:pt x="1" y="133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rot="10800000" flipH="1">
                <a:off x="6594434" y="3736229"/>
                <a:ext cx="1001993" cy="1606841"/>
              </a:xfrm>
              <a:custGeom>
                <a:avLst/>
                <a:gdLst/>
                <a:ahLst/>
                <a:cxnLst/>
                <a:rect l="l" t="t" r="r" b="b"/>
                <a:pathLst>
                  <a:path w="12731" h="20416" extrusionOk="0">
                    <a:moveTo>
                      <a:pt x="10313" y="0"/>
                    </a:moveTo>
                    <a:lnTo>
                      <a:pt x="12730" y="20416"/>
                    </a:lnTo>
                    <a:lnTo>
                      <a:pt x="1" y="140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rot="10800000" flipH="1">
                <a:off x="6488733" y="4234746"/>
                <a:ext cx="917385" cy="1108324"/>
              </a:xfrm>
              <a:custGeom>
                <a:avLst/>
                <a:gdLst/>
                <a:ahLst/>
                <a:cxnLst/>
                <a:rect l="l" t="t" r="r" b="b"/>
                <a:pathLst>
                  <a:path w="11656" h="14082" extrusionOk="0">
                    <a:moveTo>
                      <a:pt x="1" y="1153"/>
                    </a:moveTo>
                    <a:lnTo>
                      <a:pt x="11656" y="0"/>
                    </a:lnTo>
                    <a:lnTo>
                      <a:pt x="1344" y="140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rot="10800000" flipH="1">
                <a:off x="8853970" y="2104128"/>
                <a:ext cx="536138" cy="851273"/>
              </a:xfrm>
              <a:custGeom>
                <a:avLst/>
                <a:gdLst/>
                <a:ahLst/>
                <a:cxnLst/>
                <a:rect l="l" t="t" r="r" b="b"/>
                <a:pathLst>
                  <a:path w="6812" h="10816" extrusionOk="0">
                    <a:moveTo>
                      <a:pt x="0" y="1"/>
                    </a:moveTo>
                    <a:lnTo>
                      <a:pt x="3120" y="10815"/>
                    </a:lnTo>
                    <a:lnTo>
                      <a:pt x="6811" y="37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rot="10800000" flipH="1">
                <a:off x="8853970" y="2663405"/>
                <a:ext cx="821208" cy="810976"/>
              </a:xfrm>
              <a:custGeom>
                <a:avLst/>
                <a:gdLst/>
                <a:ahLst/>
                <a:cxnLst/>
                <a:rect l="l" t="t" r="r" b="b"/>
                <a:pathLst>
                  <a:path w="10434" h="10304" extrusionOk="0">
                    <a:moveTo>
                      <a:pt x="0" y="6595"/>
                    </a:moveTo>
                    <a:lnTo>
                      <a:pt x="10433" y="0"/>
                    </a:lnTo>
                    <a:lnTo>
                      <a:pt x="6811" y="1030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rot="10800000" flipH="1">
                <a:off x="9099450" y="2104129"/>
                <a:ext cx="696461" cy="559356"/>
              </a:xfrm>
              <a:custGeom>
                <a:avLst/>
                <a:gdLst/>
                <a:ahLst/>
                <a:cxnLst/>
                <a:rect l="l" t="t" r="r" b="b"/>
                <a:pathLst>
                  <a:path w="8849" h="7107" extrusionOk="0">
                    <a:moveTo>
                      <a:pt x="1" y="7106"/>
                    </a:moveTo>
                    <a:lnTo>
                      <a:pt x="8848" y="1664"/>
                    </a:lnTo>
                    <a:lnTo>
                      <a:pt x="3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rot="10800000" flipH="1">
                <a:off x="6123144" y="4234735"/>
                <a:ext cx="471364" cy="1807970"/>
              </a:xfrm>
              <a:custGeom>
                <a:avLst/>
                <a:gdLst/>
                <a:ahLst/>
                <a:cxnLst/>
                <a:rect l="l" t="t" r="r" b="b"/>
                <a:pathLst>
                  <a:path w="5989" h="12930" extrusionOk="0">
                    <a:moveTo>
                      <a:pt x="4646" y="1"/>
                    </a:moveTo>
                    <a:lnTo>
                      <a:pt x="5989" y="12930"/>
                    </a:lnTo>
                    <a:lnTo>
                      <a:pt x="1" y="627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rot="10800000" flipH="1">
                <a:off x="8457691" y="4401129"/>
                <a:ext cx="1012225" cy="599575"/>
              </a:xfrm>
              <a:custGeom>
                <a:avLst/>
                <a:gdLst/>
                <a:ahLst/>
                <a:cxnLst/>
                <a:rect l="l" t="t" r="r" b="b"/>
                <a:pathLst>
                  <a:path w="12861" h="7618" extrusionOk="0">
                    <a:moveTo>
                      <a:pt x="1" y="7617"/>
                    </a:moveTo>
                    <a:lnTo>
                      <a:pt x="11586" y="0"/>
                    </a:lnTo>
                    <a:lnTo>
                      <a:pt x="12860"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rot="10800000" flipH="1">
                <a:off x="9099450" y="1937747"/>
                <a:ext cx="916756" cy="594774"/>
              </a:xfrm>
              <a:custGeom>
                <a:avLst/>
                <a:gdLst/>
                <a:ahLst/>
                <a:cxnLst/>
                <a:rect l="l" t="t" r="r" b="b"/>
                <a:pathLst>
                  <a:path w="11648" h="7557" extrusionOk="0">
                    <a:moveTo>
                      <a:pt x="1" y="5442"/>
                    </a:moveTo>
                    <a:lnTo>
                      <a:pt x="8848" y="0"/>
                    </a:lnTo>
                    <a:lnTo>
                      <a:pt x="11647" y="755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rot="10800000" flipH="1">
                <a:off x="8337666" y="2104128"/>
                <a:ext cx="761864" cy="851273"/>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rot="10800000" flipH="1">
                <a:off x="8457691" y="3771648"/>
                <a:ext cx="856704" cy="629561"/>
              </a:xfrm>
              <a:custGeom>
                <a:avLst/>
                <a:gdLst/>
                <a:ahLst/>
                <a:cxnLst/>
                <a:rect l="l" t="t" r="r" b="b"/>
                <a:pathLst>
                  <a:path w="10885" h="7999" extrusionOk="0">
                    <a:moveTo>
                      <a:pt x="1" y="0"/>
                    </a:moveTo>
                    <a:lnTo>
                      <a:pt x="5607" y="7998"/>
                    </a:lnTo>
                    <a:lnTo>
                      <a:pt x="10884" y="54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rot="10800000" flipH="1">
                <a:off x="8457691" y="3972818"/>
                <a:ext cx="1012225" cy="700553"/>
              </a:xfrm>
              <a:custGeom>
                <a:avLst/>
                <a:gdLst/>
                <a:ahLst/>
                <a:cxnLst/>
                <a:rect l="l" t="t" r="r" b="b"/>
                <a:pathLst>
                  <a:path w="12861" h="8901" extrusionOk="0">
                    <a:moveTo>
                      <a:pt x="1" y="3458"/>
                    </a:moveTo>
                    <a:lnTo>
                      <a:pt x="12860" y="1"/>
                    </a:lnTo>
                    <a:lnTo>
                      <a:pt x="10884" y="890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rot="10800000" flipH="1">
                <a:off x="8898989" y="3474302"/>
                <a:ext cx="776189" cy="498596"/>
              </a:xfrm>
              <a:custGeom>
                <a:avLst/>
                <a:gdLst/>
                <a:ahLst/>
                <a:cxnLst/>
                <a:rect l="l" t="t" r="r" b="b"/>
                <a:pathLst>
                  <a:path w="9862" h="6335" extrusionOk="0">
                    <a:moveTo>
                      <a:pt x="0" y="2556"/>
                    </a:moveTo>
                    <a:lnTo>
                      <a:pt x="9861" y="6334"/>
                    </a:lnTo>
                    <a:lnTo>
                      <a:pt x="52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rot="10800000" flipH="1">
                <a:off x="9314314" y="3972818"/>
                <a:ext cx="251069" cy="700553"/>
              </a:xfrm>
              <a:custGeom>
                <a:avLst/>
                <a:gdLst/>
                <a:ahLst/>
                <a:cxnLst/>
                <a:rect l="l" t="t" r="r" b="b"/>
                <a:pathLst>
                  <a:path w="3190" h="8901" extrusionOk="0">
                    <a:moveTo>
                      <a:pt x="1976" y="1"/>
                    </a:moveTo>
                    <a:lnTo>
                      <a:pt x="3189" y="5503"/>
                    </a:lnTo>
                    <a:lnTo>
                      <a:pt x="0" y="890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rot="10800000" flipH="1">
                <a:off x="7596346" y="3045989"/>
                <a:ext cx="1302725" cy="725739"/>
              </a:xfrm>
              <a:custGeom>
                <a:avLst/>
                <a:gdLst/>
                <a:ahLst/>
                <a:cxnLst/>
                <a:rect l="l" t="t" r="r" b="b"/>
                <a:pathLst>
                  <a:path w="16552" h="9221" extrusionOk="0">
                    <a:moveTo>
                      <a:pt x="0" y="451"/>
                    </a:moveTo>
                    <a:lnTo>
                      <a:pt x="16551" y="0"/>
                    </a:lnTo>
                    <a:lnTo>
                      <a:pt x="7444" y="9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rot="10800000" flipH="1">
                <a:off x="8182145" y="2300576"/>
                <a:ext cx="671905" cy="745494"/>
              </a:xfrm>
              <a:custGeom>
                <a:avLst/>
                <a:gdLst/>
                <a:ahLst/>
                <a:cxnLst/>
                <a:rect l="l" t="t" r="r" b="b"/>
                <a:pathLst>
                  <a:path w="8537" h="9472" extrusionOk="0">
                    <a:moveTo>
                      <a:pt x="1976" y="9472"/>
                    </a:moveTo>
                    <a:lnTo>
                      <a:pt x="8536" y="115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rot="10800000" flipH="1">
                <a:off x="8182145" y="2955321"/>
                <a:ext cx="716924" cy="816407"/>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rot="-9881915" flipH="1">
                <a:off x="8412683" y="1696322"/>
                <a:ext cx="1493034" cy="816387"/>
              </a:xfrm>
              <a:custGeom>
                <a:avLst/>
                <a:gdLst/>
                <a:ahLst/>
                <a:cxnLst/>
                <a:rect l="l" t="t" r="r" b="b"/>
                <a:pathLst>
                  <a:path w="18970" h="4291" extrusionOk="0">
                    <a:moveTo>
                      <a:pt x="8025" y="4160"/>
                    </a:moveTo>
                    <a:lnTo>
                      <a:pt x="18969" y="4290"/>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 name="Google Shape;993;p32"/>
            <p:cNvSpPr/>
            <p:nvPr/>
          </p:nvSpPr>
          <p:spPr>
            <a:xfrm rot="-5575774" flipH="1">
              <a:off x="8763078" y="1023088"/>
              <a:ext cx="761868" cy="851277"/>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4">
  <p:cSld name="CUSTOM_15_1_1_1">
    <p:spTree>
      <p:nvGrpSpPr>
        <p:cNvPr id="1" name="Shape 994"/>
        <p:cNvGrpSpPr/>
        <p:nvPr/>
      </p:nvGrpSpPr>
      <p:grpSpPr>
        <a:xfrm>
          <a:off x="0" y="0"/>
          <a:ext cx="0" cy="0"/>
          <a:chOff x="0" y="0"/>
          <a:chExt cx="0" cy="0"/>
        </a:xfrm>
      </p:grpSpPr>
      <p:sp>
        <p:nvSpPr>
          <p:cNvPr id="995" name="Google Shape;995;p33"/>
          <p:cNvSpPr txBox="1">
            <a:spLocks noGrp="1"/>
          </p:cNvSpPr>
          <p:nvPr>
            <p:ph type="title"/>
          </p:nvPr>
        </p:nvSpPr>
        <p:spPr>
          <a:xfrm>
            <a:off x="3032250" y="2436538"/>
            <a:ext cx="3079500" cy="10599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3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996" name="Google Shape;996;p33"/>
          <p:cNvSpPr txBox="1">
            <a:spLocks noGrp="1"/>
          </p:cNvSpPr>
          <p:nvPr>
            <p:ph type="subTitle" idx="1"/>
          </p:nvPr>
        </p:nvSpPr>
        <p:spPr>
          <a:xfrm>
            <a:off x="3189300" y="3502563"/>
            <a:ext cx="2765400" cy="45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97" name="Google Shape;997;p33"/>
          <p:cNvSpPr txBox="1">
            <a:spLocks noGrp="1"/>
          </p:cNvSpPr>
          <p:nvPr>
            <p:ph type="title" idx="2" hasCustomPrompt="1"/>
          </p:nvPr>
        </p:nvSpPr>
        <p:spPr>
          <a:xfrm>
            <a:off x="3919650" y="1284613"/>
            <a:ext cx="1304700" cy="1318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7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grpSp>
        <p:nvGrpSpPr>
          <p:cNvPr id="998" name="Google Shape;998;p33"/>
          <p:cNvGrpSpPr/>
          <p:nvPr/>
        </p:nvGrpSpPr>
        <p:grpSpPr>
          <a:xfrm>
            <a:off x="-122237" y="3737005"/>
            <a:ext cx="9758872" cy="2953757"/>
            <a:chOff x="-169962" y="2915180"/>
            <a:chExt cx="9758872" cy="2953757"/>
          </a:xfrm>
        </p:grpSpPr>
        <p:sp>
          <p:nvSpPr>
            <p:cNvPr id="999" name="Google Shape;999;p33"/>
            <p:cNvSpPr/>
            <p:nvPr/>
          </p:nvSpPr>
          <p:spPr>
            <a:xfrm>
              <a:off x="172252" y="5061393"/>
              <a:ext cx="1058414" cy="663420"/>
            </a:xfrm>
            <a:custGeom>
              <a:avLst/>
              <a:gdLst/>
              <a:ahLst/>
              <a:cxnLst/>
              <a:rect l="l" t="t" r="r" b="b"/>
              <a:pathLst>
                <a:path w="10825" h="6785" extrusionOk="0">
                  <a:moveTo>
                    <a:pt x="1" y="0"/>
                  </a:moveTo>
                  <a:lnTo>
                    <a:pt x="1145" y="4229"/>
                  </a:lnTo>
                  <a:lnTo>
                    <a:pt x="10824" y="6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4441619" y="4435227"/>
              <a:ext cx="2228390" cy="1365072"/>
            </a:xfrm>
            <a:custGeom>
              <a:avLst/>
              <a:gdLst/>
              <a:ahLst/>
              <a:cxnLst/>
              <a:rect l="l" t="t" r="r" b="b"/>
              <a:pathLst>
                <a:path w="22791" h="13961" extrusionOk="0">
                  <a:moveTo>
                    <a:pt x="1" y="13510"/>
                  </a:moveTo>
                  <a:lnTo>
                    <a:pt x="22791" y="13960"/>
                  </a:lnTo>
                  <a:lnTo>
                    <a:pt x="138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4441619" y="4379298"/>
              <a:ext cx="1350664" cy="1376903"/>
            </a:xfrm>
            <a:custGeom>
              <a:avLst/>
              <a:gdLst/>
              <a:ahLst/>
              <a:cxnLst/>
              <a:rect l="l" t="t" r="r" b="b"/>
              <a:pathLst>
                <a:path w="13814" h="14082" extrusionOk="0">
                  <a:moveTo>
                    <a:pt x="1" y="14082"/>
                  </a:moveTo>
                  <a:lnTo>
                    <a:pt x="13813" y="572"/>
                  </a:lnTo>
                  <a:lnTo>
                    <a:pt x="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66361" y="3828518"/>
              <a:ext cx="1593830" cy="1232876"/>
            </a:xfrm>
            <a:custGeom>
              <a:avLst/>
              <a:gdLst/>
              <a:ahLst/>
              <a:cxnLst/>
              <a:rect l="l" t="t" r="r" b="b"/>
              <a:pathLst>
                <a:path w="16301" h="12609" extrusionOk="0">
                  <a:moveTo>
                    <a:pt x="1" y="1"/>
                  </a:moveTo>
                  <a:lnTo>
                    <a:pt x="1084" y="12609"/>
                  </a:lnTo>
                  <a:lnTo>
                    <a:pt x="16300" y="319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a:off x="172252" y="4141210"/>
              <a:ext cx="1487940" cy="1583604"/>
            </a:xfrm>
            <a:custGeom>
              <a:avLst/>
              <a:gdLst/>
              <a:ahLst/>
              <a:cxnLst/>
              <a:rect l="l" t="t" r="r" b="b"/>
              <a:pathLst>
                <a:path w="15218" h="16196" extrusionOk="0">
                  <a:moveTo>
                    <a:pt x="1" y="9411"/>
                  </a:moveTo>
                  <a:lnTo>
                    <a:pt x="10824" y="16196"/>
                  </a:lnTo>
                  <a:lnTo>
                    <a:pt x="152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a:off x="4485716" y="3872616"/>
              <a:ext cx="1306567" cy="562710"/>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6831741" y="3133810"/>
              <a:ext cx="1251520" cy="1308263"/>
            </a:xfrm>
            <a:custGeom>
              <a:avLst/>
              <a:gdLst/>
              <a:ahLst/>
              <a:cxnLst/>
              <a:rect l="l" t="t" r="r" b="b"/>
              <a:pathLst>
                <a:path w="12800" h="13380" extrusionOk="0">
                  <a:moveTo>
                    <a:pt x="1" y="4480"/>
                  </a:moveTo>
                  <a:lnTo>
                    <a:pt x="6049" y="13380"/>
                  </a:lnTo>
                  <a:lnTo>
                    <a:pt x="12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7423185" y="3133810"/>
              <a:ext cx="1064281" cy="1320974"/>
            </a:xfrm>
            <a:custGeom>
              <a:avLst/>
              <a:gdLst/>
              <a:ahLst/>
              <a:cxnLst/>
              <a:rect l="l" t="t" r="r" b="b"/>
              <a:pathLst>
                <a:path w="10885" h="13510" extrusionOk="0">
                  <a:moveTo>
                    <a:pt x="0" y="13380"/>
                  </a:moveTo>
                  <a:lnTo>
                    <a:pt x="10884" y="13510"/>
                  </a:lnTo>
                  <a:lnTo>
                    <a:pt x="6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1660102" y="3872616"/>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6558165" y="3571853"/>
              <a:ext cx="865113" cy="126426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92192" y="4435227"/>
              <a:ext cx="877824" cy="1365072"/>
            </a:xfrm>
            <a:custGeom>
              <a:avLst/>
              <a:gdLst/>
              <a:ahLst/>
              <a:cxnLst/>
              <a:rect l="l" t="t" r="r" b="b"/>
              <a:pathLst>
                <a:path w="8978" h="13961" extrusionOk="0">
                  <a:moveTo>
                    <a:pt x="0" y="0"/>
                  </a:moveTo>
                  <a:lnTo>
                    <a:pt x="8978" y="13960"/>
                  </a:lnTo>
                  <a:lnTo>
                    <a:pt x="7834" y="40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92192" y="3571853"/>
              <a:ext cx="1039642" cy="1264263"/>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4597571" y="3296414"/>
              <a:ext cx="1194713" cy="1138912"/>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655795" y="3296414"/>
              <a:ext cx="1176038" cy="1138912"/>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558165" y="4836016"/>
              <a:ext cx="1307350" cy="964282"/>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6558165" y="4441974"/>
              <a:ext cx="1307350" cy="944824"/>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6669923" y="5386699"/>
              <a:ext cx="1954718" cy="482239"/>
            </a:xfrm>
            <a:custGeom>
              <a:avLst/>
              <a:gdLst/>
              <a:ahLst/>
              <a:cxnLst/>
              <a:rect l="l" t="t" r="r" b="b"/>
              <a:pathLst>
                <a:path w="19992" h="4932" extrusionOk="0">
                  <a:moveTo>
                    <a:pt x="1" y="4229"/>
                  </a:moveTo>
                  <a:lnTo>
                    <a:pt x="19992" y="4931"/>
                  </a:lnTo>
                  <a:lnTo>
                    <a:pt x="122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7423185" y="4441974"/>
              <a:ext cx="1064281" cy="944824"/>
            </a:xfrm>
            <a:custGeom>
              <a:avLst/>
              <a:gdLst/>
              <a:ahLst/>
              <a:cxnLst/>
              <a:rect l="l" t="t" r="r" b="b"/>
              <a:pathLst>
                <a:path w="10885" h="9663" extrusionOk="0">
                  <a:moveTo>
                    <a:pt x="0" y="1"/>
                  </a:moveTo>
                  <a:lnTo>
                    <a:pt x="10884" y="131"/>
                  </a:lnTo>
                  <a:lnTo>
                    <a:pt x="4524"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3956164" y="4379298"/>
              <a:ext cx="529647" cy="1376903"/>
            </a:xfrm>
            <a:custGeom>
              <a:avLst/>
              <a:gdLst/>
              <a:ahLst/>
              <a:cxnLst/>
              <a:rect l="l" t="t" r="r" b="b"/>
              <a:pathLst>
                <a:path w="5417" h="14082" extrusionOk="0">
                  <a:moveTo>
                    <a:pt x="4966" y="14082"/>
                  </a:moveTo>
                  <a:lnTo>
                    <a:pt x="5416" y="0"/>
                  </a:lnTo>
                  <a:lnTo>
                    <a:pt x="1" y="49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14108" y="3828518"/>
              <a:ext cx="186457" cy="1859044"/>
            </a:xfrm>
            <a:custGeom>
              <a:avLst/>
              <a:gdLst/>
              <a:ahLst/>
              <a:cxnLst/>
              <a:rect l="l" t="t" r="r" b="b"/>
              <a:pathLst>
                <a:path w="1907" h="19013" extrusionOk="0">
                  <a:moveTo>
                    <a:pt x="824" y="1"/>
                  </a:moveTo>
                  <a:lnTo>
                    <a:pt x="1907" y="12609"/>
                  </a:lnTo>
                  <a:lnTo>
                    <a:pt x="1" y="19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3"/>
            <p:cNvSpPr/>
            <p:nvPr/>
          </p:nvSpPr>
          <p:spPr>
            <a:xfrm>
              <a:off x="-14108" y="5061393"/>
              <a:ext cx="298312" cy="626167"/>
            </a:xfrm>
            <a:custGeom>
              <a:avLst/>
              <a:gdLst/>
              <a:ahLst/>
              <a:cxnLst/>
              <a:rect l="l" t="t" r="r" b="b"/>
              <a:pathLst>
                <a:path w="3051" h="6404" extrusionOk="0">
                  <a:moveTo>
                    <a:pt x="1907" y="0"/>
                  </a:moveTo>
                  <a:lnTo>
                    <a:pt x="3051" y="4229"/>
                  </a:lnTo>
                  <a:lnTo>
                    <a:pt x="1" y="640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3"/>
            <p:cNvSpPr/>
            <p:nvPr/>
          </p:nvSpPr>
          <p:spPr>
            <a:xfrm>
              <a:off x="-14108" y="5474796"/>
              <a:ext cx="1244774" cy="250017"/>
            </a:xfrm>
            <a:custGeom>
              <a:avLst/>
              <a:gdLst/>
              <a:ahLst/>
              <a:cxnLst/>
              <a:rect l="l" t="t" r="r" b="b"/>
              <a:pathLst>
                <a:path w="12731" h="2557" extrusionOk="0">
                  <a:moveTo>
                    <a:pt x="3051" y="1"/>
                  </a:moveTo>
                  <a:lnTo>
                    <a:pt x="12730" y="2557"/>
                  </a:lnTo>
                  <a:lnTo>
                    <a:pt x="1" y="217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3"/>
            <p:cNvSpPr/>
            <p:nvPr/>
          </p:nvSpPr>
          <p:spPr>
            <a:xfrm>
              <a:off x="1230574" y="4141210"/>
              <a:ext cx="971004" cy="1583604"/>
            </a:xfrm>
            <a:custGeom>
              <a:avLst/>
              <a:gdLst/>
              <a:ahLst/>
              <a:cxnLst/>
              <a:rect l="l" t="t" r="r" b="b"/>
              <a:pathLst>
                <a:path w="9931" h="16196" extrusionOk="0">
                  <a:moveTo>
                    <a:pt x="0" y="16196"/>
                  </a:moveTo>
                  <a:lnTo>
                    <a:pt x="4393" y="0"/>
                  </a:lnTo>
                  <a:lnTo>
                    <a:pt x="9931" y="851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1230574" y="4974078"/>
              <a:ext cx="1326025" cy="869438"/>
            </a:xfrm>
            <a:custGeom>
              <a:avLst/>
              <a:gdLst/>
              <a:ahLst/>
              <a:cxnLst/>
              <a:rect l="l" t="t" r="r" b="b"/>
              <a:pathLst>
                <a:path w="13562" h="8892" extrusionOk="0">
                  <a:moveTo>
                    <a:pt x="0" y="7678"/>
                  </a:moveTo>
                  <a:lnTo>
                    <a:pt x="13561" y="8891"/>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1660102" y="4141210"/>
              <a:ext cx="1051570" cy="832967"/>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2201485" y="4974078"/>
              <a:ext cx="927005" cy="869438"/>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3128396" y="4867305"/>
              <a:ext cx="827861" cy="450852"/>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3526636" y="4867305"/>
              <a:ext cx="915076" cy="888895"/>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169962" y="2915180"/>
              <a:ext cx="1157460" cy="913437"/>
            </a:xfrm>
            <a:custGeom>
              <a:avLst/>
              <a:gdLst/>
              <a:ahLst/>
              <a:cxnLst/>
              <a:rect l="l" t="t" r="r" b="b"/>
              <a:pathLst>
                <a:path w="11838" h="9342" extrusionOk="0">
                  <a:moveTo>
                    <a:pt x="0" y="1"/>
                  </a:moveTo>
                  <a:lnTo>
                    <a:pt x="2418" y="9342"/>
                  </a:lnTo>
                  <a:lnTo>
                    <a:pt x="11837"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987406" y="3465960"/>
              <a:ext cx="971004" cy="675349"/>
            </a:xfrm>
            <a:custGeom>
              <a:avLst/>
              <a:gdLst/>
              <a:ahLst/>
              <a:cxnLst/>
              <a:rect l="l" t="t" r="r" b="b"/>
              <a:pathLst>
                <a:path w="9931" h="6907" extrusionOk="0">
                  <a:moveTo>
                    <a:pt x="6880" y="6906"/>
                  </a:moveTo>
                  <a:lnTo>
                    <a:pt x="9931" y="415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66361" y="3465960"/>
              <a:ext cx="1593830" cy="675349"/>
            </a:xfrm>
            <a:custGeom>
              <a:avLst/>
              <a:gdLst/>
              <a:ahLst/>
              <a:cxnLst/>
              <a:rect l="l" t="t" r="r" b="b"/>
              <a:pathLst>
                <a:path w="16301" h="6907" extrusionOk="0">
                  <a:moveTo>
                    <a:pt x="1" y="3709"/>
                  </a:moveTo>
                  <a:lnTo>
                    <a:pt x="16300" y="6906"/>
                  </a:lnTo>
                  <a:lnTo>
                    <a:pt x="94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2201485" y="4266561"/>
              <a:ext cx="790609" cy="707616"/>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2201485" y="4536035"/>
              <a:ext cx="927005" cy="650807"/>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2992000" y="4536035"/>
              <a:ext cx="964257" cy="650807"/>
            </a:xfrm>
            <a:custGeom>
              <a:avLst/>
              <a:gdLst/>
              <a:ahLst/>
              <a:cxnLst/>
              <a:rect l="l" t="t" r="r" b="b"/>
              <a:pathLst>
                <a:path w="9862" h="6656" extrusionOk="0">
                  <a:moveTo>
                    <a:pt x="1396" y="6655"/>
                  </a:moveTo>
                  <a:lnTo>
                    <a:pt x="9862" y="338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7865424" y="4454685"/>
              <a:ext cx="1138785" cy="932113"/>
            </a:xfrm>
            <a:custGeom>
              <a:avLst/>
              <a:gdLst/>
              <a:ahLst/>
              <a:cxnLst/>
              <a:rect l="l" t="t" r="r" b="b"/>
              <a:pathLst>
                <a:path w="11647" h="9533" extrusionOk="0">
                  <a:moveTo>
                    <a:pt x="1" y="9533"/>
                  </a:moveTo>
                  <a:lnTo>
                    <a:pt x="6361" y="1"/>
                  </a:lnTo>
                  <a:lnTo>
                    <a:pt x="11647" y="94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3"/>
            <p:cNvSpPr/>
            <p:nvPr/>
          </p:nvSpPr>
          <p:spPr>
            <a:xfrm>
              <a:off x="7865424" y="5380734"/>
              <a:ext cx="1138785" cy="488203"/>
            </a:xfrm>
            <a:custGeom>
              <a:avLst/>
              <a:gdLst/>
              <a:ahLst/>
              <a:cxnLst/>
              <a:rect l="l" t="t" r="r" b="b"/>
              <a:pathLst>
                <a:path w="11647" h="4993" extrusionOk="0">
                  <a:moveTo>
                    <a:pt x="1" y="62"/>
                  </a:moveTo>
                  <a:lnTo>
                    <a:pt x="7765" y="4992"/>
                  </a:lnTo>
                  <a:lnTo>
                    <a:pt x="1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3"/>
            <p:cNvSpPr/>
            <p:nvPr/>
          </p:nvSpPr>
          <p:spPr>
            <a:xfrm>
              <a:off x="8487374" y="4454685"/>
              <a:ext cx="1101533" cy="926148"/>
            </a:xfrm>
            <a:custGeom>
              <a:avLst/>
              <a:gdLst/>
              <a:ahLst/>
              <a:cxnLst/>
              <a:rect l="l" t="t" r="r" b="b"/>
              <a:pathLst>
                <a:path w="11266" h="9472" extrusionOk="0">
                  <a:moveTo>
                    <a:pt x="0" y="1"/>
                  </a:moveTo>
                  <a:lnTo>
                    <a:pt x="11265" y="1084"/>
                  </a:lnTo>
                  <a:lnTo>
                    <a:pt x="5286" y="94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3"/>
            <p:cNvSpPr/>
            <p:nvPr/>
          </p:nvSpPr>
          <p:spPr>
            <a:xfrm>
              <a:off x="8624553" y="5380734"/>
              <a:ext cx="759321" cy="488203"/>
            </a:xfrm>
            <a:custGeom>
              <a:avLst/>
              <a:gdLst/>
              <a:ahLst/>
              <a:cxnLst/>
              <a:rect l="l" t="t" r="r" b="b"/>
              <a:pathLst>
                <a:path w="7766" h="4993" extrusionOk="0">
                  <a:moveTo>
                    <a:pt x="1" y="4992"/>
                  </a:moveTo>
                  <a:lnTo>
                    <a:pt x="7765" y="3840"/>
                  </a:lnTo>
                  <a:lnTo>
                    <a:pt x="3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3"/>
            <p:cNvSpPr/>
            <p:nvPr/>
          </p:nvSpPr>
          <p:spPr>
            <a:xfrm>
              <a:off x="9004215" y="4560578"/>
              <a:ext cx="584694" cy="1195623"/>
            </a:xfrm>
            <a:custGeom>
              <a:avLst/>
              <a:gdLst/>
              <a:ahLst/>
              <a:cxnLst/>
              <a:rect l="l" t="t" r="r" b="b"/>
              <a:pathLst>
                <a:path w="5980" h="12228" extrusionOk="0">
                  <a:moveTo>
                    <a:pt x="3882" y="12228"/>
                  </a:moveTo>
                  <a:lnTo>
                    <a:pt x="5979" y="1"/>
                  </a:lnTo>
                  <a:lnTo>
                    <a:pt x="0" y="838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3"/>
            <p:cNvSpPr/>
            <p:nvPr/>
          </p:nvSpPr>
          <p:spPr>
            <a:xfrm>
              <a:off x="8083170" y="3133810"/>
              <a:ext cx="1138883" cy="1320974"/>
            </a:xfrm>
            <a:custGeom>
              <a:avLst/>
              <a:gdLst/>
              <a:ahLst/>
              <a:cxnLst/>
              <a:rect l="l" t="t" r="r" b="b"/>
              <a:pathLst>
                <a:path w="11648" h="13510" extrusionOk="0">
                  <a:moveTo>
                    <a:pt x="1" y="0"/>
                  </a:moveTo>
                  <a:lnTo>
                    <a:pt x="4134" y="13510"/>
                  </a:lnTo>
                  <a:lnTo>
                    <a:pt x="11647" y="21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3"/>
            <p:cNvSpPr/>
            <p:nvPr/>
          </p:nvSpPr>
          <p:spPr>
            <a:xfrm>
              <a:off x="8487374" y="3340512"/>
              <a:ext cx="1101533" cy="1220165"/>
            </a:xfrm>
            <a:custGeom>
              <a:avLst/>
              <a:gdLst/>
              <a:ahLst/>
              <a:cxnLst/>
              <a:rect l="l" t="t" r="r" b="b"/>
              <a:pathLst>
                <a:path w="11266" h="12479" extrusionOk="0">
                  <a:moveTo>
                    <a:pt x="0" y="11396"/>
                  </a:moveTo>
                  <a:lnTo>
                    <a:pt x="11265" y="12479"/>
                  </a:lnTo>
                  <a:lnTo>
                    <a:pt x="7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3"/>
            <p:cNvSpPr/>
            <p:nvPr/>
          </p:nvSpPr>
          <p:spPr>
            <a:xfrm>
              <a:off x="2556507" y="5186744"/>
              <a:ext cx="777898" cy="656771"/>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3"/>
            <p:cNvSpPr/>
            <p:nvPr/>
          </p:nvSpPr>
          <p:spPr>
            <a:xfrm>
              <a:off x="3128396" y="5186744"/>
              <a:ext cx="398335" cy="425430"/>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3"/>
            <p:cNvSpPr/>
            <p:nvPr/>
          </p:nvSpPr>
          <p:spPr>
            <a:xfrm>
              <a:off x="3334312" y="5318059"/>
              <a:ext cx="1107400" cy="438141"/>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3"/>
            <p:cNvSpPr/>
            <p:nvPr/>
          </p:nvSpPr>
          <p:spPr>
            <a:xfrm>
              <a:off x="1958317" y="3721843"/>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3"/>
            <p:cNvSpPr/>
            <p:nvPr/>
          </p:nvSpPr>
          <p:spPr>
            <a:xfrm>
              <a:off x="-169962" y="2915180"/>
              <a:ext cx="236420" cy="2772383"/>
            </a:xfrm>
            <a:custGeom>
              <a:avLst/>
              <a:gdLst/>
              <a:ahLst/>
              <a:cxnLst/>
              <a:rect l="l" t="t" r="r" b="b"/>
              <a:pathLst>
                <a:path w="2418" h="28354" extrusionOk="0">
                  <a:moveTo>
                    <a:pt x="0" y="1"/>
                  </a:moveTo>
                  <a:lnTo>
                    <a:pt x="2418" y="9342"/>
                  </a:lnTo>
                  <a:lnTo>
                    <a:pt x="1595" y="283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3"/>
            <p:cNvSpPr/>
            <p:nvPr/>
          </p:nvSpPr>
          <p:spPr>
            <a:xfrm>
              <a:off x="2661518" y="3721843"/>
              <a:ext cx="330577" cy="814291"/>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3"/>
            <p:cNvSpPr/>
            <p:nvPr/>
          </p:nvSpPr>
          <p:spPr>
            <a:xfrm>
              <a:off x="2661518" y="3490502"/>
              <a:ext cx="1419302" cy="104563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a:off x="2992000" y="3490502"/>
              <a:ext cx="1088822" cy="1376903"/>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a:off x="3956164" y="3490502"/>
              <a:ext cx="529647" cy="1376903"/>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a:off x="4080730" y="3490502"/>
              <a:ext cx="516936" cy="888895"/>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33"/>
          <p:cNvGrpSpPr/>
          <p:nvPr/>
        </p:nvGrpSpPr>
        <p:grpSpPr>
          <a:xfrm rot="10800000">
            <a:off x="-266112" y="-1634320"/>
            <a:ext cx="9758872" cy="2953757"/>
            <a:chOff x="-169962" y="2915180"/>
            <a:chExt cx="9758872" cy="2953757"/>
          </a:xfrm>
        </p:grpSpPr>
        <p:sp>
          <p:nvSpPr>
            <p:cNvPr id="1051" name="Google Shape;1051;p33"/>
            <p:cNvSpPr/>
            <p:nvPr/>
          </p:nvSpPr>
          <p:spPr>
            <a:xfrm>
              <a:off x="172252" y="5061393"/>
              <a:ext cx="1058414" cy="663420"/>
            </a:xfrm>
            <a:custGeom>
              <a:avLst/>
              <a:gdLst/>
              <a:ahLst/>
              <a:cxnLst/>
              <a:rect l="l" t="t" r="r" b="b"/>
              <a:pathLst>
                <a:path w="10825" h="6785" extrusionOk="0">
                  <a:moveTo>
                    <a:pt x="1" y="0"/>
                  </a:moveTo>
                  <a:lnTo>
                    <a:pt x="1145" y="4229"/>
                  </a:lnTo>
                  <a:lnTo>
                    <a:pt x="10824" y="6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a:off x="4441619" y="4435227"/>
              <a:ext cx="2228390" cy="1365072"/>
            </a:xfrm>
            <a:custGeom>
              <a:avLst/>
              <a:gdLst/>
              <a:ahLst/>
              <a:cxnLst/>
              <a:rect l="l" t="t" r="r" b="b"/>
              <a:pathLst>
                <a:path w="22791" h="13961" extrusionOk="0">
                  <a:moveTo>
                    <a:pt x="1" y="13510"/>
                  </a:moveTo>
                  <a:lnTo>
                    <a:pt x="22791" y="13960"/>
                  </a:lnTo>
                  <a:lnTo>
                    <a:pt x="138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3"/>
            <p:cNvSpPr/>
            <p:nvPr/>
          </p:nvSpPr>
          <p:spPr>
            <a:xfrm>
              <a:off x="4441619" y="4379298"/>
              <a:ext cx="1350664" cy="1376903"/>
            </a:xfrm>
            <a:custGeom>
              <a:avLst/>
              <a:gdLst/>
              <a:ahLst/>
              <a:cxnLst/>
              <a:rect l="l" t="t" r="r" b="b"/>
              <a:pathLst>
                <a:path w="13814" h="14082" extrusionOk="0">
                  <a:moveTo>
                    <a:pt x="1" y="14082"/>
                  </a:moveTo>
                  <a:lnTo>
                    <a:pt x="13813" y="572"/>
                  </a:lnTo>
                  <a:lnTo>
                    <a:pt x="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3"/>
            <p:cNvSpPr/>
            <p:nvPr/>
          </p:nvSpPr>
          <p:spPr>
            <a:xfrm>
              <a:off x="66361" y="3828518"/>
              <a:ext cx="1593830" cy="1232876"/>
            </a:xfrm>
            <a:custGeom>
              <a:avLst/>
              <a:gdLst/>
              <a:ahLst/>
              <a:cxnLst/>
              <a:rect l="l" t="t" r="r" b="b"/>
              <a:pathLst>
                <a:path w="16301" h="12609" extrusionOk="0">
                  <a:moveTo>
                    <a:pt x="1" y="1"/>
                  </a:moveTo>
                  <a:lnTo>
                    <a:pt x="1084" y="12609"/>
                  </a:lnTo>
                  <a:lnTo>
                    <a:pt x="16300" y="319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a:off x="172252" y="4141210"/>
              <a:ext cx="1487940" cy="1583604"/>
            </a:xfrm>
            <a:custGeom>
              <a:avLst/>
              <a:gdLst/>
              <a:ahLst/>
              <a:cxnLst/>
              <a:rect l="l" t="t" r="r" b="b"/>
              <a:pathLst>
                <a:path w="15218" h="16196" extrusionOk="0">
                  <a:moveTo>
                    <a:pt x="1" y="9411"/>
                  </a:moveTo>
                  <a:lnTo>
                    <a:pt x="10824" y="16196"/>
                  </a:lnTo>
                  <a:lnTo>
                    <a:pt x="152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3"/>
            <p:cNvSpPr/>
            <p:nvPr/>
          </p:nvSpPr>
          <p:spPr>
            <a:xfrm>
              <a:off x="4485716" y="3872616"/>
              <a:ext cx="1306567" cy="562710"/>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3"/>
            <p:cNvSpPr/>
            <p:nvPr/>
          </p:nvSpPr>
          <p:spPr>
            <a:xfrm>
              <a:off x="6831741" y="3133810"/>
              <a:ext cx="1251520" cy="1308263"/>
            </a:xfrm>
            <a:custGeom>
              <a:avLst/>
              <a:gdLst/>
              <a:ahLst/>
              <a:cxnLst/>
              <a:rect l="l" t="t" r="r" b="b"/>
              <a:pathLst>
                <a:path w="12800" h="13380" extrusionOk="0">
                  <a:moveTo>
                    <a:pt x="1" y="4480"/>
                  </a:moveTo>
                  <a:lnTo>
                    <a:pt x="6049" y="13380"/>
                  </a:lnTo>
                  <a:lnTo>
                    <a:pt x="12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a:off x="7423185" y="3133810"/>
              <a:ext cx="1064281" cy="1320974"/>
            </a:xfrm>
            <a:custGeom>
              <a:avLst/>
              <a:gdLst/>
              <a:ahLst/>
              <a:cxnLst/>
              <a:rect l="l" t="t" r="r" b="b"/>
              <a:pathLst>
                <a:path w="10885" h="13510" extrusionOk="0">
                  <a:moveTo>
                    <a:pt x="0" y="13380"/>
                  </a:moveTo>
                  <a:lnTo>
                    <a:pt x="10884" y="13510"/>
                  </a:lnTo>
                  <a:lnTo>
                    <a:pt x="6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a:off x="1660102" y="3872616"/>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3"/>
            <p:cNvSpPr/>
            <p:nvPr/>
          </p:nvSpPr>
          <p:spPr>
            <a:xfrm>
              <a:off x="6558165" y="3571853"/>
              <a:ext cx="865113" cy="126426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3"/>
            <p:cNvSpPr/>
            <p:nvPr/>
          </p:nvSpPr>
          <p:spPr>
            <a:xfrm>
              <a:off x="5792192" y="4435227"/>
              <a:ext cx="877824" cy="1365072"/>
            </a:xfrm>
            <a:custGeom>
              <a:avLst/>
              <a:gdLst/>
              <a:ahLst/>
              <a:cxnLst/>
              <a:rect l="l" t="t" r="r" b="b"/>
              <a:pathLst>
                <a:path w="8978" h="13961" extrusionOk="0">
                  <a:moveTo>
                    <a:pt x="0" y="0"/>
                  </a:moveTo>
                  <a:lnTo>
                    <a:pt x="8978" y="13960"/>
                  </a:lnTo>
                  <a:lnTo>
                    <a:pt x="7834" y="40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3"/>
            <p:cNvSpPr/>
            <p:nvPr/>
          </p:nvSpPr>
          <p:spPr>
            <a:xfrm>
              <a:off x="5792192" y="3571853"/>
              <a:ext cx="1039642" cy="1264263"/>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3"/>
            <p:cNvSpPr/>
            <p:nvPr/>
          </p:nvSpPr>
          <p:spPr>
            <a:xfrm>
              <a:off x="4597571" y="3296414"/>
              <a:ext cx="1194713" cy="1138912"/>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a:off x="5655795" y="3296414"/>
              <a:ext cx="1176038" cy="1138912"/>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3"/>
            <p:cNvSpPr/>
            <p:nvPr/>
          </p:nvSpPr>
          <p:spPr>
            <a:xfrm>
              <a:off x="6558165" y="4836016"/>
              <a:ext cx="1307350" cy="964282"/>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3"/>
            <p:cNvSpPr/>
            <p:nvPr/>
          </p:nvSpPr>
          <p:spPr>
            <a:xfrm>
              <a:off x="6558165" y="4441974"/>
              <a:ext cx="1307350" cy="944824"/>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3"/>
            <p:cNvSpPr/>
            <p:nvPr/>
          </p:nvSpPr>
          <p:spPr>
            <a:xfrm>
              <a:off x="6669923" y="5386699"/>
              <a:ext cx="1954718" cy="482239"/>
            </a:xfrm>
            <a:custGeom>
              <a:avLst/>
              <a:gdLst/>
              <a:ahLst/>
              <a:cxnLst/>
              <a:rect l="l" t="t" r="r" b="b"/>
              <a:pathLst>
                <a:path w="19992" h="4932" extrusionOk="0">
                  <a:moveTo>
                    <a:pt x="1" y="4229"/>
                  </a:moveTo>
                  <a:lnTo>
                    <a:pt x="19992" y="4931"/>
                  </a:lnTo>
                  <a:lnTo>
                    <a:pt x="122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3"/>
            <p:cNvSpPr/>
            <p:nvPr/>
          </p:nvSpPr>
          <p:spPr>
            <a:xfrm>
              <a:off x="7423185" y="4441974"/>
              <a:ext cx="1064281" cy="944824"/>
            </a:xfrm>
            <a:custGeom>
              <a:avLst/>
              <a:gdLst/>
              <a:ahLst/>
              <a:cxnLst/>
              <a:rect l="l" t="t" r="r" b="b"/>
              <a:pathLst>
                <a:path w="10885" h="9663" extrusionOk="0">
                  <a:moveTo>
                    <a:pt x="0" y="1"/>
                  </a:moveTo>
                  <a:lnTo>
                    <a:pt x="10884" y="131"/>
                  </a:lnTo>
                  <a:lnTo>
                    <a:pt x="4524"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3"/>
            <p:cNvSpPr/>
            <p:nvPr/>
          </p:nvSpPr>
          <p:spPr>
            <a:xfrm>
              <a:off x="3956164" y="4379298"/>
              <a:ext cx="529647" cy="1376903"/>
            </a:xfrm>
            <a:custGeom>
              <a:avLst/>
              <a:gdLst/>
              <a:ahLst/>
              <a:cxnLst/>
              <a:rect l="l" t="t" r="r" b="b"/>
              <a:pathLst>
                <a:path w="5417" h="14082" extrusionOk="0">
                  <a:moveTo>
                    <a:pt x="4966" y="14082"/>
                  </a:moveTo>
                  <a:lnTo>
                    <a:pt x="5416" y="0"/>
                  </a:lnTo>
                  <a:lnTo>
                    <a:pt x="1" y="49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3"/>
            <p:cNvSpPr/>
            <p:nvPr/>
          </p:nvSpPr>
          <p:spPr>
            <a:xfrm>
              <a:off x="-14108" y="3828518"/>
              <a:ext cx="186457" cy="1859044"/>
            </a:xfrm>
            <a:custGeom>
              <a:avLst/>
              <a:gdLst/>
              <a:ahLst/>
              <a:cxnLst/>
              <a:rect l="l" t="t" r="r" b="b"/>
              <a:pathLst>
                <a:path w="1907" h="19013" extrusionOk="0">
                  <a:moveTo>
                    <a:pt x="824" y="1"/>
                  </a:moveTo>
                  <a:lnTo>
                    <a:pt x="1907" y="12609"/>
                  </a:lnTo>
                  <a:lnTo>
                    <a:pt x="1" y="19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a:off x="-14108" y="5061393"/>
              <a:ext cx="298312" cy="626167"/>
            </a:xfrm>
            <a:custGeom>
              <a:avLst/>
              <a:gdLst/>
              <a:ahLst/>
              <a:cxnLst/>
              <a:rect l="l" t="t" r="r" b="b"/>
              <a:pathLst>
                <a:path w="3051" h="6404" extrusionOk="0">
                  <a:moveTo>
                    <a:pt x="1907" y="0"/>
                  </a:moveTo>
                  <a:lnTo>
                    <a:pt x="3051" y="4229"/>
                  </a:lnTo>
                  <a:lnTo>
                    <a:pt x="1" y="640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a:off x="-14108" y="5474796"/>
              <a:ext cx="1244774" cy="250017"/>
            </a:xfrm>
            <a:custGeom>
              <a:avLst/>
              <a:gdLst/>
              <a:ahLst/>
              <a:cxnLst/>
              <a:rect l="l" t="t" r="r" b="b"/>
              <a:pathLst>
                <a:path w="12731" h="2557" extrusionOk="0">
                  <a:moveTo>
                    <a:pt x="3051" y="1"/>
                  </a:moveTo>
                  <a:lnTo>
                    <a:pt x="12730" y="2557"/>
                  </a:lnTo>
                  <a:lnTo>
                    <a:pt x="1" y="217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3"/>
            <p:cNvSpPr/>
            <p:nvPr/>
          </p:nvSpPr>
          <p:spPr>
            <a:xfrm>
              <a:off x="1230574" y="4141210"/>
              <a:ext cx="971004" cy="1583604"/>
            </a:xfrm>
            <a:custGeom>
              <a:avLst/>
              <a:gdLst/>
              <a:ahLst/>
              <a:cxnLst/>
              <a:rect l="l" t="t" r="r" b="b"/>
              <a:pathLst>
                <a:path w="9931" h="16196" extrusionOk="0">
                  <a:moveTo>
                    <a:pt x="0" y="16196"/>
                  </a:moveTo>
                  <a:lnTo>
                    <a:pt x="4393" y="0"/>
                  </a:lnTo>
                  <a:lnTo>
                    <a:pt x="9931" y="851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3"/>
            <p:cNvSpPr/>
            <p:nvPr/>
          </p:nvSpPr>
          <p:spPr>
            <a:xfrm>
              <a:off x="1230574" y="4974078"/>
              <a:ext cx="1326025" cy="869438"/>
            </a:xfrm>
            <a:custGeom>
              <a:avLst/>
              <a:gdLst/>
              <a:ahLst/>
              <a:cxnLst/>
              <a:rect l="l" t="t" r="r" b="b"/>
              <a:pathLst>
                <a:path w="13562" h="8892" extrusionOk="0">
                  <a:moveTo>
                    <a:pt x="0" y="7678"/>
                  </a:moveTo>
                  <a:lnTo>
                    <a:pt x="13561" y="8891"/>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3"/>
            <p:cNvSpPr/>
            <p:nvPr/>
          </p:nvSpPr>
          <p:spPr>
            <a:xfrm>
              <a:off x="1660102" y="4141210"/>
              <a:ext cx="1051570" cy="832967"/>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3"/>
            <p:cNvSpPr/>
            <p:nvPr/>
          </p:nvSpPr>
          <p:spPr>
            <a:xfrm>
              <a:off x="2201485" y="4974078"/>
              <a:ext cx="927005" cy="869438"/>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3"/>
            <p:cNvSpPr/>
            <p:nvPr/>
          </p:nvSpPr>
          <p:spPr>
            <a:xfrm>
              <a:off x="3128396" y="4867305"/>
              <a:ext cx="827861" cy="450852"/>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3"/>
            <p:cNvSpPr/>
            <p:nvPr/>
          </p:nvSpPr>
          <p:spPr>
            <a:xfrm>
              <a:off x="3526636" y="4867305"/>
              <a:ext cx="915076" cy="888895"/>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3"/>
            <p:cNvSpPr/>
            <p:nvPr/>
          </p:nvSpPr>
          <p:spPr>
            <a:xfrm>
              <a:off x="-169962" y="2915180"/>
              <a:ext cx="1157460" cy="913437"/>
            </a:xfrm>
            <a:custGeom>
              <a:avLst/>
              <a:gdLst/>
              <a:ahLst/>
              <a:cxnLst/>
              <a:rect l="l" t="t" r="r" b="b"/>
              <a:pathLst>
                <a:path w="11838" h="9342" extrusionOk="0">
                  <a:moveTo>
                    <a:pt x="0" y="1"/>
                  </a:moveTo>
                  <a:lnTo>
                    <a:pt x="2418" y="9342"/>
                  </a:lnTo>
                  <a:lnTo>
                    <a:pt x="11837"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3"/>
            <p:cNvSpPr/>
            <p:nvPr/>
          </p:nvSpPr>
          <p:spPr>
            <a:xfrm>
              <a:off x="987406" y="3465960"/>
              <a:ext cx="971004" cy="675349"/>
            </a:xfrm>
            <a:custGeom>
              <a:avLst/>
              <a:gdLst/>
              <a:ahLst/>
              <a:cxnLst/>
              <a:rect l="l" t="t" r="r" b="b"/>
              <a:pathLst>
                <a:path w="9931" h="6907" extrusionOk="0">
                  <a:moveTo>
                    <a:pt x="6880" y="6906"/>
                  </a:moveTo>
                  <a:lnTo>
                    <a:pt x="9931" y="415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3"/>
            <p:cNvSpPr/>
            <p:nvPr/>
          </p:nvSpPr>
          <p:spPr>
            <a:xfrm>
              <a:off x="66361" y="3465960"/>
              <a:ext cx="1593830" cy="675349"/>
            </a:xfrm>
            <a:custGeom>
              <a:avLst/>
              <a:gdLst/>
              <a:ahLst/>
              <a:cxnLst/>
              <a:rect l="l" t="t" r="r" b="b"/>
              <a:pathLst>
                <a:path w="16301" h="6907" extrusionOk="0">
                  <a:moveTo>
                    <a:pt x="1" y="3709"/>
                  </a:moveTo>
                  <a:lnTo>
                    <a:pt x="16300" y="6906"/>
                  </a:lnTo>
                  <a:lnTo>
                    <a:pt x="94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3"/>
            <p:cNvSpPr/>
            <p:nvPr/>
          </p:nvSpPr>
          <p:spPr>
            <a:xfrm>
              <a:off x="2201485" y="4266561"/>
              <a:ext cx="790609" cy="707616"/>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3"/>
            <p:cNvSpPr/>
            <p:nvPr/>
          </p:nvSpPr>
          <p:spPr>
            <a:xfrm>
              <a:off x="2201485" y="4536035"/>
              <a:ext cx="927005" cy="650807"/>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3"/>
            <p:cNvSpPr/>
            <p:nvPr/>
          </p:nvSpPr>
          <p:spPr>
            <a:xfrm>
              <a:off x="2992000" y="4536035"/>
              <a:ext cx="964257" cy="650807"/>
            </a:xfrm>
            <a:custGeom>
              <a:avLst/>
              <a:gdLst/>
              <a:ahLst/>
              <a:cxnLst/>
              <a:rect l="l" t="t" r="r" b="b"/>
              <a:pathLst>
                <a:path w="9862" h="6656" extrusionOk="0">
                  <a:moveTo>
                    <a:pt x="1396" y="6655"/>
                  </a:moveTo>
                  <a:lnTo>
                    <a:pt x="9862" y="338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3"/>
            <p:cNvSpPr/>
            <p:nvPr/>
          </p:nvSpPr>
          <p:spPr>
            <a:xfrm>
              <a:off x="7865424" y="4454685"/>
              <a:ext cx="1138785" cy="932113"/>
            </a:xfrm>
            <a:custGeom>
              <a:avLst/>
              <a:gdLst/>
              <a:ahLst/>
              <a:cxnLst/>
              <a:rect l="l" t="t" r="r" b="b"/>
              <a:pathLst>
                <a:path w="11647" h="9533" extrusionOk="0">
                  <a:moveTo>
                    <a:pt x="1" y="9533"/>
                  </a:moveTo>
                  <a:lnTo>
                    <a:pt x="6361" y="1"/>
                  </a:lnTo>
                  <a:lnTo>
                    <a:pt x="11647" y="94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3"/>
            <p:cNvSpPr/>
            <p:nvPr/>
          </p:nvSpPr>
          <p:spPr>
            <a:xfrm>
              <a:off x="7865424" y="5380734"/>
              <a:ext cx="1138785" cy="488203"/>
            </a:xfrm>
            <a:custGeom>
              <a:avLst/>
              <a:gdLst/>
              <a:ahLst/>
              <a:cxnLst/>
              <a:rect l="l" t="t" r="r" b="b"/>
              <a:pathLst>
                <a:path w="11647" h="4993" extrusionOk="0">
                  <a:moveTo>
                    <a:pt x="1" y="62"/>
                  </a:moveTo>
                  <a:lnTo>
                    <a:pt x="7765" y="4992"/>
                  </a:lnTo>
                  <a:lnTo>
                    <a:pt x="1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3"/>
            <p:cNvSpPr/>
            <p:nvPr/>
          </p:nvSpPr>
          <p:spPr>
            <a:xfrm>
              <a:off x="8487374" y="4454685"/>
              <a:ext cx="1101533" cy="926148"/>
            </a:xfrm>
            <a:custGeom>
              <a:avLst/>
              <a:gdLst/>
              <a:ahLst/>
              <a:cxnLst/>
              <a:rect l="l" t="t" r="r" b="b"/>
              <a:pathLst>
                <a:path w="11266" h="9472" extrusionOk="0">
                  <a:moveTo>
                    <a:pt x="0" y="1"/>
                  </a:moveTo>
                  <a:lnTo>
                    <a:pt x="11265" y="1084"/>
                  </a:lnTo>
                  <a:lnTo>
                    <a:pt x="5286" y="94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3"/>
            <p:cNvSpPr/>
            <p:nvPr/>
          </p:nvSpPr>
          <p:spPr>
            <a:xfrm>
              <a:off x="8624553" y="5380734"/>
              <a:ext cx="759321" cy="488203"/>
            </a:xfrm>
            <a:custGeom>
              <a:avLst/>
              <a:gdLst/>
              <a:ahLst/>
              <a:cxnLst/>
              <a:rect l="l" t="t" r="r" b="b"/>
              <a:pathLst>
                <a:path w="7766" h="4993" extrusionOk="0">
                  <a:moveTo>
                    <a:pt x="1" y="4992"/>
                  </a:moveTo>
                  <a:lnTo>
                    <a:pt x="7765" y="3840"/>
                  </a:lnTo>
                  <a:lnTo>
                    <a:pt x="3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3"/>
            <p:cNvSpPr/>
            <p:nvPr/>
          </p:nvSpPr>
          <p:spPr>
            <a:xfrm>
              <a:off x="9004215" y="4560578"/>
              <a:ext cx="584694" cy="1195623"/>
            </a:xfrm>
            <a:custGeom>
              <a:avLst/>
              <a:gdLst/>
              <a:ahLst/>
              <a:cxnLst/>
              <a:rect l="l" t="t" r="r" b="b"/>
              <a:pathLst>
                <a:path w="5980" h="12228" extrusionOk="0">
                  <a:moveTo>
                    <a:pt x="3882" y="12228"/>
                  </a:moveTo>
                  <a:lnTo>
                    <a:pt x="5979" y="1"/>
                  </a:lnTo>
                  <a:lnTo>
                    <a:pt x="0" y="838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3"/>
            <p:cNvSpPr/>
            <p:nvPr/>
          </p:nvSpPr>
          <p:spPr>
            <a:xfrm>
              <a:off x="8083170" y="3133810"/>
              <a:ext cx="1138883" cy="1320974"/>
            </a:xfrm>
            <a:custGeom>
              <a:avLst/>
              <a:gdLst/>
              <a:ahLst/>
              <a:cxnLst/>
              <a:rect l="l" t="t" r="r" b="b"/>
              <a:pathLst>
                <a:path w="11648" h="13510" extrusionOk="0">
                  <a:moveTo>
                    <a:pt x="1" y="0"/>
                  </a:moveTo>
                  <a:lnTo>
                    <a:pt x="4134" y="13510"/>
                  </a:lnTo>
                  <a:lnTo>
                    <a:pt x="11647" y="21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3"/>
            <p:cNvSpPr/>
            <p:nvPr/>
          </p:nvSpPr>
          <p:spPr>
            <a:xfrm>
              <a:off x="8487374" y="3340512"/>
              <a:ext cx="1101533" cy="1220165"/>
            </a:xfrm>
            <a:custGeom>
              <a:avLst/>
              <a:gdLst/>
              <a:ahLst/>
              <a:cxnLst/>
              <a:rect l="l" t="t" r="r" b="b"/>
              <a:pathLst>
                <a:path w="11266" h="12479" extrusionOk="0">
                  <a:moveTo>
                    <a:pt x="0" y="11396"/>
                  </a:moveTo>
                  <a:lnTo>
                    <a:pt x="11265" y="12479"/>
                  </a:lnTo>
                  <a:lnTo>
                    <a:pt x="7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3"/>
            <p:cNvSpPr/>
            <p:nvPr/>
          </p:nvSpPr>
          <p:spPr>
            <a:xfrm>
              <a:off x="2556507" y="5186744"/>
              <a:ext cx="777898" cy="656771"/>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3"/>
            <p:cNvSpPr/>
            <p:nvPr/>
          </p:nvSpPr>
          <p:spPr>
            <a:xfrm>
              <a:off x="3128396" y="5186744"/>
              <a:ext cx="398335" cy="425430"/>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3"/>
            <p:cNvSpPr/>
            <p:nvPr/>
          </p:nvSpPr>
          <p:spPr>
            <a:xfrm>
              <a:off x="3334312" y="5318059"/>
              <a:ext cx="1107400" cy="438141"/>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3"/>
            <p:cNvSpPr/>
            <p:nvPr/>
          </p:nvSpPr>
          <p:spPr>
            <a:xfrm>
              <a:off x="1958317" y="3721843"/>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3"/>
            <p:cNvSpPr/>
            <p:nvPr/>
          </p:nvSpPr>
          <p:spPr>
            <a:xfrm>
              <a:off x="-169962" y="2915180"/>
              <a:ext cx="236420" cy="2772383"/>
            </a:xfrm>
            <a:custGeom>
              <a:avLst/>
              <a:gdLst/>
              <a:ahLst/>
              <a:cxnLst/>
              <a:rect l="l" t="t" r="r" b="b"/>
              <a:pathLst>
                <a:path w="2418" h="28354" extrusionOk="0">
                  <a:moveTo>
                    <a:pt x="0" y="1"/>
                  </a:moveTo>
                  <a:lnTo>
                    <a:pt x="2418" y="9342"/>
                  </a:lnTo>
                  <a:lnTo>
                    <a:pt x="1595" y="283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3"/>
            <p:cNvSpPr/>
            <p:nvPr/>
          </p:nvSpPr>
          <p:spPr>
            <a:xfrm>
              <a:off x="2661518" y="3721843"/>
              <a:ext cx="330577" cy="814291"/>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3"/>
            <p:cNvSpPr/>
            <p:nvPr/>
          </p:nvSpPr>
          <p:spPr>
            <a:xfrm>
              <a:off x="2661518" y="3490502"/>
              <a:ext cx="1419302" cy="104563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3"/>
            <p:cNvSpPr/>
            <p:nvPr/>
          </p:nvSpPr>
          <p:spPr>
            <a:xfrm>
              <a:off x="2992000" y="3490502"/>
              <a:ext cx="1088822" cy="1376903"/>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3"/>
            <p:cNvSpPr/>
            <p:nvPr/>
          </p:nvSpPr>
          <p:spPr>
            <a:xfrm>
              <a:off x="3956164" y="3490502"/>
              <a:ext cx="529647" cy="1376903"/>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3"/>
            <p:cNvSpPr/>
            <p:nvPr/>
          </p:nvSpPr>
          <p:spPr>
            <a:xfrm>
              <a:off x="4080730" y="3490502"/>
              <a:ext cx="516936" cy="888895"/>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1">
  <p:cSld name="CUSTOM_19">
    <p:bg>
      <p:bgPr>
        <a:solidFill>
          <a:schemeClr val="accent1"/>
        </a:solidFill>
        <a:effectLst/>
      </p:bgPr>
    </p:bg>
    <p:spTree>
      <p:nvGrpSpPr>
        <p:cNvPr id="1" name="Shape 1102"/>
        <p:cNvGrpSpPr/>
        <p:nvPr/>
      </p:nvGrpSpPr>
      <p:grpSpPr>
        <a:xfrm>
          <a:off x="0" y="0"/>
          <a:ext cx="0" cy="0"/>
          <a:chOff x="0" y="0"/>
          <a:chExt cx="0" cy="0"/>
        </a:xfrm>
      </p:grpSpPr>
      <p:grpSp>
        <p:nvGrpSpPr>
          <p:cNvPr id="1103" name="Google Shape;1103;p34"/>
          <p:cNvGrpSpPr/>
          <p:nvPr/>
        </p:nvGrpSpPr>
        <p:grpSpPr>
          <a:xfrm>
            <a:off x="-546380" y="-1044707"/>
            <a:ext cx="10889497" cy="7393015"/>
            <a:chOff x="-546380" y="-1044707"/>
            <a:chExt cx="10889497" cy="7393015"/>
          </a:xfrm>
        </p:grpSpPr>
        <p:sp>
          <p:nvSpPr>
            <p:cNvPr id="1104" name="Google Shape;1104;p34"/>
            <p:cNvSpPr/>
            <p:nvPr/>
          </p:nvSpPr>
          <p:spPr>
            <a:xfrm rot="-5400000" flipH="1">
              <a:off x="1108456" y="-613589"/>
              <a:ext cx="1989853" cy="1458902"/>
            </a:xfrm>
            <a:custGeom>
              <a:avLst/>
              <a:gdLst/>
              <a:ahLst/>
              <a:cxnLst/>
              <a:rect l="l" t="t" r="r" b="b"/>
              <a:pathLst>
                <a:path w="14516" h="5053" extrusionOk="0">
                  <a:moveTo>
                    <a:pt x="1" y="5052"/>
                  </a:moveTo>
                  <a:lnTo>
                    <a:pt x="12990" y="0"/>
                  </a:lnTo>
                  <a:lnTo>
                    <a:pt x="14515" y="268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rot="4738008">
              <a:off x="7624339" y="-1114176"/>
              <a:ext cx="1421097" cy="1896782"/>
            </a:xfrm>
            <a:custGeom>
              <a:avLst/>
              <a:gdLst/>
              <a:ahLst/>
              <a:cxnLst/>
              <a:rect l="l" t="t" r="r" b="b"/>
              <a:pathLst>
                <a:path w="5850" h="7808" extrusionOk="0">
                  <a:moveTo>
                    <a:pt x="1" y="0"/>
                  </a:moveTo>
                  <a:lnTo>
                    <a:pt x="1456" y="7808"/>
                  </a:lnTo>
                  <a:lnTo>
                    <a:pt x="5850" y="7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rot="6844482">
              <a:off x="8238168" y="664912"/>
              <a:ext cx="1915687" cy="977885"/>
            </a:xfrm>
            <a:custGeom>
              <a:avLst/>
              <a:gdLst/>
              <a:ahLst/>
              <a:cxnLst/>
              <a:rect l="l" t="t" r="r" b="b"/>
              <a:pathLst>
                <a:path w="16552" h="8449" extrusionOk="0">
                  <a:moveTo>
                    <a:pt x="0" y="8449"/>
                  </a:moveTo>
                  <a:lnTo>
                    <a:pt x="16551" y="7998"/>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rot="-5715920" flipH="1">
              <a:off x="635749" y="596635"/>
              <a:ext cx="653435" cy="836499"/>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rot="-5715920" flipH="1">
              <a:off x="-496211" y="876219"/>
              <a:ext cx="1252621" cy="1032489"/>
            </a:xfrm>
            <a:custGeom>
              <a:avLst/>
              <a:gdLst/>
              <a:ahLst/>
              <a:cxnLst/>
              <a:rect l="l" t="t" r="r" b="b"/>
              <a:pathLst>
                <a:path w="10252" h="8450" extrusionOk="0">
                  <a:moveTo>
                    <a:pt x="1" y="7869"/>
                  </a:moveTo>
                  <a:lnTo>
                    <a:pt x="10252" y="1"/>
                  </a:lnTo>
                  <a:lnTo>
                    <a:pt x="5347" y="845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rot="-9420525" flipH="1">
              <a:off x="2592716" y="-222695"/>
              <a:ext cx="603695" cy="990916"/>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rot="-5715920" flipH="1">
              <a:off x="866513" y="-932928"/>
              <a:ext cx="1586181" cy="2064734"/>
            </a:xfrm>
            <a:custGeom>
              <a:avLst/>
              <a:gdLst/>
              <a:ahLst/>
              <a:cxnLst/>
              <a:rect l="l" t="t" r="r" b="b"/>
              <a:pathLst>
                <a:path w="12982" h="16898" extrusionOk="0">
                  <a:moveTo>
                    <a:pt x="2609" y="16898"/>
                  </a:moveTo>
                  <a:lnTo>
                    <a:pt x="12982" y="5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rot="-5715920" flipH="1">
              <a:off x="91581" y="-247397"/>
              <a:ext cx="1586181" cy="836499"/>
            </a:xfrm>
            <a:custGeom>
              <a:avLst/>
              <a:gdLst/>
              <a:ahLst/>
              <a:cxnLst/>
              <a:rect l="l" t="t" r="r" b="b"/>
              <a:pathLst>
                <a:path w="12982" h="6846" extrusionOk="0">
                  <a:moveTo>
                    <a:pt x="10755" y="0"/>
                  </a:moveTo>
                  <a:lnTo>
                    <a:pt x="12982" y="6846"/>
                  </a:lnTo>
                  <a:lnTo>
                    <a:pt x="1" y="13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rot="69727">
              <a:off x="-446698" y="4032680"/>
              <a:ext cx="1338139" cy="1255030"/>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rot="69727">
              <a:off x="900290" y="3904322"/>
              <a:ext cx="1195024" cy="650804"/>
            </a:xfrm>
            <a:custGeom>
              <a:avLst/>
              <a:gdLst/>
              <a:ahLst/>
              <a:cxnLst/>
              <a:rect l="l" t="t" r="r" b="b"/>
              <a:pathLst>
                <a:path w="8467" h="4611" extrusionOk="0">
                  <a:moveTo>
                    <a:pt x="1" y="3267"/>
                  </a:moveTo>
                  <a:lnTo>
                    <a:pt x="8467" y="1"/>
                  </a:lnTo>
                  <a:lnTo>
                    <a:pt x="4073"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rot="69727">
              <a:off x="-423603" y="3009617"/>
              <a:ext cx="1141250" cy="1021441"/>
            </a:xfrm>
            <a:custGeom>
              <a:avLst/>
              <a:gdLst/>
              <a:ahLst/>
              <a:cxnLst/>
              <a:rect l="l" t="t" r="r" b="b"/>
              <a:pathLst>
                <a:path w="8086" h="7237" extrusionOk="0">
                  <a:moveTo>
                    <a:pt x="1" y="7236"/>
                  </a:moveTo>
                  <a:lnTo>
                    <a:pt x="5217" y="1"/>
                  </a:lnTo>
                  <a:lnTo>
                    <a:pt x="8085" y="27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rot="69727">
              <a:off x="-430678" y="3400528"/>
              <a:ext cx="1338139" cy="939438"/>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rot="69727">
              <a:off x="710189" y="3424208"/>
              <a:ext cx="1391913" cy="939438"/>
            </a:xfrm>
            <a:custGeom>
              <a:avLst/>
              <a:gdLst/>
              <a:ahLst/>
              <a:cxnLst/>
              <a:rect l="l" t="t" r="r" b="b"/>
              <a:pathLst>
                <a:path w="9862" h="6656" extrusionOk="0">
                  <a:moveTo>
                    <a:pt x="1396" y="6655"/>
                  </a:moveTo>
                  <a:lnTo>
                    <a:pt x="9862" y="338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rot="69727">
              <a:off x="62583" y="4347838"/>
              <a:ext cx="1122902" cy="948048"/>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rot="69727">
              <a:off x="56197" y="4977949"/>
              <a:ext cx="2721302" cy="334082"/>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rot="69727">
              <a:off x="891377" y="4359053"/>
              <a:ext cx="575000" cy="614107"/>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rot="69727">
              <a:off x="1184420" y="4564970"/>
              <a:ext cx="1598541" cy="632455"/>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rot="-5715920" flipH="1">
              <a:off x="11554" y="-612848"/>
              <a:ext cx="528442" cy="617416"/>
            </a:xfrm>
            <a:custGeom>
              <a:avLst/>
              <a:gdLst/>
              <a:ahLst/>
              <a:cxnLst/>
              <a:rect l="l" t="t" r="r" b="b"/>
              <a:pathLst>
                <a:path w="4325" h="5053" extrusionOk="0">
                  <a:moveTo>
                    <a:pt x="1" y="5052"/>
                  </a:moveTo>
                  <a:lnTo>
                    <a:pt x="1396" y="0"/>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rot="-5715920" flipH="1">
              <a:off x="-345216" y="-221687"/>
              <a:ext cx="1314079" cy="617416"/>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4"/>
            <p:cNvSpPr/>
            <p:nvPr/>
          </p:nvSpPr>
          <p:spPr>
            <a:xfrm rot="-5715920" flipH="1">
              <a:off x="-1381307" y="592993"/>
              <a:ext cx="2396010" cy="508424"/>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4"/>
            <p:cNvSpPr/>
            <p:nvPr/>
          </p:nvSpPr>
          <p:spPr>
            <a:xfrm rot="-5715920" flipH="1">
              <a:off x="-960371" y="523730"/>
              <a:ext cx="2038258" cy="961620"/>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4"/>
            <p:cNvSpPr/>
            <p:nvPr/>
          </p:nvSpPr>
          <p:spPr>
            <a:xfrm rot="6844482">
              <a:off x="8070501" y="-241396"/>
              <a:ext cx="861550" cy="1015154"/>
            </a:xfrm>
            <a:custGeom>
              <a:avLst/>
              <a:gdLst/>
              <a:ahLst/>
              <a:cxnLst/>
              <a:rect l="l" t="t" r="r" b="b"/>
              <a:pathLst>
                <a:path w="7444" h="8771" extrusionOk="0">
                  <a:moveTo>
                    <a:pt x="0" y="1"/>
                  </a:moveTo>
                  <a:lnTo>
                    <a:pt x="1595" y="8068"/>
                  </a:lnTo>
                  <a:lnTo>
                    <a:pt x="7444" y="877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4"/>
            <p:cNvSpPr/>
            <p:nvPr/>
          </p:nvSpPr>
          <p:spPr>
            <a:xfrm rot="6844482">
              <a:off x="7352203" y="224407"/>
              <a:ext cx="1915687" cy="1067237"/>
            </a:xfrm>
            <a:custGeom>
              <a:avLst/>
              <a:gdLst/>
              <a:ahLst/>
              <a:cxnLst/>
              <a:rect l="l" t="t" r="r" b="b"/>
              <a:pathLst>
                <a:path w="16552" h="9221" extrusionOk="0">
                  <a:moveTo>
                    <a:pt x="0" y="451"/>
                  </a:moveTo>
                  <a:lnTo>
                    <a:pt x="16551" y="0"/>
                  </a:lnTo>
                  <a:lnTo>
                    <a:pt x="7444" y="922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4"/>
            <p:cNvSpPr/>
            <p:nvPr/>
          </p:nvSpPr>
          <p:spPr>
            <a:xfrm rot="6844482">
              <a:off x="7323427" y="-459623"/>
              <a:ext cx="677064" cy="903696"/>
            </a:xfrm>
            <a:custGeom>
              <a:avLst/>
              <a:gdLst/>
              <a:ahLst/>
              <a:cxnLst/>
              <a:rect l="l" t="t" r="r" b="b"/>
              <a:pathLst>
                <a:path w="5850" h="7808" extrusionOk="0">
                  <a:moveTo>
                    <a:pt x="1" y="0"/>
                  </a:moveTo>
                  <a:lnTo>
                    <a:pt x="1456" y="7808"/>
                  </a:lnTo>
                  <a:lnTo>
                    <a:pt x="5850" y="7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4"/>
            <p:cNvSpPr/>
            <p:nvPr/>
          </p:nvSpPr>
          <p:spPr>
            <a:xfrm rot="6844482">
              <a:off x="7546365" y="523811"/>
              <a:ext cx="1054253" cy="1200569"/>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4"/>
            <p:cNvSpPr/>
            <p:nvPr/>
          </p:nvSpPr>
          <p:spPr>
            <a:xfrm rot="-3894397">
              <a:off x="2977605" y="3810287"/>
              <a:ext cx="655067" cy="2323324"/>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4"/>
            <p:cNvSpPr/>
            <p:nvPr/>
          </p:nvSpPr>
          <p:spPr>
            <a:xfrm rot="-8451730" flipH="1">
              <a:off x="8826161" y="2808408"/>
              <a:ext cx="537162" cy="881723"/>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34"/>
            <p:cNvGrpSpPr/>
            <p:nvPr/>
          </p:nvGrpSpPr>
          <p:grpSpPr>
            <a:xfrm>
              <a:off x="6371677" y="2549551"/>
              <a:ext cx="3971440" cy="3798758"/>
              <a:chOff x="5896822" y="2480851"/>
              <a:chExt cx="4282338" cy="4096137"/>
            </a:xfrm>
          </p:grpSpPr>
          <p:sp>
            <p:nvSpPr>
              <p:cNvPr id="1132" name="Google Shape;1132;p34"/>
              <p:cNvSpPr/>
              <p:nvPr/>
            </p:nvSpPr>
            <p:spPr>
              <a:xfrm rot="-4055609" flipH="1">
                <a:off x="7767601" y="3156231"/>
                <a:ext cx="2476557" cy="1517088"/>
              </a:xfrm>
              <a:custGeom>
                <a:avLst/>
                <a:gdLst/>
                <a:ahLst/>
                <a:cxnLst/>
                <a:rect l="l" t="t" r="r" b="b"/>
                <a:pathLst>
                  <a:path w="22791" h="13961" extrusionOk="0">
                    <a:moveTo>
                      <a:pt x="1" y="13510"/>
                    </a:moveTo>
                    <a:lnTo>
                      <a:pt x="22791" y="13960"/>
                    </a:lnTo>
                    <a:lnTo>
                      <a:pt x="1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rot="-4055609" flipH="1">
                <a:off x="6138556" y="4578334"/>
                <a:ext cx="1390897" cy="1453953"/>
              </a:xfrm>
              <a:custGeom>
                <a:avLst/>
                <a:gdLst/>
                <a:ahLst/>
                <a:cxnLst/>
                <a:rect l="l" t="t" r="r" b="b"/>
                <a:pathLst>
                  <a:path w="12800" h="13380" extrusionOk="0">
                    <a:moveTo>
                      <a:pt x="1" y="4480"/>
                    </a:moveTo>
                    <a:lnTo>
                      <a:pt x="6049" y="13380"/>
                    </a:lnTo>
                    <a:lnTo>
                      <a:pt x="12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4"/>
              <p:cNvSpPr/>
              <p:nvPr/>
            </p:nvSpPr>
            <p:spPr>
              <a:xfrm rot="-4055609" flipH="1">
                <a:off x="6978469" y="4299432"/>
                <a:ext cx="961458" cy="140505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p:nvPr/>
            </p:nvSpPr>
            <p:spPr>
              <a:xfrm rot="-4055609" flipH="1">
                <a:off x="8232041" y="3850037"/>
                <a:ext cx="975584" cy="1517088"/>
              </a:xfrm>
              <a:custGeom>
                <a:avLst/>
                <a:gdLst/>
                <a:ahLst/>
                <a:cxnLst/>
                <a:rect l="l" t="t" r="r" b="b"/>
                <a:pathLst>
                  <a:path w="8978" h="13961" extrusionOk="0">
                    <a:moveTo>
                      <a:pt x="0" y="0"/>
                    </a:moveTo>
                    <a:lnTo>
                      <a:pt x="8978" y="13960"/>
                    </a:lnTo>
                    <a:lnTo>
                      <a:pt x="7834"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rot="-4055609" flipH="1">
                <a:off x="7168993" y="3602100"/>
                <a:ext cx="1155423" cy="1405053"/>
              </a:xfrm>
              <a:custGeom>
                <a:avLst/>
                <a:gdLst/>
                <a:ahLst/>
                <a:cxnLst/>
                <a:rect l="l" t="t" r="r" b="b"/>
                <a:pathLst>
                  <a:path w="10633" h="12930" extrusionOk="0">
                    <a:moveTo>
                      <a:pt x="0" y="8830"/>
                    </a:moveTo>
                    <a:lnTo>
                      <a:pt x="10633" y="0"/>
                    </a:lnTo>
                    <a:lnTo>
                      <a:pt x="7834"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4"/>
              <p:cNvSpPr/>
              <p:nvPr/>
            </p:nvSpPr>
            <p:spPr>
              <a:xfrm rot="-4055609" flipH="1">
                <a:off x="7783798" y="5165288"/>
                <a:ext cx="1452944" cy="1071665"/>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rot="-4055609" flipH="1">
                <a:off x="7368946" y="5005059"/>
                <a:ext cx="1452944" cy="1050041"/>
              </a:xfrm>
              <a:custGeom>
                <a:avLst/>
                <a:gdLst/>
                <a:ahLst/>
                <a:cxnLst/>
                <a:rect l="l" t="t" r="r" b="b"/>
                <a:pathLst>
                  <a:path w="13371" h="9663" extrusionOk="0">
                    <a:moveTo>
                      <a:pt x="0" y="4030"/>
                    </a:moveTo>
                    <a:lnTo>
                      <a:pt x="8847" y="1"/>
                    </a:lnTo>
                    <a:lnTo>
                      <a:pt x="13371"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34"/>
            <p:cNvSpPr/>
            <p:nvPr/>
          </p:nvSpPr>
          <p:spPr>
            <a:xfrm rot="7173607" flipH="1">
              <a:off x="6984487" y="-472596"/>
              <a:ext cx="537132" cy="881706"/>
            </a:xfrm>
            <a:custGeom>
              <a:avLst/>
              <a:gdLst/>
              <a:ahLst/>
              <a:cxnLst/>
              <a:rect l="l" t="t" r="r" b="b"/>
              <a:pathLst>
                <a:path w="6812" h="7618" extrusionOk="0">
                  <a:moveTo>
                    <a:pt x="0" y="7427"/>
                  </a:moveTo>
                  <a:lnTo>
                    <a:pt x="6811" y="7618"/>
                  </a:lnTo>
                  <a:lnTo>
                    <a:pt x="11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34"/>
          <p:cNvSpPr txBox="1">
            <a:spLocks noGrp="1"/>
          </p:cNvSpPr>
          <p:nvPr>
            <p:ph type="title" hasCustomPrompt="1"/>
          </p:nvPr>
        </p:nvSpPr>
        <p:spPr>
          <a:xfrm>
            <a:off x="1756500" y="1990325"/>
            <a:ext cx="5631000" cy="122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8000"/>
              <a:buNone/>
              <a:defRPr sz="96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41" name="Google Shape;1141;p34"/>
          <p:cNvSpPr txBox="1">
            <a:spLocks noGrp="1"/>
          </p:cNvSpPr>
          <p:nvPr>
            <p:ph type="subTitle" idx="1"/>
          </p:nvPr>
        </p:nvSpPr>
        <p:spPr>
          <a:xfrm>
            <a:off x="2229150" y="3065575"/>
            <a:ext cx="4685700" cy="39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None/>
              <a:defRPr sz="16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2">
  <p:cSld name="CUSTOM_19_1">
    <p:spTree>
      <p:nvGrpSpPr>
        <p:cNvPr id="1" name="Shape 1142"/>
        <p:cNvGrpSpPr/>
        <p:nvPr/>
      </p:nvGrpSpPr>
      <p:grpSpPr>
        <a:xfrm>
          <a:off x="0" y="0"/>
          <a:ext cx="0" cy="0"/>
          <a:chOff x="0" y="0"/>
          <a:chExt cx="0" cy="0"/>
        </a:xfrm>
      </p:grpSpPr>
      <p:grpSp>
        <p:nvGrpSpPr>
          <p:cNvPr id="1143" name="Google Shape;1143;p35"/>
          <p:cNvGrpSpPr/>
          <p:nvPr/>
        </p:nvGrpSpPr>
        <p:grpSpPr>
          <a:xfrm>
            <a:off x="-990379" y="-1174472"/>
            <a:ext cx="11315276" cy="7682082"/>
            <a:chOff x="-546380" y="-1044707"/>
            <a:chExt cx="10889497" cy="7393015"/>
          </a:xfrm>
        </p:grpSpPr>
        <p:sp>
          <p:nvSpPr>
            <p:cNvPr id="1144" name="Google Shape;1144;p35"/>
            <p:cNvSpPr/>
            <p:nvPr/>
          </p:nvSpPr>
          <p:spPr>
            <a:xfrm rot="-5400000" flipH="1">
              <a:off x="1108456" y="-613589"/>
              <a:ext cx="1989853" cy="1458902"/>
            </a:xfrm>
            <a:custGeom>
              <a:avLst/>
              <a:gdLst/>
              <a:ahLst/>
              <a:cxnLst/>
              <a:rect l="l" t="t" r="r" b="b"/>
              <a:pathLst>
                <a:path w="14516" h="5053" extrusionOk="0">
                  <a:moveTo>
                    <a:pt x="1" y="5052"/>
                  </a:moveTo>
                  <a:lnTo>
                    <a:pt x="12990" y="0"/>
                  </a:lnTo>
                  <a:lnTo>
                    <a:pt x="14515" y="268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5"/>
            <p:cNvSpPr/>
            <p:nvPr/>
          </p:nvSpPr>
          <p:spPr>
            <a:xfrm rot="4738008">
              <a:off x="7624339" y="-1114176"/>
              <a:ext cx="1421097" cy="1896782"/>
            </a:xfrm>
            <a:custGeom>
              <a:avLst/>
              <a:gdLst/>
              <a:ahLst/>
              <a:cxnLst/>
              <a:rect l="l" t="t" r="r" b="b"/>
              <a:pathLst>
                <a:path w="5850" h="7808" extrusionOk="0">
                  <a:moveTo>
                    <a:pt x="1" y="0"/>
                  </a:moveTo>
                  <a:lnTo>
                    <a:pt x="1456" y="7808"/>
                  </a:lnTo>
                  <a:lnTo>
                    <a:pt x="5850" y="7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5"/>
            <p:cNvSpPr/>
            <p:nvPr/>
          </p:nvSpPr>
          <p:spPr>
            <a:xfrm rot="6844482">
              <a:off x="8238168" y="664912"/>
              <a:ext cx="1915687" cy="977885"/>
            </a:xfrm>
            <a:custGeom>
              <a:avLst/>
              <a:gdLst/>
              <a:ahLst/>
              <a:cxnLst/>
              <a:rect l="l" t="t" r="r" b="b"/>
              <a:pathLst>
                <a:path w="16552" h="8449" extrusionOk="0">
                  <a:moveTo>
                    <a:pt x="0" y="8449"/>
                  </a:moveTo>
                  <a:lnTo>
                    <a:pt x="16551" y="7998"/>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5"/>
            <p:cNvSpPr/>
            <p:nvPr/>
          </p:nvSpPr>
          <p:spPr>
            <a:xfrm rot="-5715920" flipH="1">
              <a:off x="635749" y="596635"/>
              <a:ext cx="653435" cy="836499"/>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5"/>
            <p:cNvSpPr/>
            <p:nvPr/>
          </p:nvSpPr>
          <p:spPr>
            <a:xfrm rot="-5715920" flipH="1">
              <a:off x="-496211" y="876219"/>
              <a:ext cx="1252621" cy="1032489"/>
            </a:xfrm>
            <a:custGeom>
              <a:avLst/>
              <a:gdLst/>
              <a:ahLst/>
              <a:cxnLst/>
              <a:rect l="l" t="t" r="r" b="b"/>
              <a:pathLst>
                <a:path w="10252" h="8450" extrusionOk="0">
                  <a:moveTo>
                    <a:pt x="1" y="7869"/>
                  </a:moveTo>
                  <a:lnTo>
                    <a:pt x="10252" y="1"/>
                  </a:lnTo>
                  <a:lnTo>
                    <a:pt x="5347" y="845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5"/>
            <p:cNvSpPr/>
            <p:nvPr/>
          </p:nvSpPr>
          <p:spPr>
            <a:xfrm rot="-9420525" flipH="1">
              <a:off x="2592716" y="-222695"/>
              <a:ext cx="603695" cy="990916"/>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5"/>
            <p:cNvSpPr/>
            <p:nvPr/>
          </p:nvSpPr>
          <p:spPr>
            <a:xfrm rot="-5715920" flipH="1">
              <a:off x="866513" y="-932928"/>
              <a:ext cx="1586181" cy="2064734"/>
            </a:xfrm>
            <a:custGeom>
              <a:avLst/>
              <a:gdLst/>
              <a:ahLst/>
              <a:cxnLst/>
              <a:rect l="l" t="t" r="r" b="b"/>
              <a:pathLst>
                <a:path w="12982" h="16898" extrusionOk="0">
                  <a:moveTo>
                    <a:pt x="2609" y="16898"/>
                  </a:moveTo>
                  <a:lnTo>
                    <a:pt x="12982" y="5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5"/>
            <p:cNvSpPr/>
            <p:nvPr/>
          </p:nvSpPr>
          <p:spPr>
            <a:xfrm rot="-5715920" flipH="1">
              <a:off x="91581" y="-247397"/>
              <a:ext cx="1586181" cy="836499"/>
            </a:xfrm>
            <a:custGeom>
              <a:avLst/>
              <a:gdLst/>
              <a:ahLst/>
              <a:cxnLst/>
              <a:rect l="l" t="t" r="r" b="b"/>
              <a:pathLst>
                <a:path w="12982" h="6846" extrusionOk="0">
                  <a:moveTo>
                    <a:pt x="10755" y="0"/>
                  </a:moveTo>
                  <a:lnTo>
                    <a:pt x="12982" y="6846"/>
                  </a:lnTo>
                  <a:lnTo>
                    <a:pt x="1" y="13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5"/>
            <p:cNvSpPr/>
            <p:nvPr/>
          </p:nvSpPr>
          <p:spPr>
            <a:xfrm rot="69727">
              <a:off x="-446698" y="4032680"/>
              <a:ext cx="1338139" cy="1255030"/>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5"/>
            <p:cNvSpPr/>
            <p:nvPr/>
          </p:nvSpPr>
          <p:spPr>
            <a:xfrm rot="69727">
              <a:off x="900290" y="3904322"/>
              <a:ext cx="1195024" cy="650804"/>
            </a:xfrm>
            <a:custGeom>
              <a:avLst/>
              <a:gdLst/>
              <a:ahLst/>
              <a:cxnLst/>
              <a:rect l="l" t="t" r="r" b="b"/>
              <a:pathLst>
                <a:path w="8467" h="4611" extrusionOk="0">
                  <a:moveTo>
                    <a:pt x="1" y="3267"/>
                  </a:moveTo>
                  <a:lnTo>
                    <a:pt x="8467" y="1"/>
                  </a:lnTo>
                  <a:lnTo>
                    <a:pt x="4073"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5"/>
            <p:cNvSpPr/>
            <p:nvPr/>
          </p:nvSpPr>
          <p:spPr>
            <a:xfrm rot="69727">
              <a:off x="-423603" y="3009617"/>
              <a:ext cx="1141250" cy="1021441"/>
            </a:xfrm>
            <a:custGeom>
              <a:avLst/>
              <a:gdLst/>
              <a:ahLst/>
              <a:cxnLst/>
              <a:rect l="l" t="t" r="r" b="b"/>
              <a:pathLst>
                <a:path w="8086" h="7237" extrusionOk="0">
                  <a:moveTo>
                    <a:pt x="1" y="7236"/>
                  </a:moveTo>
                  <a:lnTo>
                    <a:pt x="5217" y="1"/>
                  </a:lnTo>
                  <a:lnTo>
                    <a:pt x="8085" y="27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5"/>
            <p:cNvSpPr/>
            <p:nvPr/>
          </p:nvSpPr>
          <p:spPr>
            <a:xfrm rot="69727">
              <a:off x="-430678" y="3400528"/>
              <a:ext cx="1338139" cy="939438"/>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5"/>
            <p:cNvSpPr/>
            <p:nvPr/>
          </p:nvSpPr>
          <p:spPr>
            <a:xfrm rot="69727">
              <a:off x="710189" y="3424208"/>
              <a:ext cx="1391913" cy="939438"/>
            </a:xfrm>
            <a:custGeom>
              <a:avLst/>
              <a:gdLst/>
              <a:ahLst/>
              <a:cxnLst/>
              <a:rect l="l" t="t" r="r" b="b"/>
              <a:pathLst>
                <a:path w="9862" h="6656" extrusionOk="0">
                  <a:moveTo>
                    <a:pt x="1396" y="6655"/>
                  </a:moveTo>
                  <a:lnTo>
                    <a:pt x="9862" y="338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5"/>
            <p:cNvSpPr/>
            <p:nvPr/>
          </p:nvSpPr>
          <p:spPr>
            <a:xfrm rot="69727">
              <a:off x="62583" y="4347838"/>
              <a:ext cx="1122902" cy="948048"/>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5"/>
            <p:cNvSpPr/>
            <p:nvPr/>
          </p:nvSpPr>
          <p:spPr>
            <a:xfrm rot="69727">
              <a:off x="56197" y="4977949"/>
              <a:ext cx="2721302" cy="334082"/>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5"/>
            <p:cNvSpPr/>
            <p:nvPr/>
          </p:nvSpPr>
          <p:spPr>
            <a:xfrm rot="69727">
              <a:off x="891377" y="4359053"/>
              <a:ext cx="575000" cy="614107"/>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5"/>
            <p:cNvSpPr/>
            <p:nvPr/>
          </p:nvSpPr>
          <p:spPr>
            <a:xfrm rot="69727">
              <a:off x="1184420" y="4564970"/>
              <a:ext cx="1598541" cy="632455"/>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5"/>
            <p:cNvSpPr/>
            <p:nvPr/>
          </p:nvSpPr>
          <p:spPr>
            <a:xfrm rot="-5715920" flipH="1">
              <a:off x="11554" y="-612848"/>
              <a:ext cx="528442" cy="617416"/>
            </a:xfrm>
            <a:custGeom>
              <a:avLst/>
              <a:gdLst/>
              <a:ahLst/>
              <a:cxnLst/>
              <a:rect l="l" t="t" r="r" b="b"/>
              <a:pathLst>
                <a:path w="4325" h="5053" extrusionOk="0">
                  <a:moveTo>
                    <a:pt x="1" y="5052"/>
                  </a:moveTo>
                  <a:lnTo>
                    <a:pt x="1396" y="0"/>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5"/>
            <p:cNvSpPr/>
            <p:nvPr/>
          </p:nvSpPr>
          <p:spPr>
            <a:xfrm rot="-5715920" flipH="1">
              <a:off x="-345216" y="-221687"/>
              <a:ext cx="1314079" cy="617416"/>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5"/>
            <p:cNvSpPr/>
            <p:nvPr/>
          </p:nvSpPr>
          <p:spPr>
            <a:xfrm rot="-5715920" flipH="1">
              <a:off x="-1381307" y="592993"/>
              <a:ext cx="2396010" cy="508424"/>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5"/>
            <p:cNvSpPr/>
            <p:nvPr/>
          </p:nvSpPr>
          <p:spPr>
            <a:xfrm rot="-5715920" flipH="1">
              <a:off x="-960371" y="523730"/>
              <a:ext cx="2038258" cy="961620"/>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5"/>
            <p:cNvSpPr/>
            <p:nvPr/>
          </p:nvSpPr>
          <p:spPr>
            <a:xfrm rot="6844482">
              <a:off x="8070501" y="-241396"/>
              <a:ext cx="861550" cy="1015154"/>
            </a:xfrm>
            <a:custGeom>
              <a:avLst/>
              <a:gdLst/>
              <a:ahLst/>
              <a:cxnLst/>
              <a:rect l="l" t="t" r="r" b="b"/>
              <a:pathLst>
                <a:path w="7444" h="8771" extrusionOk="0">
                  <a:moveTo>
                    <a:pt x="0" y="1"/>
                  </a:moveTo>
                  <a:lnTo>
                    <a:pt x="1595" y="8068"/>
                  </a:lnTo>
                  <a:lnTo>
                    <a:pt x="7444" y="877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5"/>
            <p:cNvSpPr/>
            <p:nvPr/>
          </p:nvSpPr>
          <p:spPr>
            <a:xfrm rot="6844482">
              <a:off x="7352203" y="224407"/>
              <a:ext cx="1915687" cy="1067237"/>
            </a:xfrm>
            <a:custGeom>
              <a:avLst/>
              <a:gdLst/>
              <a:ahLst/>
              <a:cxnLst/>
              <a:rect l="l" t="t" r="r" b="b"/>
              <a:pathLst>
                <a:path w="16552" h="9221" extrusionOk="0">
                  <a:moveTo>
                    <a:pt x="0" y="451"/>
                  </a:moveTo>
                  <a:lnTo>
                    <a:pt x="16551" y="0"/>
                  </a:lnTo>
                  <a:lnTo>
                    <a:pt x="7444" y="922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5"/>
            <p:cNvSpPr/>
            <p:nvPr/>
          </p:nvSpPr>
          <p:spPr>
            <a:xfrm rot="6844482">
              <a:off x="7323427" y="-459623"/>
              <a:ext cx="677064" cy="903696"/>
            </a:xfrm>
            <a:custGeom>
              <a:avLst/>
              <a:gdLst/>
              <a:ahLst/>
              <a:cxnLst/>
              <a:rect l="l" t="t" r="r" b="b"/>
              <a:pathLst>
                <a:path w="5850" h="7808" extrusionOk="0">
                  <a:moveTo>
                    <a:pt x="1" y="0"/>
                  </a:moveTo>
                  <a:lnTo>
                    <a:pt x="1456" y="7808"/>
                  </a:lnTo>
                  <a:lnTo>
                    <a:pt x="5850" y="7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5"/>
            <p:cNvSpPr/>
            <p:nvPr/>
          </p:nvSpPr>
          <p:spPr>
            <a:xfrm rot="6844482">
              <a:off x="7546365" y="523811"/>
              <a:ext cx="1054253" cy="1200569"/>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5"/>
            <p:cNvSpPr/>
            <p:nvPr/>
          </p:nvSpPr>
          <p:spPr>
            <a:xfrm rot="-3894397">
              <a:off x="2977605" y="3810287"/>
              <a:ext cx="655067" cy="2323324"/>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5"/>
            <p:cNvSpPr/>
            <p:nvPr/>
          </p:nvSpPr>
          <p:spPr>
            <a:xfrm rot="-8451730" flipH="1">
              <a:off x="8826161" y="2808408"/>
              <a:ext cx="537162" cy="881723"/>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35"/>
            <p:cNvGrpSpPr/>
            <p:nvPr/>
          </p:nvGrpSpPr>
          <p:grpSpPr>
            <a:xfrm>
              <a:off x="6371677" y="2549551"/>
              <a:ext cx="3971440" cy="3798758"/>
              <a:chOff x="5896822" y="2480851"/>
              <a:chExt cx="4282338" cy="4096137"/>
            </a:xfrm>
          </p:grpSpPr>
          <p:sp>
            <p:nvSpPr>
              <p:cNvPr id="1172" name="Google Shape;1172;p35"/>
              <p:cNvSpPr/>
              <p:nvPr/>
            </p:nvSpPr>
            <p:spPr>
              <a:xfrm rot="-4055609" flipH="1">
                <a:off x="7767601" y="3156231"/>
                <a:ext cx="2476557" cy="1517088"/>
              </a:xfrm>
              <a:custGeom>
                <a:avLst/>
                <a:gdLst/>
                <a:ahLst/>
                <a:cxnLst/>
                <a:rect l="l" t="t" r="r" b="b"/>
                <a:pathLst>
                  <a:path w="22791" h="13961" extrusionOk="0">
                    <a:moveTo>
                      <a:pt x="1" y="13510"/>
                    </a:moveTo>
                    <a:lnTo>
                      <a:pt x="22791" y="13960"/>
                    </a:lnTo>
                    <a:lnTo>
                      <a:pt x="1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rot="-4055609" flipH="1">
                <a:off x="6138556" y="4578334"/>
                <a:ext cx="1390897" cy="1453953"/>
              </a:xfrm>
              <a:custGeom>
                <a:avLst/>
                <a:gdLst/>
                <a:ahLst/>
                <a:cxnLst/>
                <a:rect l="l" t="t" r="r" b="b"/>
                <a:pathLst>
                  <a:path w="12800" h="13380" extrusionOk="0">
                    <a:moveTo>
                      <a:pt x="1" y="4480"/>
                    </a:moveTo>
                    <a:lnTo>
                      <a:pt x="6049" y="13380"/>
                    </a:lnTo>
                    <a:lnTo>
                      <a:pt x="12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rot="-4055609" flipH="1">
                <a:off x="6978469" y="4299432"/>
                <a:ext cx="961458" cy="140505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rot="-4055609" flipH="1">
                <a:off x="8232041" y="3850037"/>
                <a:ext cx="975584" cy="1517088"/>
              </a:xfrm>
              <a:custGeom>
                <a:avLst/>
                <a:gdLst/>
                <a:ahLst/>
                <a:cxnLst/>
                <a:rect l="l" t="t" r="r" b="b"/>
                <a:pathLst>
                  <a:path w="8978" h="13961" extrusionOk="0">
                    <a:moveTo>
                      <a:pt x="0" y="0"/>
                    </a:moveTo>
                    <a:lnTo>
                      <a:pt x="8978" y="13960"/>
                    </a:lnTo>
                    <a:lnTo>
                      <a:pt x="7834"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rot="-4055609" flipH="1">
                <a:off x="7168993" y="3602100"/>
                <a:ext cx="1155423" cy="1405053"/>
              </a:xfrm>
              <a:custGeom>
                <a:avLst/>
                <a:gdLst/>
                <a:ahLst/>
                <a:cxnLst/>
                <a:rect l="l" t="t" r="r" b="b"/>
                <a:pathLst>
                  <a:path w="10633" h="12930" extrusionOk="0">
                    <a:moveTo>
                      <a:pt x="0" y="8830"/>
                    </a:moveTo>
                    <a:lnTo>
                      <a:pt x="10633" y="0"/>
                    </a:lnTo>
                    <a:lnTo>
                      <a:pt x="7834"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rot="-4055609" flipH="1">
                <a:off x="7783798" y="5165288"/>
                <a:ext cx="1452944" cy="1071665"/>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rot="-4055609" flipH="1">
                <a:off x="7368946" y="5005059"/>
                <a:ext cx="1452944" cy="1050041"/>
              </a:xfrm>
              <a:custGeom>
                <a:avLst/>
                <a:gdLst/>
                <a:ahLst/>
                <a:cxnLst/>
                <a:rect l="l" t="t" r="r" b="b"/>
                <a:pathLst>
                  <a:path w="13371" h="9663" extrusionOk="0">
                    <a:moveTo>
                      <a:pt x="0" y="4030"/>
                    </a:moveTo>
                    <a:lnTo>
                      <a:pt x="8847" y="1"/>
                    </a:lnTo>
                    <a:lnTo>
                      <a:pt x="13371"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9" name="Google Shape;1179;p35"/>
            <p:cNvSpPr/>
            <p:nvPr/>
          </p:nvSpPr>
          <p:spPr>
            <a:xfrm rot="7173607" flipH="1">
              <a:off x="6984487" y="-472596"/>
              <a:ext cx="537132" cy="881706"/>
            </a:xfrm>
            <a:custGeom>
              <a:avLst/>
              <a:gdLst/>
              <a:ahLst/>
              <a:cxnLst/>
              <a:rect l="l" t="t" r="r" b="b"/>
              <a:pathLst>
                <a:path w="6812" h="7618" extrusionOk="0">
                  <a:moveTo>
                    <a:pt x="0" y="7427"/>
                  </a:moveTo>
                  <a:lnTo>
                    <a:pt x="6811" y="7618"/>
                  </a:lnTo>
                  <a:lnTo>
                    <a:pt x="11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35"/>
          <p:cNvSpPr txBox="1">
            <a:spLocks noGrp="1"/>
          </p:cNvSpPr>
          <p:nvPr>
            <p:ph type="subTitle" idx="1"/>
          </p:nvPr>
        </p:nvSpPr>
        <p:spPr>
          <a:xfrm>
            <a:off x="2184750" y="1373500"/>
            <a:ext cx="47745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1600"/>
              </a:spcBef>
              <a:spcAft>
                <a:spcPts val="0"/>
              </a:spcAft>
              <a:buNone/>
              <a:defRPr sz="1800"/>
            </a:lvl2pPr>
            <a:lvl3pPr lvl="2" algn="ctr" rtl="0">
              <a:spcBef>
                <a:spcPts val="1600"/>
              </a:spcBef>
              <a:spcAft>
                <a:spcPts val="0"/>
              </a:spcAft>
              <a:buNone/>
              <a:defRPr sz="1800"/>
            </a:lvl3pPr>
            <a:lvl4pPr lvl="3" algn="ctr" rtl="0">
              <a:spcBef>
                <a:spcPts val="1600"/>
              </a:spcBef>
              <a:spcAft>
                <a:spcPts val="0"/>
              </a:spcAft>
              <a:buNone/>
              <a:defRPr sz="1800"/>
            </a:lvl4pPr>
            <a:lvl5pPr lvl="4" algn="ctr" rtl="0">
              <a:spcBef>
                <a:spcPts val="1600"/>
              </a:spcBef>
              <a:spcAft>
                <a:spcPts val="0"/>
              </a:spcAft>
              <a:buNone/>
              <a:defRPr sz="1800"/>
            </a:lvl5pPr>
            <a:lvl6pPr lvl="5" algn="ctr" rtl="0">
              <a:spcBef>
                <a:spcPts val="1600"/>
              </a:spcBef>
              <a:spcAft>
                <a:spcPts val="0"/>
              </a:spcAft>
              <a:buNone/>
              <a:defRPr sz="1800"/>
            </a:lvl6pPr>
            <a:lvl7pPr lvl="6" algn="ctr" rtl="0">
              <a:spcBef>
                <a:spcPts val="1600"/>
              </a:spcBef>
              <a:spcAft>
                <a:spcPts val="0"/>
              </a:spcAft>
              <a:buNone/>
              <a:defRPr sz="1800"/>
            </a:lvl7pPr>
            <a:lvl8pPr lvl="7" algn="ctr" rtl="0">
              <a:spcBef>
                <a:spcPts val="1600"/>
              </a:spcBef>
              <a:spcAft>
                <a:spcPts val="0"/>
              </a:spcAft>
              <a:buNone/>
              <a:defRPr sz="1800"/>
            </a:lvl8pPr>
            <a:lvl9pPr lvl="8" algn="ctr" rtl="0">
              <a:spcBef>
                <a:spcPts val="1600"/>
              </a:spcBef>
              <a:spcAft>
                <a:spcPts val="1600"/>
              </a:spcAft>
              <a:buNone/>
              <a:defRPr sz="1800"/>
            </a:lvl9pPr>
          </a:lstStyle>
          <a:p>
            <a:endParaRPr/>
          </a:p>
        </p:txBody>
      </p:sp>
      <p:sp>
        <p:nvSpPr>
          <p:cNvPr id="1181" name="Google Shape;1181;p35"/>
          <p:cNvSpPr txBox="1">
            <a:spLocks noGrp="1"/>
          </p:cNvSpPr>
          <p:nvPr>
            <p:ph type="subTitle" idx="2"/>
          </p:nvPr>
        </p:nvSpPr>
        <p:spPr>
          <a:xfrm>
            <a:off x="2184750" y="2601769"/>
            <a:ext cx="47745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1600"/>
              </a:spcBef>
              <a:spcAft>
                <a:spcPts val="0"/>
              </a:spcAft>
              <a:buNone/>
              <a:defRPr sz="1800"/>
            </a:lvl2pPr>
            <a:lvl3pPr lvl="2" algn="ctr" rtl="0">
              <a:spcBef>
                <a:spcPts val="1600"/>
              </a:spcBef>
              <a:spcAft>
                <a:spcPts val="0"/>
              </a:spcAft>
              <a:buNone/>
              <a:defRPr sz="1800"/>
            </a:lvl3pPr>
            <a:lvl4pPr lvl="3" algn="ctr" rtl="0">
              <a:spcBef>
                <a:spcPts val="1600"/>
              </a:spcBef>
              <a:spcAft>
                <a:spcPts val="0"/>
              </a:spcAft>
              <a:buNone/>
              <a:defRPr sz="1800"/>
            </a:lvl4pPr>
            <a:lvl5pPr lvl="4" algn="ctr" rtl="0">
              <a:spcBef>
                <a:spcPts val="1600"/>
              </a:spcBef>
              <a:spcAft>
                <a:spcPts val="0"/>
              </a:spcAft>
              <a:buNone/>
              <a:defRPr sz="1800"/>
            </a:lvl5pPr>
            <a:lvl6pPr lvl="5" algn="ctr" rtl="0">
              <a:spcBef>
                <a:spcPts val="1600"/>
              </a:spcBef>
              <a:spcAft>
                <a:spcPts val="0"/>
              </a:spcAft>
              <a:buNone/>
              <a:defRPr sz="1800"/>
            </a:lvl6pPr>
            <a:lvl7pPr lvl="6" algn="ctr" rtl="0">
              <a:spcBef>
                <a:spcPts val="1600"/>
              </a:spcBef>
              <a:spcAft>
                <a:spcPts val="0"/>
              </a:spcAft>
              <a:buNone/>
              <a:defRPr sz="1800"/>
            </a:lvl7pPr>
            <a:lvl8pPr lvl="7" algn="ctr" rtl="0">
              <a:spcBef>
                <a:spcPts val="1600"/>
              </a:spcBef>
              <a:spcAft>
                <a:spcPts val="0"/>
              </a:spcAft>
              <a:buNone/>
              <a:defRPr sz="1800"/>
            </a:lvl8pPr>
            <a:lvl9pPr lvl="8" algn="ctr" rtl="0">
              <a:spcBef>
                <a:spcPts val="1600"/>
              </a:spcBef>
              <a:spcAft>
                <a:spcPts val="1600"/>
              </a:spcAft>
              <a:buNone/>
              <a:defRPr sz="1800"/>
            </a:lvl9pPr>
          </a:lstStyle>
          <a:p>
            <a:endParaRPr/>
          </a:p>
        </p:txBody>
      </p:sp>
      <p:sp>
        <p:nvSpPr>
          <p:cNvPr id="1182" name="Google Shape;1182;p35"/>
          <p:cNvSpPr txBox="1">
            <a:spLocks noGrp="1"/>
          </p:cNvSpPr>
          <p:nvPr>
            <p:ph type="subTitle" idx="3"/>
          </p:nvPr>
        </p:nvSpPr>
        <p:spPr>
          <a:xfrm>
            <a:off x="2596800" y="3816875"/>
            <a:ext cx="39504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1600"/>
              </a:spcBef>
              <a:spcAft>
                <a:spcPts val="0"/>
              </a:spcAft>
              <a:buNone/>
              <a:defRPr sz="1800"/>
            </a:lvl2pPr>
            <a:lvl3pPr lvl="2" algn="ctr" rtl="0">
              <a:spcBef>
                <a:spcPts val="1600"/>
              </a:spcBef>
              <a:spcAft>
                <a:spcPts val="0"/>
              </a:spcAft>
              <a:buNone/>
              <a:defRPr sz="1800"/>
            </a:lvl3pPr>
            <a:lvl4pPr lvl="3" algn="ctr" rtl="0">
              <a:spcBef>
                <a:spcPts val="1600"/>
              </a:spcBef>
              <a:spcAft>
                <a:spcPts val="0"/>
              </a:spcAft>
              <a:buNone/>
              <a:defRPr sz="1800"/>
            </a:lvl4pPr>
            <a:lvl5pPr lvl="4" algn="ctr" rtl="0">
              <a:spcBef>
                <a:spcPts val="1600"/>
              </a:spcBef>
              <a:spcAft>
                <a:spcPts val="0"/>
              </a:spcAft>
              <a:buNone/>
              <a:defRPr sz="1800"/>
            </a:lvl5pPr>
            <a:lvl6pPr lvl="5" algn="ctr" rtl="0">
              <a:spcBef>
                <a:spcPts val="1600"/>
              </a:spcBef>
              <a:spcAft>
                <a:spcPts val="0"/>
              </a:spcAft>
              <a:buNone/>
              <a:defRPr sz="1800"/>
            </a:lvl6pPr>
            <a:lvl7pPr lvl="6" algn="ctr" rtl="0">
              <a:spcBef>
                <a:spcPts val="1600"/>
              </a:spcBef>
              <a:spcAft>
                <a:spcPts val="0"/>
              </a:spcAft>
              <a:buNone/>
              <a:defRPr sz="1800"/>
            </a:lvl7pPr>
            <a:lvl8pPr lvl="7" algn="ctr" rtl="0">
              <a:spcBef>
                <a:spcPts val="1600"/>
              </a:spcBef>
              <a:spcAft>
                <a:spcPts val="0"/>
              </a:spcAft>
              <a:buNone/>
              <a:defRPr sz="1800"/>
            </a:lvl8pPr>
            <a:lvl9pPr lvl="8" algn="ctr" rtl="0">
              <a:spcBef>
                <a:spcPts val="1600"/>
              </a:spcBef>
              <a:spcAft>
                <a:spcPts val="1600"/>
              </a:spcAft>
              <a:buNone/>
              <a:defRPr sz="1800"/>
            </a:lvl9pPr>
          </a:lstStyle>
          <a:p>
            <a:endParaRPr/>
          </a:p>
        </p:txBody>
      </p:sp>
      <p:sp>
        <p:nvSpPr>
          <p:cNvPr id="1183" name="Google Shape;1183;p35"/>
          <p:cNvSpPr txBox="1">
            <a:spLocks noGrp="1"/>
          </p:cNvSpPr>
          <p:nvPr>
            <p:ph type="title" hasCustomPrompt="1"/>
          </p:nvPr>
        </p:nvSpPr>
        <p:spPr>
          <a:xfrm>
            <a:off x="1587750" y="711596"/>
            <a:ext cx="59685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778A"/>
              </a:buClr>
              <a:buSzPts val="3600"/>
              <a:buNone/>
              <a:defRPr sz="3600"/>
            </a:lvl1pPr>
            <a:lvl2pPr lvl="1" algn="ctr" rtl="0">
              <a:spcBef>
                <a:spcPts val="0"/>
              </a:spcBef>
              <a:spcAft>
                <a:spcPts val="0"/>
              </a:spcAft>
              <a:buClr>
                <a:srgbClr val="FF778A"/>
              </a:buClr>
              <a:buSzPts val="3600"/>
              <a:buNone/>
              <a:defRPr sz="3600">
                <a:solidFill>
                  <a:srgbClr val="FF778A"/>
                </a:solidFill>
              </a:defRPr>
            </a:lvl2pPr>
            <a:lvl3pPr lvl="2" algn="ctr" rtl="0">
              <a:spcBef>
                <a:spcPts val="0"/>
              </a:spcBef>
              <a:spcAft>
                <a:spcPts val="0"/>
              </a:spcAft>
              <a:buClr>
                <a:srgbClr val="FF778A"/>
              </a:buClr>
              <a:buSzPts val="3600"/>
              <a:buNone/>
              <a:defRPr sz="3600">
                <a:solidFill>
                  <a:srgbClr val="FF778A"/>
                </a:solidFill>
              </a:defRPr>
            </a:lvl3pPr>
            <a:lvl4pPr lvl="3" algn="ctr" rtl="0">
              <a:spcBef>
                <a:spcPts val="0"/>
              </a:spcBef>
              <a:spcAft>
                <a:spcPts val="0"/>
              </a:spcAft>
              <a:buClr>
                <a:srgbClr val="FF778A"/>
              </a:buClr>
              <a:buSzPts val="3600"/>
              <a:buNone/>
              <a:defRPr sz="3600">
                <a:solidFill>
                  <a:srgbClr val="FF778A"/>
                </a:solidFill>
              </a:defRPr>
            </a:lvl4pPr>
            <a:lvl5pPr lvl="4" algn="ctr" rtl="0">
              <a:spcBef>
                <a:spcPts val="0"/>
              </a:spcBef>
              <a:spcAft>
                <a:spcPts val="0"/>
              </a:spcAft>
              <a:buClr>
                <a:srgbClr val="FF778A"/>
              </a:buClr>
              <a:buSzPts val="3600"/>
              <a:buNone/>
              <a:defRPr sz="3600">
                <a:solidFill>
                  <a:srgbClr val="FF778A"/>
                </a:solidFill>
              </a:defRPr>
            </a:lvl5pPr>
            <a:lvl6pPr lvl="5" algn="ctr" rtl="0">
              <a:spcBef>
                <a:spcPts val="0"/>
              </a:spcBef>
              <a:spcAft>
                <a:spcPts val="0"/>
              </a:spcAft>
              <a:buClr>
                <a:srgbClr val="FF778A"/>
              </a:buClr>
              <a:buSzPts val="3600"/>
              <a:buNone/>
              <a:defRPr sz="3600">
                <a:solidFill>
                  <a:srgbClr val="FF778A"/>
                </a:solidFill>
              </a:defRPr>
            </a:lvl6pPr>
            <a:lvl7pPr lvl="6" algn="ctr" rtl="0">
              <a:spcBef>
                <a:spcPts val="0"/>
              </a:spcBef>
              <a:spcAft>
                <a:spcPts val="0"/>
              </a:spcAft>
              <a:buClr>
                <a:srgbClr val="FF778A"/>
              </a:buClr>
              <a:buSzPts val="3600"/>
              <a:buNone/>
              <a:defRPr sz="3600">
                <a:solidFill>
                  <a:srgbClr val="FF778A"/>
                </a:solidFill>
              </a:defRPr>
            </a:lvl7pPr>
            <a:lvl8pPr lvl="7" algn="ctr" rtl="0">
              <a:spcBef>
                <a:spcPts val="0"/>
              </a:spcBef>
              <a:spcAft>
                <a:spcPts val="0"/>
              </a:spcAft>
              <a:buClr>
                <a:srgbClr val="FF778A"/>
              </a:buClr>
              <a:buSzPts val="3600"/>
              <a:buNone/>
              <a:defRPr sz="3600">
                <a:solidFill>
                  <a:srgbClr val="FF778A"/>
                </a:solidFill>
              </a:defRPr>
            </a:lvl8pPr>
            <a:lvl9pPr lvl="8" algn="ctr" rtl="0">
              <a:spcBef>
                <a:spcPts val="0"/>
              </a:spcBef>
              <a:spcAft>
                <a:spcPts val="0"/>
              </a:spcAft>
              <a:buClr>
                <a:srgbClr val="FF778A"/>
              </a:buClr>
              <a:buSzPts val="3600"/>
              <a:buNone/>
              <a:defRPr sz="3600">
                <a:solidFill>
                  <a:srgbClr val="FF778A"/>
                </a:solidFill>
              </a:defRPr>
            </a:lvl9pPr>
          </a:lstStyle>
          <a:p>
            <a:r>
              <a:t>xx%</a:t>
            </a:r>
          </a:p>
        </p:txBody>
      </p:sp>
      <p:sp>
        <p:nvSpPr>
          <p:cNvPr id="1184" name="Google Shape;1184;p35"/>
          <p:cNvSpPr txBox="1">
            <a:spLocks noGrp="1"/>
          </p:cNvSpPr>
          <p:nvPr>
            <p:ph type="title" idx="4" hasCustomPrompt="1"/>
          </p:nvPr>
        </p:nvSpPr>
        <p:spPr>
          <a:xfrm>
            <a:off x="1587750" y="1919843"/>
            <a:ext cx="59685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778A"/>
              </a:buClr>
              <a:buSzPts val="3600"/>
              <a:buNone/>
              <a:defRPr sz="3600"/>
            </a:lvl1pPr>
            <a:lvl2pPr lvl="1" algn="ctr" rtl="0">
              <a:spcBef>
                <a:spcPts val="0"/>
              </a:spcBef>
              <a:spcAft>
                <a:spcPts val="0"/>
              </a:spcAft>
              <a:buClr>
                <a:srgbClr val="FF778A"/>
              </a:buClr>
              <a:buSzPts val="3600"/>
              <a:buNone/>
              <a:defRPr sz="3600">
                <a:solidFill>
                  <a:srgbClr val="FF778A"/>
                </a:solidFill>
              </a:defRPr>
            </a:lvl2pPr>
            <a:lvl3pPr lvl="2" algn="ctr" rtl="0">
              <a:spcBef>
                <a:spcPts val="0"/>
              </a:spcBef>
              <a:spcAft>
                <a:spcPts val="0"/>
              </a:spcAft>
              <a:buClr>
                <a:srgbClr val="FF778A"/>
              </a:buClr>
              <a:buSzPts val="3600"/>
              <a:buNone/>
              <a:defRPr sz="3600">
                <a:solidFill>
                  <a:srgbClr val="FF778A"/>
                </a:solidFill>
              </a:defRPr>
            </a:lvl3pPr>
            <a:lvl4pPr lvl="3" algn="ctr" rtl="0">
              <a:spcBef>
                <a:spcPts val="0"/>
              </a:spcBef>
              <a:spcAft>
                <a:spcPts val="0"/>
              </a:spcAft>
              <a:buClr>
                <a:srgbClr val="FF778A"/>
              </a:buClr>
              <a:buSzPts val="3600"/>
              <a:buNone/>
              <a:defRPr sz="3600">
                <a:solidFill>
                  <a:srgbClr val="FF778A"/>
                </a:solidFill>
              </a:defRPr>
            </a:lvl4pPr>
            <a:lvl5pPr lvl="4" algn="ctr" rtl="0">
              <a:spcBef>
                <a:spcPts val="0"/>
              </a:spcBef>
              <a:spcAft>
                <a:spcPts val="0"/>
              </a:spcAft>
              <a:buClr>
                <a:srgbClr val="FF778A"/>
              </a:buClr>
              <a:buSzPts val="3600"/>
              <a:buNone/>
              <a:defRPr sz="3600">
                <a:solidFill>
                  <a:srgbClr val="FF778A"/>
                </a:solidFill>
              </a:defRPr>
            </a:lvl5pPr>
            <a:lvl6pPr lvl="5" algn="ctr" rtl="0">
              <a:spcBef>
                <a:spcPts val="0"/>
              </a:spcBef>
              <a:spcAft>
                <a:spcPts val="0"/>
              </a:spcAft>
              <a:buClr>
                <a:srgbClr val="FF778A"/>
              </a:buClr>
              <a:buSzPts val="3600"/>
              <a:buNone/>
              <a:defRPr sz="3600">
                <a:solidFill>
                  <a:srgbClr val="FF778A"/>
                </a:solidFill>
              </a:defRPr>
            </a:lvl6pPr>
            <a:lvl7pPr lvl="6" algn="ctr" rtl="0">
              <a:spcBef>
                <a:spcPts val="0"/>
              </a:spcBef>
              <a:spcAft>
                <a:spcPts val="0"/>
              </a:spcAft>
              <a:buClr>
                <a:srgbClr val="FF778A"/>
              </a:buClr>
              <a:buSzPts val="3600"/>
              <a:buNone/>
              <a:defRPr sz="3600">
                <a:solidFill>
                  <a:srgbClr val="FF778A"/>
                </a:solidFill>
              </a:defRPr>
            </a:lvl7pPr>
            <a:lvl8pPr lvl="7" algn="ctr" rtl="0">
              <a:spcBef>
                <a:spcPts val="0"/>
              </a:spcBef>
              <a:spcAft>
                <a:spcPts val="0"/>
              </a:spcAft>
              <a:buClr>
                <a:srgbClr val="FF778A"/>
              </a:buClr>
              <a:buSzPts val="3600"/>
              <a:buNone/>
              <a:defRPr sz="3600">
                <a:solidFill>
                  <a:srgbClr val="FF778A"/>
                </a:solidFill>
              </a:defRPr>
            </a:lvl8pPr>
            <a:lvl9pPr lvl="8" algn="ctr" rtl="0">
              <a:spcBef>
                <a:spcPts val="0"/>
              </a:spcBef>
              <a:spcAft>
                <a:spcPts val="0"/>
              </a:spcAft>
              <a:buClr>
                <a:srgbClr val="FF778A"/>
              </a:buClr>
              <a:buSzPts val="3600"/>
              <a:buNone/>
              <a:defRPr sz="3600">
                <a:solidFill>
                  <a:srgbClr val="FF778A"/>
                </a:solidFill>
              </a:defRPr>
            </a:lvl9pPr>
          </a:lstStyle>
          <a:p>
            <a:r>
              <a:t>xx%</a:t>
            </a:r>
          </a:p>
        </p:txBody>
      </p:sp>
      <p:sp>
        <p:nvSpPr>
          <p:cNvPr id="1185" name="Google Shape;1185;p35"/>
          <p:cNvSpPr txBox="1">
            <a:spLocks noGrp="1"/>
          </p:cNvSpPr>
          <p:nvPr>
            <p:ph type="title" idx="5" hasCustomPrompt="1"/>
          </p:nvPr>
        </p:nvSpPr>
        <p:spPr>
          <a:xfrm>
            <a:off x="1587750" y="3119068"/>
            <a:ext cx="59685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778A"/>
              </a:buClr>
              <a:buSzPts val="3600"/>
              <a:buNone/>
              <a:defRPr sz="3600"/>
            </a:lvl1pPr>
            <a:lvl2pPr lvl="1" algn="ctr" rtl="0">
              <a:spcBef>
                <a:spcPts val="0"/>
              </a:spcBef>
              <a:spcAft>
                <a:spcPts val="0"/>
              </a:spcAft>
              <a:buClr>
                <a:srgbClr val="FF778A"/>
              </a:buClr>
              <a:buSzPts val="3600"/>
              <a:buNone/>
              <a:defRPr sz="3600">
                <a:solidFill>
                  <a:srgbClr val="FF778A"/>
                </a:solidFill>
              </a:defRPr>
            </a:lvl2pPr>
            <a:lvl3pPr lvl="2" algn="ctr" rtl="0">
              <a:spcBef>
                <a:spcPts val="0"/>
              </a:spcBef>
              <a:spcAft>
                <a:spcPts val="0"/>
              </a:spcAft>
              <a:buClr>
                <a:srgbClr val="FF778A"/>
              </a:buClr>
              <a:buSzPts val="3600"/>
              <a:buNone/>
              <a:defRPr sz="3600">
                <a:solidFill>
                  <a:srgbClr val="FF778A"/>
                </a:solidFill>
              </a:defRPr>
            </a:lvl3pPr>
            <a:lvl4pPr lvl="3" algn="ctr" rtl="0">
              <a:spcBef>
                <a:spcPts val="0"/>
              </a:spcBef>
              <a:spcAft>
                <a:spcPts val="0"/>
              </a:spcAft>
              <a:buClr>
                <a:srgbClr val="FF778A"/>
              </a:buClr>
              <a:buSzPts val="3600"/>
              <a:buNone/>
              <a:defRPr sz="3600">
                <a:solidFill>
                  <a:srgbClr val="FF778A"/>
                </a:solidFill>
              </a:defRPr>
            </a:lvl4pPr>
            <a:lvl5pPr lvl="4" algn="ctr" rtl="0">
              <a:spcBef>
                <a:spcPts val="0"/>
              </a:spcBef>
              <a:spcAft>
                <a:spcPts val="0"/>
              </a:spcAft>
              <a:buClr>
                <a:srgbClr val="FF778A"/>
              </a:buClr>
              <a:buSzPts val="3600"/>
              <a:buNone/>
              <a:defRPr sz="3600">
                <a:solidFill>
                  <a:srgbClr val="FF778A"/>
                </a:solidFill>
              </a:defRPr>
            </a:lvl5pPr>
            <a:lvl6pPr lvl="5" algn="ctr" rtl="0">
              <a:spcBef>
                <a:spcPts val="0"/>
              </a:spcBef>
              <a:spcAft>
                <a:spcPts val="0"/>
              </a:spcAft>
              <a:buClr>
                <a:srgbClr val="FF778A"/>
              </a:buClr>
              <a:buSzPts val="3600"/>
              <a:buNone/>
              <a:defRPr sz="3600">
                <a:solidFill>
                  <a:srgbClr val="FF778A"/>
                </a:solidFill>
              </a:defRPr>
            </a:lvl6pPr>
            <a:lvl7pPr lvl="6" algn="ctr" rtl="0">
              <a:spcBef>
                <a:spcPts val="0"/>
              </a:spcBef>
              <a:spcAft>
                <a:spcPts val="0"/>
              </a:spcAft>
              <a:buClr>
                <a:srgbClr val="FF778A"/>
              </a:buClr>
              <a:buSzPts val="3600"/>
              <a:buNone/>
              <a:defRPr sz="3600">
                <a:solidFill>
                  <a:srgbClr val="FF778A"/>
                </a:solidFill>
              </a:defRPr>
            </a:lvl7pPr>
            <a:lvl8pPr lvl="7" algn="ctr" rtl="0">
              <a:spcBef>
                <a:spcPts val="0"/>
              </a:spcBef>
              <a:spcAft>
                <a:spcPts val="0"/>
              </a:spcAft>
              <a:buClr>
                <a:srgbClr val="FF778A"/>
              </a:buClr>
              <a:buSzPts val="3600"/>
              <a:buNone/>
              <a:defRPr sz="3600">
                <a:solidFill>
                  <a:srgbClr val="FF778A"/>
                </a:solidFill>
              </a:defRPr>
            </a:lvl8pPr>
            <a:lvl9pPr lvl="8" algn="ctr" rtl="0">
              <a:spcBef>
                <a:spcPts val="0"/>
              </a:spcBef>
              <a:spcAft>
                <a:spcPts val="0"/>
              </a:spcAft>
              <a:buClr>
                <a:srgbClr val="FF778A"/>
              </a:buClr>
              <a:buSzPts val="3600"/>
              <a:buNone/>
              <a:defRPr sz="3600">
                <a:solidFill>
                  <a:srgbClr val="FF778A"/>
                </a:solidFill>
              </a:defRPr>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1186"/>
        <p:cNvGrpSpPr/>
        <p:nvPr/>
      </p:nvGrpSpPr>
      <p:grpSpPr>
        <a:xfrm>
          <a:off x="0" y="0"/>
          <a:ext cx="0" cy="0"/>
          <a:chOff x="0" y="0"/>
          <a:chExt cx="0" cy="0"/>
        </a:xfrm>
      </p:grpSpPr>
      <p:sp>
        <p:nvSpPr>
          <p:cNvPr id="1187" name="Google Shape;1187;p36"/>
          <p:cNvSpPr/>
          <p:nvPr/>
        </p:nvSpPr>
        <p:spPr>
          <a:xfrm rot="10800000" flipH="1">
            <a:off x="6875" y="709500"/>
            <a:ext cx="9144000" cy="372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6"/>
          <p:cNvSpPr txBox="1">
            <a:spLocks noGrp="1"/>
          </p:cNvSpPr>
          <p:nvPr>
            <p:ph type="subTitle" idx="1"/>
          </p:nvPr>
        </p:nvSpPr>
        <p:spPr>
          <a:xfrm>
            <a:off x="6611425" y="2816425"/>
            <a:ext cx="1851900" cy="128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9" name="Google Shape;1189;p36"/>
          <p:cNvSpPr txBox="1">
            <a:spLocks noGrp="1"/>
          </p:cNvSpPr>
          <p:nvPr>
            <p:ph type="ctrTitle"/>
          </p:nvPr>
        </p:nvSpPr>
        <p:spPr>
          <a:xfrm flipH="1">
            <a:off x="591953" y="436165"/>
            <a:ext cx="4799700" cy="7749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541C1D"/>
              </a:buClr>
              <a:buSzPts val="3800"/>
              <a:buNone/>
              <a:defRPr/>
            </a:lvl1pPr>
            <a:lvl2pPr lvl="1" algn="ctr" rtl="0">
              <a:spcBef>
                <a:spcPts val="0"/>
              </a:spcBef>
              <a:spcAft>
                <a:spcPts val="0"/>
              </a:spcAft>
              <a:buClr>
                <a:srgbClr val="541C1D"/>
              </a:buClr>
              <a:buSzPts val="12000"/>
              <a:buNone/>
              <a:defRPr sz="12000">
                <a:solidFill>
                  <a:srgbClr val="541C1D"/>
                </a:solidFill>
              </a:defRPr>
            </a:lvl2pPr>
            <a:lvl3pPr lvl="2" algn="ctr" rtl="0">
              <a:spcBef>
                <a:spcPts val="0"/>
              </a:spcBef>
              <a:spcAft>
                <a:spcPts val="0"/>
              </a:spcAft>
              <a:buClr>
                <a:srgbClr val="541C1D"/>
              </a:buClr>
              <a:buSzPts val="12000"/>
              <a:buNone/>
              <a:defRPr sz="12000">
                <a:solidFill>
                  <a:srgbClr val="541C1D"/>
                </a:solidFill>
              </a:defRPr>
            </a:lvl3pPr>
            <a:lvl4pPr lvl="3" algn="ctr" rtl="0">
              <a:spcBef>
                <a:spcPts val="0"/>
              </a:spcBef>
              <a:spcAft>
                <a:spcPts val="0"/>
              </a:spcAft>
              <a:buClr>
                <a:srgbClr val="541C1D"/>
              </a:buClr>
              <a:buSzPts val="12000"/>
              <a:buNone/>
              <a:defRPr sz="12000">
                <a:solidFill>
                  <a:srgbClr val="541C1D"/>
                </a:solidFill>
              </a:defRPr>
            </a:lvl4pPr>
            <a:lvl5pPr lvl="4" algn="ctr" rtl="0">
              <a:spcBef>
                <a:spcPts val="0"/>
              </a:spcBef>
              <a:spcAft>
                <a:spcPts val="0"/>
              </a:spcAft>
              <a:buClr>
                <a:srgbClr val="541C1D"/>
              </a:buClr>
              <a:buSzPts val="12000"/>
              <a:buNone/>
              <a:defRPr sz="12000">
                <a:solidFill>
                  <a:srgbClr val="541C1D"/>
                </a:solidFill>
              </a:defRPr>
            </a:lvl5pPr>
            <a:lvl6pPr lvl="5" algn="ctr" rtl="0">
              <a:spcBef>
                <a:spcPts val="0"/>
              </a:spcBef>
              <a:spcAft>
                <a:spcPts val="0"/>
              </a:spcAft>
              <a:buClr>
                <a:srgbClr val="541C1D"/>
              </a:buClr>
              <a:buSzPts val="12000"/>
              <a:buNone/>
              <a:defRPr sz="12000">
                <a:solidFill>
                  <a:srgbClr val="541C1D"/>
                </a:solidFill>
              </a:defRPr>
            </a:lvl6pPr>
            <a:lvl7pPr lvl="6" algn="ctr" rtl="0">
              <a:spcBef>
                <a:spcPts val="0"/>
              </a:spcBef>
              <a:spcAft>
                <a:spcPts val="0"/>
              </a:spcAft>
              <a:buClr>
                <a:srgbClr val="541C1D"/>
              </a:buClr>
              <a:buSzPts val="12000"/>
              <a:buNone/>
              <a:defRPr sz="12000">
                <a:solidFill>
                  <a:srgbClr val="541C1D"/>
                </a:solidFill>
              </a:defRPr>
            </a:lvl7pPr>
            <a:lvl8pPr lvl="7" algn="ctr" rtl="0">
              <a:spcBef>
                <a:spcPts val="0"/>
              </a:spcBef>
              <a:spcAft>
                <a:spcPts val="0"/>
              </a:spcAft>
              <a:buClr>
                <a:srgbClr val="541C1D"/>
              </a:buClr>
              <a:buSzPts val="12000"/>
              <a:buNone/>
              <a:defRPr sz="12000">
                <a:solidFill>
                  <a:srgbClr val="541C1D"/>
                </a:solidFill>
              </a:defRPr>
            </a:lvl8pPr>
            <a:lvl9pPr lvl="8" algn="ctr" rtl="0">
              <a:spcBef>
                <a:spcPts val="0"/>
              </a:spcBef>
              <a:spcAft>
                <a:spcPts val="0"/>
              </a:spcAft>
              <a:buClr>
                <a:srgbClr val="541C1D"/>
              </a:buClr>
              <a:buSzPts val="12000"/>
              <a:buNone/>
              <a:defRPr sz="12000">
                <a:solidFill>
                  <a:srgbClr val="541C1D"/>
                </a:solidFill>
              </a:defRPr>
            </a:lvl9pPr>
          </a:lstStyle>
          <a:p>
            <a:endParaRPr/>
          </a:p>
        </p:txBody>
      </p:sp>
      <p:grpSp>
        <p:nvGrpSpPr>
          <p:cNvPr id="1190" name="Google Shape;1190;p36"/>
          <p:cNvGrpSpPr/>
          <p:nvPr/>
        </p:nvGrpSpPr>
        <p:grpSpPr>
          <a:xfrm rot="-2700000">
            <a:off x="7517110" y="-349693"/>
            <a:ext cx="2066630" cy="1828632"/>
            <a:chOff x="7399375" y="1728350"/>
            <a:chExt cx="2066650" cy="1828650"/>
          </a:xfrm>
        </p:grpSpPr>
        <p:sp>
          <p:nvSpPr>
            <p:cNvPr id="1191" name="Google Shape;1191;p36"/>
            <p:cNvSpPr/>
            <p:nvPr/>
          </p:nvSpPr>
          <p:spPr>
            <a:xfrm>
              <a:off x="7399375" y="1728350"/>
              <a:ext cx="2066650" cy="1828650"/>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6"/>
            <p:cNvSpPr/>
            <p:nvPr/>
          </p:nvSpPr>
          <p:spPr>
            <a:xfrm>
              <a:off x="7399375" y="2529525"/>
              <a:ext cx="1791950" cy="943950"/>
            </a:xfrm>
            <a:custGeom>
              <a:avLst/>
              <a:gdLst/>
              <a:ahLst/>
              <a:cxnLst/>
              <a:rect l="l" t="t" r="r" b="b"/>
              <a:pathLst>
                <a:path w="71678" h="37758" extrusionOk="0">
                  <a:moveTo>
                    <a:pt x="49856" y="1"/>
                  </a:moveTo>
                  <a:lnTo>
                    <a:pt x="0" y="15968"/>
                  </a:lnTo>
                  <a:lnTo>
                    <a:pt x="71677" y="37757"/>
                  </a:lnTo>
                  <a:lnTo>
                    <a:pt x="49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6"/>
            <p:cNvSpPr/>
            <p:nvPr/>
          </p:nvSpPr>
          <p:spPr>
            <a:xfrm>
              <a:off x="7399375" y="1728350"/>
              <a:ext cx="1246400" cy="1200375"/>
            </a:xfrm>
            <a:custGeom>
              <a:avLst/>
              <a:gdLst/>
              <a:ahLst/>
              <a:cxnLst/>
              <a:rect l="l" t="t" r="r" b="b"/>
              <a:pathLst>
                <a:path w="49856" h="48015" extrusionOk="0">
                  <a:moveTo>
                    <a:pt x="43336" y="0"/>
                  </a:moveTo>
                  <a:lnTo>
                    <a:pt x="0" y="48015"/>
                  </a:lnTo>
                  <a:lnTo>
                    <a:pt x="49856" y="32048"/>
                  </a:lnTo>
                  <a:lnTo>
                    <a:pt x="4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6"/>
            <p:cNvSpPr/>
            <p:nvPr/>
          </p:nvSpPr>
          <p:spPr>
            <a:xfrm>
              <a:off x="8022575" y="2972300"/>
              <a:ext cx="1443450" cy="584700"/>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36"/>
          <p:cNvGrpSpPr/>
          <p:nvPr/>
        </p:nvGrpSpPr>
        <p:grpSpPr>
          <a:xfrm rot="3946508">
            <a:off x="-1155097" y="3372167"/>
            <a:ext cx="2488158" cy="2495704"/>
            <a:chOff x="-668366" y="3990459"/>
            <a:chExt cx="2488273" cy="2752041"/>
          </a:xfrm>
        </p:grpSpPr>
        <p:sp>
          <p:nvSpPr>
            <p:cNvPr id="1196" name="Google Shape;1196;p36"/>
            <p:cNvSpPr/>
            <p:nvPr/>
          </p:nvSpPr>
          <p:spPr>
            <a:xfrm rot="5014944">
              <a:off x="-975614" y="4619031"/>
              <a:ext cx="2052921" cy="1216585"/>
            </a:xfrm>
            <a:custGeom>
              <a:avLst/>
              <a:gdLst/>
              <a:ahLst/>
              <a:cxnLst/>
              <a:rect l="l" t="t" r="r" b="b"/>
              <a:pathLst>
                <a:path w="6370" h="9343" extrusionOk="0">
                  <a:moveTo>
                    <a:pt x="0" y="1"/>
                  </a:moveTo>
                  <a:lnTo>
                    <a:pt x="3250" y="9342"/>
                  </a:lnTo>
                  <a:lnTo>
                    <a:pt x="6369" y="23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6"/>
            <p:cNvSpPr/>
            <p:nvPr/>
          </p:nvSpPr>
          <p:spPr>
            <a:xfrm rot="5400000">
              <a:off x="-536179" y="5119785"/>
              <a:ext cx="2603208" cy="642220"/>
            </a:xfrm>
            <a:custGeom>
              <a:avLst/>
              <a:gdLst/>
              <a:ahLst/>
              <a:cxnLst/>
              <a:rect l="l" t="t" r="r" b="b"/>
              <a:pathLst>
                <a:path w="19992" h="4932" extrusionOk="0">
                  <a:moveTo>
                    <a:pt x="1" y="4229"/>
                  </a:moveTo>
                  <a:lnTo>
                    <a:pt x="19992" y="4931"/>
                  </a:lnTo>
                  <a:lnTo>
                    <a:pt x="1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6"/>
            <p:cNvSpPr/>
            <p:nvPr/>
          </p:nvSpPr>
          <p:spPr>
            <a:xfrm rot="5400000">
              <a:off x="307281" y="4218904"/>
              <a:ext cx="1741071" cy="1284180"/>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2">
  <p:cSld name="CUSTOM_18">
    <p:spTree>
      <p:nvGrpSpPr>
        <p:cNvPr id="1" name="Shape 1199"/>
        <p:cNvGrpSpPr/>
        <p:nvPr/>
      </p:nvGrpSpPr>
      <p:grpSpPr>
        <a:xfrm>
          <a:off x="0" y="0"/>
          <a:ext cx="0" cy="0"/>
          <a:chOff x="0" y="0"/>
          <a:chExt cx="0" cy="0"/>
        </a:xfrm>
      </p:grpSpPr>
      <p:sp>
        <p:nvSpPr>
          <p:cNvPr id="1200" name="Google Shape;1200;p37"/>
          <p:cNvSpPr txBox="1">
            <a:spLocks noGrp="1"/>
          </p:cNvSpPr>
          <p:nvPr>
            <p:ph type="title"/>
          </p:nvPr>
        </p:nvSpPr>
        <p:spPr>
          <a:xfrm>
            <a:off x="2418000" y="2801375"/>
            <a:ext cx="4308000" cy="730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01" name="Google Shape;1201;p37"/>
          <p:cNvSpPr txBox="1">
            <a:spLocks noGrp="1"/>
          </p:cNvSpPr>
          <p:nvPr>
            <p:ph type="subTitle" idx="1"/>
          </p:nvPr>
        </p:nvSpPr>
        <p:spPr>
          <a:xfrm flipH="1">
            <a:off x="2213700" y="3552800"/>
            <a:ext cx="47166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grpSp>
        <p:nvGrpSpPr>
          <p:cNvPr id="1202" name="Google Shape;1202;p37"/>
          <p:cNvGrpSpPr/>
          <p:nvPr/>
        </p:nvGrpSpPr>
        <p:grpSpPr>
          <a:xfrm rot="10800000" flipH="1">
            <a:off x="7379757" y="-460771"/>
            <a:ext cx="2542452" cy="2060461"/>
            <a:chOff x="953948" y="4296750"/>
            <a:chExt cx="2542452" cy="2060461"/>
          </a:xfrm>
        </p:grpSpPr>
        <p:sp>
          <p:nvSpPr>
            <p:cNvPr id="1203" name="Google Shape;1203;p37"/>
            <p:cNvSpPr/>
            <p:nvPr/>
          </p:nvSpPr>
          <p:spPr>
            <a:xfrm rot="10800000" flipH="1">
              <a:off x="2528417" y="4296750"/>
              <a:ext cx="967982" cy="1063446"/>
            </a:xfrm>
            <a:custGeom>
              <a:avLst/>
              <a:gdLst/>
              <a:ahLst/>
              <a:cxnLst/>
              <a:rect l="l" t="t" r="r" b="b"/>
              <a:pathLst>
                <a:path w="10373" h="11396" extrusionOk="0">
                  <a:moveTo>
                    <a:pt x="0" y="11396"/>
                  </a:moveTo>
                  <a:lnTo>
                    <a:pt x="10373" y="1"/>
                  </a:lnTo>
                  <a:lnTo>
                    <a:pt x="9740" y="685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rot="10800000" flipH="1">
              <a:off x="1393851" y="5873546"/>
              <a:ext cx="1021453" cy="483665"/>
            </a:xfrm>
            <a:custGeom>
              <a:avLst/>
              <a:gdLst/>
              <a:ahLst/>
              <a:cxnLst/>
              <a:rect l="l" t="t" r="r" b="b"/>
              <a:pathLst>
                <a:path w="10946" h="5183" extrusionOk="0">
                  <a:moveTo>
                    <a:pt x="1" y="0"/>
                  </a:moveTo>
                  <a:lnTo>
                    <a:pt x="10945" y="130"/>
                  </a:lnTo>
                  <a:lnTo>
                    <a:pt x="9550" y="51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rot="10800000" flipH="1">
              <a:off x="2284949" y="4296755"/>
              <a:ext cx="1211448" cy="1576879"/>
            </a:xfrm>
            <a:custGeom>
              <a:avLst/>
              <a:gdLst/>
              <a:ahLst/>
              <a:cxnLst/>
              <a:rect l="l" t="t" r="r" b="b"/>
              <a:pathLst>
                <a:path w="12982" h="16898" extrusionOk="0">
                  <a:moveTo>
                    <a:pt x="2609" y="16898"/>
                  </a:moveTo>
                  <a:lnTo>
                    <a:pt x="12982" y="5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rot="10800000" flipH="1">
              <a:off x="2284949" y="5360110"/>
              <a:ext cx="1211448" cy="638852"/>
            </a:xfrm>
            <a:custGeom>
              <a:avLst/>
              <a:gdLst/>
              <a:ahLst/>
              <a:cxnLst/>
              <a:rect l="l" t="t" r="r" b="b"/>
              <a:pathLst>
                <a:path w="12982" h="6846" extrusionOk="0">
                  <a:moveTo>
                    <a:pt x="10755" y="0"/>
                  </a:moveTo>
                  <a:lnTo>
                    <a:pt x="12982" y="6846"/>
                  </a:lnTo>
                  <a:lnTo>
                    <a:pt x="1" y="13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rot="10800000" flipH="1">
              <a:off x="1393851" y="5491131"/>
              <a:ext cx="891182" cy="866080"/>
            </a:xfrm>
            <a:custGeom>
              <a:avLst/>
              <a:gdLst/>
              <a:ahLst/>
              <a:cxnLst/>
              <a:rect l="l" t="t" r="r" b="b"/>
              <a:pathLst>
                <a:path w="9550" h="9281" extrusionOk="0">
                  <a:moveTo>
                    <a:pt x="1" y="0"/>
                  </a:moveTo>
                  <a:lnTo>
                    <a:pt x="9550" y="5182"/>
                  </a:lnTo>
                  <a:lnTo>
                    <a:pt x="5027" y="9281"/>
                  </a:lnTo>
                  <a:close/>
                </a:path>
              </a:pathLst>
            </a:custGeom>
            <a:solidFill>
              <a:srgbClr val="C9D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rot="10800000" flipH="1">
              <a:off x="1862870" y="4296755"/>
              <a:ext cx="665634" cy="1576879"/>
            </a:xfrm>
            <a:custGeom>
              <a:avLst/>
              <a:gdLst/>
              <a:ahLst/>
              <a:cxnLst/>
              <a:rect l="l" t="t" r="r" b="b"/>
              <a:pathLst>
                <a:path w="7133" h="16898" extrusionOk="0">
                  <a:moveTo>
                    <a:pt x="4524" y="0"/>
                  </a:moveTo>
                  <a:lnTo>
                    <a:pt x="7132" y="16898"/>
                  </a:lnTo>
                  <a:lnTo>
                    <a:pt x="1" y="4099"/>
                  </a:lnTo>
                  <a:close/>
                </a:path>
              </a:pathLst>
            </a:custGeom>
            <a:solidFill>
              <a:srgbClr val="ACD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rot="10800000" flipH="1">
              <a:off x="1803892" y="4296751"/>
              <a:ext cx="724610" cy="1194464"/>
            </a:xfrm>
            <a:custGeom>
              <a:avLst/>
              <a:gdLst/>
              <a:ahLst/>
              <a:cxnLst/>
              <a:rect l="l" t="t" r="r" b="b"/>
              <a:pathLst>
                <a:path w="7765" h="12800" extrusionOk="0">
                  <a:moveTo>
                    <a:pt x="633" y="1"/>
                  </a:moveTo>
                  <a:lnTo>
                    <a:pt x="7764" y="12800"/>
                  </a:lnTo>
                  <a:lnTo>
                    <a:pt x="0" y="973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rot="10800000" flipH="1">
              <a:off x="953948" y="5132885"/>
              <a:ext cx="909006" cy="1224326"/>
            </a:xfrm>
            <a:custGeom>
              <a:avLst/>
              <a:gdLst/>
              <a:ahLst/>
              <a:cxnLst/>
              <a:rect l="l" t="t" r="r" b="b"/>
              <a:pathLst>
                <a:path w="9741" h="13120" extrusionOk="0">
                  <a:moveTo>
                    <a:pt x="4715" y="0"/>
                  </a:moveTo>
                  <a:lnTo>
                    <a:pt x="9741" y="9281"/>
                  </a:lnTo>
                  <a:lnTo>
                    <a:pt x="1" y="13120"/>
                  </a:lnTo>
                  <a:close/>
                </a:path>
              </a:pathLst>
            </a:custGeom>
            <a:solidFill>
              <a:srgbClr val="C6DB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rot="10800000" flipH="1">
              <a:off x="953948" y="5060928"/>
              <a:ext cx="909006" cy="430287"/>
            </a:xfrm>
            <a:custGeom>
              <a:avLst/>
              <a:gdLst/>
              <a:ahLst/>
              <a:cxnLst/>
              <a:rect l="l" t="t" r="r" b="b"/>
              <a:pathLst>
                <a:path w="9741" h="4611" extrusionOk="0">
                  <a:moveTo>
                    <a:pt x="1" y="3840"/>
                  </a:moveTo>
                  <a:lnTo>
                    <a:pt x="9741" y="1"/>
                  </a:lnTo>
                  <a:lnTo>
                    <a:pt x="4524"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rot="10800000" flipH="1">
              <a:off x="1376120" y="4582956"/>
              <a:ext cx="486837" cy="908259"/>
            </a:xfrm>
            <a:custGeom>
              <a:avLst/>
              <a:gdLst/>
              <a:ahLst/>
              <a:cxnLst/>
              <a:rect l="l" t="t" r="r" b="b"/>
              <a:pathLst>
                <a:path w="5217" h="9733" extrusionOk="0">
                  <a:moveTo>
                    <a:pt x="4584" y="9732"/>
                  </a:moveTo>
                  <a:lnTo>
                    <a:pt x="5217" y="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rot="10800000" flipH="1">
              <a:off x="2284949" y="5873546"/>
              <a:ext cx="403598" cy="471533"/>
            </a:xfrm>
            <a:custGeom>
              <a:avLst/>
              <a:gdLst/>
              <a:ahLst/>
              <a:cxnLst/>
              <a:rect l="l" t="t" r="r" b="b"/>
              <a:pathLst>
                <a:path w="4325" h="5053" extrusionOk="0">
                  <a:moveTo>
                    <a:pt x="1" y="5052"/>
                  </a:moveTo>
                  <a:lnTo>
                    <a:pt x="1396" y="0"/>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rot="10800000" flipH="1">
              <a:off x="2284949" y="5873546"/>
              <a:ext cx="1003630" cy="471533"/>
            </a:xfrm>
            <a:custGeom>
              <a:avLst/>
              <a:gdLst/>
              <a:ahLst/>
              <a:cxnLst/>
              <a:rect l="l" t="t" r="r" b="b"/>
              <a:pathLst>
                <a:path w="10755" h="5053" extrusionOk="0">
                  <a:moveTo>
                    <a:pt x="1" y="5052"/>
                  </a:moveTo>
                  <a:lnTo>
                    <a:pt x="10755" y="3709"/>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7"/>
          <p:cNvGrpSpPr/>
          <p:nvPr/>
        </p:nvGrpSpPr>
        <p:grpSpPr>
          <a:xfrm rot="5191504" flipH="1">
            <a:off x="3237941" y="953030"/>
            <a:ext cx="2854067" cy="9764019"/>
            <a:chOff x="11874899" y="-477626"/>
            <a:chExt cx="2402648" cy="7928805"/>
          </a:xfrm>
        </p:grpSpPr>
        <p:sp>
          <p:nvSpPr>
            <p:cNvPr id="1216" name="Google Shape;1216;p37"/>
            <p:cNvSpPr/>
            <p:nvPr/>
          </p:nvSpPr>
          <p:spPr>
            <a:xfrm rot="6242215" flipH="1">
              <a:off x="11419669" y="2416572"/>
              <a:ext cx="2794137" cy="1243092"/>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rot="5400000">
              <a:off x="12604103" y="2719917"/>
              <a:ext cx="1306567" cy="562710"/>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rot="5400000">
              <a:off x="12997656" y="4665642"/>
              <a:ext cx="1251520" cy="1308263"/>
            </a:xfrm>
            <a:custGeom>
              <a:avLst/>
              <a:gdLst/>
              <a:ahLst/>
              <a:cxnLst/>
              <a:rect l="l" t="t" r="r" b="b"/>
              <a:pathLst>
                <a:path w="12800" h="13380" extrusionOk="0">
                  <a:moveTo>
                    <a:pt x="1" y="4480"/>
                  </a:moveTo>
                  <a:lnTo>
                    <a:pt x="6049" y="13380"/>
                  </a:lnTo>
                  <a:lnTo>
                    <a:pt x="12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rot="5400000">
              <a:off x="13084920" y="5157111"/>
              <a:ext cx="1064281" cy="1320974"/>
            </a:xfrm>
            <a:custGeom>
              <a:avLst/>
              <a:gdLst/>
              <a:ahLst/>
              <a:cxnLst/>
              <a:rect l="l" t="t" r="r" b="b"/>
              <a:pathLst>
                <a:path w="10885" h="13510" extrusionOk="0">
                  <a:moveTo>
                    <a:pt x="0" y="13380"/>
                  </a:moveTo>
                  <a:lnTo>
                    <a:pt x="10884" y="13510"/>
                  </a:lnTo>
                  <a:lnTo>
                    <a:pt x="6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rot="5400000">
              <a:off x="12815934" y="-148862"/>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7"/>
            <p:cNvSpPr/>
            <p:nvPr/>
          </p:nvSpPr>
          <p:spPr>
            <a:xfrm rot="5400000">
              <a:off x="12774816" y="4220863"/>
              <a:ext cx="865113" cy="126426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7"/>
            <p:cNvSpPr/>
            <p:nvPr/>
          </p:nvSpPr>
          <p:spPr>
            <a:xfrm rot="5400000">
              <a:off x="12687552" y="3542154"/>
              <a:ext cx="1039642" cy="1264263"/>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7"/>
            <p:cNvSpPr/>
            <p:nvPr/>
          </p:nvSpPr>
          <p:spPr>
            <a:xfrm rot="5400000">
              <a:off x="12948131" y="2487744"/>
              <a:ext cx="1194713" cy="1138912"/>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7"/>
            <p:cNvSpPr/>
            <p:nvPr/>
          </p:nvSpPr>
          <p:spPr>
            <a:xfrm rot="5400000">
              <a:off x="12957468" y="3536630"/>
              <a:ext cx="1176038" cy="1138912"/>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7"/>
            <p:cNvSpPr/>
            <p:nvPr/>
          </p:nvSpPr>
          <p:spPr>
            <a:xfrm rot="5400000">
              <a:off x="12327878" y="-368324"/>
              <a:ext cx="1051570" cy="832967"/>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7"/>
            <p:cNvSpPr/>
            <p:nvPr/>
          </p:nvSpPr>
          <p:spPr>
            <a:xfrm rot="5400000">
              <a:off x="12395684" y="105254"/>
              <a:ext cx="790609" cy="707616"/>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7"/>
            <p:cNvSpPr/>
            <p:nvPr/>
          </p:nvSpPr>
          <p:spPr>
            <a:xfrm rot="5400000">
              <a:off x="12086416" y="201856"/>
              <a:ext cx="927005" cy="650807"/>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7"/>
            <p:cNvSpPr/>
            <p:nvPr/>
          </p:nvSpPr>
          <p:spPr>
            <a:xfrm rot="5400000">
              <a:off x="12067790" y="1010997"/>
              <a:ext cx="964257" cy="650807"/>
            </a:xfrm>
            <a:custGeom>
              <a:avLst/>
              <a:gdLst/>
              <a:ahLst/>
              <a:cxnLst/>
              <a:rect l="l" t="t" r="r" b="b"/>
              <a:pathLst>
                <a:path w="9862" h="6656" extrusionOk="0">
                  <a:moveTo>
                    <a:pt x="1396" y="6655"/>
                  </a:moveTo>
                  <a:lnTo>
                    <a:pt x="9862" y="338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7"/>
            <p:cNvSpPr/>
            <p:nvPr/>
          </p:nvSpPr>
          <p:spPr>
            <a:xfrm rot="5400000">
              <a:off x="13047618" y="5854397"/>
              <a:ext cx="1138883" cy="1320974"/>
            </a:xfrm>
            <a:custGeom>
              <a:avLst/>
              <a:gdLst/>
              <a:ahLst/>
              <a:cxnLst/>
              <a:rect l="l" t="t" r="r" b="b"/>
              <a:pathLst>
                <a:path w="11648" h="13510" extrusionOk="0">
                  <a:moveTo>
                    <a:pt x="1" y="0"/>
                  </a:moveTo>
                  <a:lnTo>
                    <a:pt x="4134" y="13510"/>
                  </a:lnTo>
                  <a:lnTo>
                    <a:pt x="11647" y="21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7"/>
            <p:cNvSpPr/>
            <p:nvPr/>
          </p:nvSpPr>
          <p:spPr>
            <a:xfrm rot="5400000">
              <a:off x="12909996" y="6290330"/>
              <a:ext cx="1101533" cy="1220165"/>
            </a:xfrm>
            <a:custGeom>
              <a:avLst/>
              <a:gdLst/>
              <a:ahLst/>
              <a:cxnLst/>
              <a:rect l="l" t="t" r="r" b="b"/>
              <a:pathLst>
                <a:path w="11266" h="12479" extrusionOk="0">
                  <a:moveTo>
                    <a:pt x="0" y="11396"/>
                  </a:moveTo>
                  <a:lnTo>
                    <a:pt x="11265" y="12479"/>
                  </a:lnTo>
                  <a:lnTo>
                    <a:pt x="7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7"/>
            <p:cNvSpPr/>
            <p:nvPr/>
          </p:nvSpPr>
          <p:spPr>
            <a:xfrm rot="5400000">
              <a:off x="13040428" y="-75140"/>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7"/>
            <p:cNvSpPr/>
            <p:nvPr/>
          </p:nvSpPr>
          <p:spPr>
            <a:xfrm rot="5400000">
              <a:off x="13117080" y="281934"/>
              <a:ext cx="330577" cy="814291"/>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7"/>
            <p:cNvSpPr/>
            <p:nvPr/>
          </p:nvSpPr>
          <p:spPr>
            <a:xfrm rot="5400000">
              <a:off x="12688388" y="710626"/>
              <a:ext cx="1419302" cy="104563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7"/>
            <p:cNvSpPr/>
            <p:nvPr/>
          </p:nvSpPr>
          <p:spPr>
            <a:xfrm rot="5400000">
              <a:off x="12687993" y="710232"/>
              <a:ext cx="1088822" cy="1376903"/>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7"/>
            <p:cNvSpPr/>
            <p:nvPr/>
          </p:nvSpPr>
          <p:spPr>
            <a:xfrm rot="5400000">
              <a:off x="12967580" y="1394808"/>
              <a:ext cx="529647" cy="1376903"/>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7"/>
            <p:cNvSpPr/>
            <p:nvPr/>
          </p:nvSpPr>
          <p:spPr>
            <a:xfrm rot="5400000">
              <a:off x="13217939" y="1757023"/>
              <a:ext cx="516936" cy="888895"/>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37"/>
          <p:cNvGrpSpPr/>
          <p:nvPr/>
        </p:nvGrpSpPr>
        <p:grpSpPr>
          <a:xfrm rot="-5018476" flipH="1">
            <a:off x="-1721651" y="514303"/>
            <a:ext cx="3921271" cy="1650970"/>
            <a:chOff x="5181079" y="-170299"/>
            <a:chExt cx="2299066" cy="967975"/>
          </a:xfrm>
        </p:grpSpPr>
        <p:sp>
          <p:nvSpPr>
            <p:cNvPr id="1238" name="Google Shape;1238;p37"/>
            <p:cNvSpPr/>
            <p:nvPr/>
          </p:nvSpPr>
          <p:spPr>
            <a:xfrm rot="10800000" flipH="1">
              <a:off x="5401030" y="-140973"/>
              <a:ext cx="1057754" cy="938649"/>
            </a:xfrm>
            <a:custGeom>
              <a:avLst/>
              <a:gdLst/>
              <a:ahLst/>
              <a:cxnLst/>
              <a:rect l="l" t="t" r="r" b="b"/>
              <a:pathLst>
                <a:path w="11335" h="4161" extrusionOk="0">
                  <a:moveTo>
                    <a:pt x="0" y="3580"/>
                  </a:moveTo>
                  <a:lnTo>
                    <a:pt x="11335" y="4160"/>
                  </a:lnTo>
                  <a:lnTo>
                    <a:pt x="3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7"/>
            <p:cNvSpPr/>
            <p:nvPr/>
          </p:nvSpPr>
          <p:spPr>
            <a:xfrm rot="10800000" flipH="1">
              <a:off x="5709913" y="-170299"/>
              <a:ext cx="1770233" cy="967975"/>
            </a:xfrm>
            <a:custGeom>
              <a:avLst/>
              <a:gdLst/>
              <a:ahLst/>
              <a:cxnLst/>
              <a:rect l="l" t="t" r="r" b="b"/>
              <a:pathLst>
                <a:path w="18970" h="4291" extrusionOk="0">
                  <a:moveTo>
                    <a:pt x="8025" y="4160"/>
                  </a:moveTo>
                  <a:lnTo>
                    <a:pt x="18969" y="4290"/>
                  </a:lnTo>
                  <a:lnTo>
                    <a:pt x="0" y="1"/>
                  </a:lnTo>
                  <a:close/>
                </a:path>
              </a:pathLst>
            </a:custGeom>
            <a:solidFill>
              <a:srgbClr val="A3C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7"/>
            <p:cNvSpPr/>
            <p:nvPr/>
          </p:nvSpPr>
          <p:spPr>
            <a:xfrm rot="10800000" flipH="1">
              <a:off x="5181079" y="-9909"/>
              <a:ext cx="528924" cy="807585"/>
            </a:xfrm>
            <a:custGeom>
              <a:avLst/>
              <a:gdLst/>
              <a:ahLst/>
              <a:cxnLst/>
              <a:rect l="l" t="t" r="r" b="b"/>
              <a:pathLst>
                <a:path w="5668" h="3580" extrusionOk="0">
                  <a:moveTo>
                    <a:pt x="2357" y="3580"/>
                  </a:moveTo>
                  <a:lnTo>
                    <a:pt x="5667" y="1"/>
                  </a:lnTo>
                  <a:lnTo>
                    <a:pt x="0" y="3580"/>
                  </a:lnTo>
                  <a:close/>
                </a:path>
              </a:pathLst>
            </a:custGeom>
            <a:solidFill>
              <a:srgbClr val="C4D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3">
  <p:cSld name="CUSTOM_9_1">
    <p:spTree>
      <p:nvGrpSpPr>
        <p:cNvPr id="1" name="Shape 1241"/>
        <p:cNvGrpSpPr/>
        <p:nvPr/>
      </p:nvGrpSpPr>
      <p:grpSpPr>
        <a:xfrm>
          <a:off x="0" y="0"/>
          <a:ext cx="0" cy="0"/>
          <a:chOff x="0" y="0"/>
          <a:chExt cx="0" cy="0"/>
        </a:xfrm>
      </p:grpSpPr>
      <p:sp>
        <p:nvSpPr>
          <p:cNvPr id="1242" name="Google Shape;1242;p38"/>
          <p:cNvSpPr txBox="1">
            <a:spLocks noGrp="1"/>
          </p:cNvSpPr>
          <p:nvPr>
            <p:ph type="body" idx="1"/>
          </p:nvPr>
        </p:nvSpPr>
        <p:spPr>
          <a:xfrm>
            <a:off x="2009975" y="3856500"/>
            <a:ext cx="5124000" cy="730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43" name="Google Shape;1243;p38"/>
          <p:cNvSpPr txBox="1">
            <a:spLocks noGrp="1"/>
          </p:cNvSpPr>
          <p:nvPr>
            <p:ph type="title"/>
          </p:nvPr>
        </p:nvSpPr>
        <p:spPr>
          <a:xfrm>
            <a:off x="713225" y="438728"/>
            <a:ext cx="7717500" cy="730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44" name="Google Shape;1244;p38"/>
          <p:cNvSpPr/>
          <p:nvPr/>
        </p:nvSpPr>
        <p:spPr>
          <a:xfrm rot="-7641484" flipH="1">
            <a:off x="-182480" y="4293328"/>
            <a:ext cx="1209626" cy="77452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rot="2337697">
            <a:off x="-497090" y="-659029"/>
            <a:ext cx="1125515" cy="1729196"/>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rot="4357917">
            <a:off x="59787" y="-429197"/>
            <a:ext cx="1125229" cy="172924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rot="3599995" flipH="1">
            <a:off x="-42279" y="4010804"/>
            <a:ext cx="1209897" cy="104297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rot="9201080" flipH="1">
            <a:off x="7073439" y="-467831"/>
            <a:ext cx="1509337" cy="1873461"/>
          </a:xfrm>
          <a:custGeom>
            <a:avLst/>
            <a:gdLst/>
            <a:ahLst/>
            <a:cxnLst/>
            <a:rect l="l" t="t" r="r" b="b"/>
            <a:pathLst>
              <a:path w="10885" h="13510" extrusionOk="0">
                <a:moveTo>
                  <a:pt x="0" y="13380"/>
                </a:moveTo>
                <a:lnTo>
                  <a:pt x="10884" y="13510"/>
                </a:lnTo>
                <a:lnTo>
                  <a:pt x="67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rot="9201080" flipH="1">
            <a:off x="7904371" y="-911366"/>
            <a:ext cx="1615136" cy="1873461"/>
          </a:xfrm>
          <a:custGeom>
            <a:avLst/>
            <a:gdLst/>
            <a:ahLst/>
            <a:cxnLst/>
            <a:rect l="l" t="t" r="r" b="b"/>
            <a:pathLst>
              <a:path w="11648" h="13510" extrusionOk="0">
                <a:moveTo>
                  <a:pt x="1" y="0"/>
                </a:moveTo>
                <a:lnTo>
                  <a:pt x="4134" y="13510"/>
                </a:lnTo>
                <a:lnTo>
                  <a:pt x="11647" y="21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rot="9201080" flipH="1">
            <a:off x="8427997" y="544745"/>
            <a:ext cx="1615136" cy="1047945"/>
          </a:xfrm>
          <a:custGeom>
            <a:avLst/>
            <a:gdLst/>
            <a:ahLst/>
            <a:cxnLst/>
            <a:rect l="l" t="t" r="r" b="b"/>
            <a:pathLst>
              <a:path w="11648" h="7557" extrusionOk="0">
                <a:moveTo>
                  <a:pt x="1" y="5442"/>
                </a:moveTo>
                <a:lnTo>
                  <a:pt x="8848" y="0"/>
                </a:lnTo>
                <a:lnTo>
                  <a:pt x="11647" y="755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rot="5674024">
            <a:off x="8470358" y="3082098"/>
            <a:ext cx="866512" cy="96798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rot="7393966">
            <a:off x="8613779" y="3415457"/>
            <a:ext cx="682163" cy="1268600"/>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4">
  <p:cSld name="CUSTOM_9_1_1">
    <p:spTree>
      <p:nvGrpSpPr>
        <p:cNvPr id="1" name="Shape 1253"/>
        <p:cNvGrpSpPr/>
        <p:nvPr/>
      </p:nvGrpSpPr>
      <p:grpSpPr>
        <a:xfrm>
          <a:off x="0" y="0"/>
          <a:ext cx="0" cy="0"/>
          <a:chOff x="0" y="0"/>
          <a:chExt cx="0" cy="0"/>
        </a:xfrm>
      </p:grpSpPr>
      <p:grpSp>
        <p:nvGrpSpPr>
          <p:cNvPr id="1254" name="Google Shape;1254;p39"/>
          <p:cNvGrpSpPr/>
          <p:nvPr/>
        </p:nvGrpSpPr>
        <p:grpSpPr>
          <a:xfrm flipH="1">
            <a:off x="7863627" y="-1073523"/>
            <a:ext cx="2530927" cy="2052534"/>
            <a:chOff x="7367877" y="-1073523"/>
            <a:chExt cx="2530927" cy="2052534"/>
          </a:xfrm>
        </p:grpSpPr>
        <p:sp>
          <p:nvSpPr>
            <p:cNvPr id="1255" name="Google Shape;1255;p39"/>
            <p:cNvSpPr/>
            <p:nvPr/>
          </p:nvSpPr>
          <p:spPr>
            <a:xfrm rot="2337697">
              <a:off x="7786210" y="-911854"/>
              <a:ext cx="1125515" cy="1729196"/>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rot="4357917">
              <a:off x="8343087" y="-682022"/>
              <a:ext cx="1125229" cy="172924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39"/>
          <p:cNvGrpSpPr/>
          <p:nvPr/>
        </p:nvGrpSpPr>
        <p:grpSpPr>
          <a:xfrm flipH="1">
            <a:off x="8162336" y="3494877"/>
            <a:ext cx="1569275" cy="1648619"/>
            <a:chOff x="8030821" y="3494877"/>
            <a:chExt cx="1569275" cy="1648619"/>
          </a:xfrm>
        </p:grpSpPr>
        <p:sp>
          <p:nvSpPr>
            <p:cNvPr id="1258" name="Google Shape;1258;p39"/>
            <p:cNvSpPr/>
            <p:nvPr/>
          </p:nvSpPr>
          <p:spPr>
            <a:xfrm rot="-7641484" flipH="1">
              <a:off x="8100820" y="4040503"/>
              <a:ext cx="1209626" cy="77452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rot="3599995" flipH="1">
              <a:off x="8241021" y="3757979"/>
              <a:ext cx="1209897" cy="104297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9"/>
          <p:cNvSpPr txBox="1">
            <a:spLocks noGrp="1"/>
          </p:cNvSpPr>
          <p:nvPr>
            <p:ph type="title"/>
          </p:nvPr>
        </p:nvSpPr>
        <p:spPr>
          <a:xfrm>
            <a:off x="5519086" y="1450800"/>
            <a:ext cx="2680800" cy="101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800"/>
              <a:buFont typeface="Source Sans Pro"/>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61" name="Google Shape;1261;p39"/>
          <p:cNvSpPr txBox="1">
            <a:spLocks noGrp="1"/>
          </p:cNvSpPr>
          <p:nvPr>
            <p:ph type="subTitle" idx="1"/>
          </p:nvPr>
        </p:nvSpPr>
        <p:spPr>
          <a:xfrm flipH="1">
            <a:off x="5439275" y="2615400"/>
            <a:ext cx="2760600" cy="142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5">
  <p:cSld name="CUSTOM_9_1_1_1">
    <p:spTree>
      <p:nvGrpSpPr>
        <p:cNvPr id="1" name="Shape 1262"/>
        <p:cNvGrpSpPr/>
        <p:nvPr/>
      </p:nvGrpSpPr>
      <p:grpSpPr>
        <a:xfrm>
          <a:off x="0" y="0"/>
          <a:ext cx="0" cy="0"/>
          <a:chOff x="0" y="0"/>
          <a:chExt cx="0" cy="0"/>
        </a:xfrm>
      </p:grpSpPr>
      <p:sp>
        <p:nvSpPr>
          <p:cNvPr id="1263" name="Google Shape;1263;p40"/>
          <p:cNvSpPr txBox="1">
            <a:spLocks noGrp="1"/>
          </p:cNvSpPr>
          <p:nvPr>
            <p:ph type="title"/>
          </p:nvPr>
        </p:nvSpPr>
        <p:spPr>
          <a:xfrm>
            <a:off x="713225" y="438728"/>
            <a:ext cx="7717500" cy="730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1264" name="Google Shape;1264;p40"/>
          <p:cNvGrpSpPr/>
          <p:nvPr/>
        </p:nvGrpSpPr>
        <p:grpSpPr>
          <a:xfrm flipH="1">
            <a:off x="8273286" y="3494877"/>
            <a:ext cx="1569275" cy="1648619"/>
            <a:chOff x="8030821" y="3494877"/>
            <a:chExt cx="1569275" cy="1648619"/>
          </a:xfrm>
        </p:grpSpPr>
        <p:sp>
          <p:nvSpPr>
            <p:cNvPr id="1265" name="Google Shape;1265;p40"/>
            <p:cNvSpPr/>
            <p:nvPr/>
          </p:nvSpPr>
          <p:spPr>
            <a:xfrm rot="-7641484" flipH="1">
              <a:off x="8100820" y="4040503"/>
              <a:ext cx="1209626" cy="77452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rot="3599995" flipH="1">
              <a:off x="8241021" y="3757979"/>
              <a:ext cx="1209897" cy="104297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0"/>
          <p:cNvGrpSpPr/>
          <p:nvPr/>
        </p:nvGrpSpPr>
        <p:grpSpPr>
          <a:xfrm rot="-239798">
            <a:off x="7714612" y="-848306"/>
            <a:ext cx="2066716" cy="1828708"/>
            <a:chOff x="7399375" y="1728350"/>
            <a:chExt cx="2066650" cy="1828650"/>
          </a:xfrm>
        </p:grpSpPr>
        <p:sp>
          <p:nvSpPr>
            <p:cNvPr id="1268" name="Google Shape;1268;p40"/>
            <p:cNvSpPr/>
            <p:nvPr/>
          </p:nvSpPr>
          <p:spPr>
            <a:xfrm>
              <a:off x="7399375" y="1728350"/>
              <a:ext cx="2066650" cy="1828650"/>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7399375" y="2529525"/>
              <a:ext cx="1791950" cy="943950"/>
            </a:xfrm>
            <a:custGeom>
              <a:avLst/>
              <a:gdLst/>
              <a:ahLst/>
              <a:cxnLst/>
              <a:rect l="l" t="t" r="r" b="b"/>
              <a:pathLst>
                <a:path w="71678" h="37758" extrusionOk="0">
                  <a:moveTo>
                    <a:pt x="49856" y="1"/>
                  </a:moveTo>
                  <a:lnTo>
                    <a:pt x="0" y="15968"/>
                  </a:lnTo>
                  <a:lnTo>
                    <a:pt x="71677" y="37757"/>
                  </a:lnTo>
                  <a:lnTo>
                    <a:pt x="49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7399375" y="1728350"/>
              <a:ext cx="1246400" cy="1200375"/>
            </a:xfrm>
            <a:custGeom>
              <a:avLst/>
              <a:gdLst/>
              <a:ahLst/>
              <a:cxnLst/>
              <a:rect l="l" t="t" r="r" b="b"/>
              <a:pathLst>
                <a:path w="49856" h="48015" extrusionOk="0">
                  <a:moveTo>
                    <a:pt x="43336" y="0"/>
                  </a:moveTo>
                  <a:lnTo>
                    <a:pt x="0" y="48015"/>
                  </a:lnTo>
                  <a:lnTo>
                    <a:pt x="49856" y="32048"/>
                  </a:lnTo>
                  <a:lnTo>
                    <a:pt x="4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8022575" y="2972300"/>
              <a:ext cx="1443450" cy="584700"/>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rot="3946508">
            <a:off x="-1584722" y="3575042"/>
            <a:ext cx="2488158" cy="2495704"/>
            <a:chOff x="-668366" y="3990459"/>
            <a:chExt cx="2488273" cy="2752041"/>
          </a:xfrm>
        </p:grpSpPr>
        <p:sp>
          <p:nvSpPr>
            <p:cNvPr id="1273" name="Google Shape;1273;p40"/>
            <p:cNvSpPr/>
            <p:nvPr/>
          </p:nvSpPr>
          <p:spPr>
            <a:xfrm rot="5014944">
              <a:off x="-975614" y="4619031"/>
              <a:ext cx="2052921" cy="1216585"/>
            </a:xfrm>
            <a:custGeom>
              <a:avLst/>
              <a:gdLst/>
              <a:ahLst/>
              <a:cxnLst/>
              <a:rect l="l" t="t" r="r" b="b"/>
              <a:pathLst>
                <a:path w="6370" h="9343" extrusionOk="0">
                  <a:moveTo>
                    <a:pt x="0" y="1"/>
                  </a:moveTo>
                  <a:lnTo>
                    <a:pt x="3250" y="9342"/>
                  </a:lnTo>
                  <a:lnTo>
                    <a:pt x="6369" y="23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rot="5400000">
              <a:off x="-536179" y="5119785"/>
              <a:ext cx="2603208" cy="642220"/>
            </a:xfrm>
            <a:custGeom>
              <a:avLst/>
              <a:gdLst/>
              <a:ahLst/>
              <a:cxnLst/>
              <a:rect l="l" t="t" r="r" b="b"/>
              <a:pathLst>
                <a:path w="19992" h="4932" extrusionOk="0">
                  <a:moveTo>
                    <a:pt x="1" y="4229"/>
                  </a:moveTo>
                  <a:lnTo>
                    <a:pt x="19992" y="4931"/>
                  </a:lnTo>
                  <a:lnTo>
                    <a:pt x="1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rot="5400000">
              <a:off x="307281" y="4218904"/>
              <a:ext cx="1741071" cy="1284180"/>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txBox="1">
            <a:spLocks noGrp="1"/>
          </p:cNvSpPr>
          <p:nvPr>
            <p:ph type="subTitle" idx="1"/>
          </p:nvPr>
        </p:nvSpPr>
        <p:spPr>
          <a:xfrm>
            <a:off x="5181725" y="1594125"/>
            <a:ext cx="3039000" cy="2865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None/>
              <a:defRPr sz="1400" b="0"/>
            </a:lvl1pPr>
            <a:lvl2pPr lvl="1" rtl="0">
              <a:lnSpc>
                <a:spcPct val="80000"/>
              </a:lnSpc>
              <a:spcBef>
                <a:spcPts val="1600"/>
              </a:spcBef>
              <a:spcAft>
                <a:spcPts val="0"/>
              </a:spcAft>
              <a:buNone/>
              <a:defRPr sz="1400" b="0"/>
            </a:lvl2pPr>
            <a:lvl3pPr lvl="2" rtl="0">
              <a:lnSpc>
                <a:spcPct val="80000"/>
              </a:lnSpc>
              <a:spcBef>
                <a:spcPts val="1600"/>
              </a:spcBef>
              <a:spcAft>
                <a:spcPts val="0"/>
              </a:spcAft>
              <a:buNone/>
              <a:defRPr sz="1400" b="0"/>
            </a:lvl3pPr>
            <a:lvl4pPr lvl="3" rtl="0">
              <a:lnSpc>
                <a:spcPct val="80000"/>
              </a:lnSpc>
              <a:spcBef>
                <a:spcPts val="1600"/>
              </a:spcBef>
              <a:spcAft>
                <a:spcPts val="0"/>
              </a:spcAft>
              <a:buNone/>
              <a:defRPr sz="1400" b="0"/>
            </a:lvl4pPr>
            <a:lvl5pPr lvl="4" rtl="0">
              <a:lnSpc>
                <a:spcPct val="80000"/>
              </a:lnSpc>
              <a:spcBef>
                <a:spcPts val="1600"/>
              </a:spcBef>
              <a:spcAft>
                <a:spcPts val="0"/>
              </a:spcAft>
              <a:buNone/>
              <a:defRPr sz="1400" b="0"/>
            </a:lvl5pPr>
            <a:lvl6pPr lvl="5" rtl="0">
              <a:lnSpc>
                <a:spcPct val="80000"/>
              </a:lnSpc>
              <a:spcBef>
                <a:spcPts val="1600"/>
              </a:spcBef>
              <a:spcAft>
                <a:spcPts val="0"/>
              </a:spcAft>
              <a:buNone/>
              <a:defRPr sz="1400" b="0"/>
            </a:lvl6pPr>
            <a:lvl7pPr lvl="6" rtl="0">
              <a:lnSpc>
                <a:spcPct val="80000"/>
              </a:lnSpc>
              <a:spcBef>
                <a:spcPts val="1600"/>
              </a:spcBef>
              <a:spcAft>
                <a:spcPts val="0"/>
              </a:spcAft>
              <a:buNone/>
              <a:defRPr sz="1400" b="0"/>
            </a:lvl7pPr>
            <a:lvl8pPr lvl="7" rtl="0">
              <a:lnSpc>
                <a:spcPct val="80000"/>
              </a:lnSpc>
              <a:spcBef>
                <a:spcPts val="1600"/>
              </a:spcBef>
              <a:spcAft>
                <a:spcPts val="0"/>
              </a:spcAft>
              <a:buNone/>
              <a:defRPr sz="1400" b="0"/>
            </a:lvl8pPr>
            <a:lvl9pPr lvl="8" rtl="0">
              <a:lnSpc>
                <a:spcPct val="80000"/>
              </a:lnSpc>
              <a:spcBef>
                <a:spcPts val="1600"/>
              </a:spcBef>
              <a:spcAft>
                <a:spcPts val="1600"/>
              </a:spcAft>
              <a:buNone/>
              <a:defRPr sz="1400" b="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7"/>
        <p:cNvGrpSpPr/>
        <p:nvPr/>
      </p:nvGrpSpPr>
      <p:grpSpPr>
        <a:xfrm>
          <a:off x="0" y="0"/>
          <a:ext cx="0" cy="0"/>
          <a:chOff x="0" y="0"/>
          <a:chExt cx="0" cy="0"/>
        </a:xfrm>
      </p:grpSpPr>
      <p:sp>
        <p:nvSpPr>
          <p:cNvPr id="118" name="Google Shape;118;p5"/>
          <p:cNvSpPr txBox="1">
            <a:spLocks noGrp="1"/>
          </p:cNvSpPr>
          <p:nvPr>
            <p:ph type="ctrTitle"/>
          </p:nvPr>
        </p:nvSpPr>
        <p:spPr>
          <a:xfrm flipH="1">
            <a:off x="533716" y="1586152"/>
            <a:ext cx="23340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9" name="Google Shape;119;p5"/>
          <p:cNvSpPr txBox="1">
            <a:spLocks noGrp="1"/>
          </p:cNvSpPr>
          <p:nvPr>
            <p:ph type="subTitle" idx="1"/>
          </p:nvPr>
        </p:nvSpPr>
        <p:spPr>
          <a:xfrm flipH="1">
            <a:off x="533725" y="2149550"/>
            <a:ext cx="4293000" cy="2685000"/>
          </a:xfrm>
          <a:prstGeom prst="rect">
            <a:avLst/>
          </a:prstGeom>
        </p:spPr>
        <p:txBody>
          <a:bodyPr spcFirstLastPara="1" wrap="square" lIns="91425" tIns="91425" rIns="91425" bIns="91425" anchor="t" anchorCtr="0">
            <a:noAutofit/>
          </a:bodyPr>
          <a:lstStyle>
            <a:lvl1pPr marR="50800" lvl="0" rtl="0">
              <a:spcBef>
                <a:spcPts val="0"/>
              </a:spcBef>
              <a:spcAft>
                <a:spcPts val="0"/>
              </a:spcAft>
              <a:buClr>
                <a:schemeClr val="dk1"/>
              </a:buClr>
              <a:buSzPts val="1200"/>
              <a:buChar char="●"/>
              <a:defRPr sz="1200"/>
            </a:lvl1pPr>
            <a:lvl2pPr lvl="1" algn="ctr" rtl="0">
              <a:lnSpc>
                <a:spcPct val="100000"/>
              </a:lnSpc>
              <a:spcBef>
                <a:spcPts val="0"/>
              </a:spcBef>
              <a:spcAft>
                <a:spcPts val="0"/>
              </a:spcAft>
              <a:buClr>
                <a:schemeClr val="dk1"/>
              </a:buClr>
              <a:buSzPts val="1000"/>
              <a:buChar char="○"/>
              <a:defRPr sz="1000"/>
            </a:lvl2pPr>
            <a:lvl3pPr lvl="2" algn="ctr" rtl="0">
              <a:lnSpc>
                <a:spcPct val="100000"/>
              </a:lnSpc>
              <a:spcBef>
                <a:spcPts val="0"/>
              </a:spcBef>
              <a:spcAft>
                <a:spcPts val="0"/>
              </a:spcAft>
              <a:buClr>
                <a:schemeClr val="dk1"/>
              </a:buClr>
              <a:buSzPts val="1000"/>
              <a:buChar char="■"/>
              <a:defRPr sz="1000"/>
            </a:lvl3pPr>
            <a:lvl4pPr lvl="3" algn="ctr" rtl="0">
              <a:lnSpc>
                <a:spcPct val="100000"/>
              </a:lnSpc>
              <a:spcBef>
                <a:spcPts val="0"/>
              </a:spcBef>
              <a:spcAft>
                <a:spcPts val="0"/>
              </a:spcAft>
              <a:buClr>
                <a:schemeClr val="dk1"/>
              </a:buClr>
              <a:buSzPts val="1000"/>
              <a:buChar char="●"/>
              <a:defRPr sz="1000"/>
            </a:lvl4pPr>
            <a:lvl5pPr lvl="4" algn="ctr" rtl="0">
              <a:lnSpc>
                <a:spcPct val="100000"/>
              </a:lnSpc>
              <a:spcBef>
                <a:spcPts val="0"/>
              </a:spcBef>
              <a:spcAft>
                <a:spcPts val="0"/>
              </a:spcAft>
              <a:buClr>
                <a:schemeClr val="dk1"/>
              </a:buClr>
              <a:buSzPts val="1000"/>
              <a:buChar char="○"/>
              <a:defRPr sz="1000"/>
            </a:lvl5pPr>
            <a:lvl6pPr lvl="5" algn="ctr" rtl="0">
              <a:lnSpc>
                <a:spcPct val="100000"/>
              </a:lnSpc>
              <a:spcBef>
                <a:spcPts val="0"/>
              </a:spcBef>
              <a:spcAft>
                <a:spcPts val="0"/>
              </a:spcAft>
              <a:buClr>
                <a:schemeClr val="dk1"/>
              </a:buClr>
              <a:buSzPts val="1000"/>
              <a:buChar char="■"/>
              <a:defRPr sz="1000"/>
            </a:lvl6pPr>
            <a:lvl7pPr lvl="6" algn="ctr" rtl="0">
              <a:lnSpc>
                <a:spcPct val="100000"/>
              </a:lnSpc>
              <a:spcBef>
                <a:spcPts val="0"/>
              </a:spcBef>
              <a:spcAft>
                <a:spcPts val="0"/>
              </a:spcAft>
              <a:buClr>
                <a:schemeClr val="dk1"/>
              </a:buClr>
              <a:buSzPts val="1000"/>
              <a:buChar char="●"/>
              <a:defRPr sz="1000"/>
            </a:lvl7pPr>
            <a:lvl8pPr lvl="7" algn="ctr" rtl="0">
              <a:lnSpc>
                <a:spcPct val="100000"/>
              </a:lnSpc>
              <a:spcBef>
                <a:spcPts val="0"/>
              </a:spcBef>
              <a:spcAft>
                <a:spcPts val="0"/>
              </a:spcAft>
              <a:buClr>
                <a:schemeClr val="dk1"/>
              </a:buClr>
              <a:buSzPts val="1000"/>
              <a:buChar char="○"/>
              <a:defRPr sz="1000"/>
            </a:lvl8pPr>
            <a:lvl9pPr lvl="8" algn="ctr" rtl="0">
              <a:lnSpc>
                <a:spcPct val="100000"/>
              </a:lnSpc>
              <a:spcBef>
                <a:spcPts val="0"/>
              </a:spcBef>
              <a:spcAft>
                <a:spcPts val="0"/>
              </a:spcAft>
              <a:buClr>
                <a:schemeClr val="dk1"/>
              </a:buClr>
              <a:buSzPts val="1000"/>
              <a:buChar char="■"/>
              <a:defRPr sz="1000"/>
            </a:lvl9pPr>
          </a:lstStyle>
          <a:p>
            <a:endParaRPr/>
          </a:p>
        </p:txBody>
      </p:sp>
      <p:sp>
        <p:nvSpPr>
          <p:cNvPr id="120" name="Google Shape;120;p5"/>
          <p:cNvSpPr txBox="1">
            <a:spLocks noGrp="1"/>
          </p:cNvSpPr>
          <p:nvPr>
            <p:ph type="ctrTitle" idx="2"/>
          </p:nvPr>
        </p:nvSpPr>
        <p:spPr>
          <a:xfrm flipH="1">
            <a:off x="4881310" y="1586152"/>
            <a:ext cx="23340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1" name="Google Shape;121;p5"/>
          <p:cNvSpPr txBox="1">
            <a:spLocks noGrp="1"/>
          </p:cNvSpPr>
          <p:nvPr>
            <p:ph type="subTitle" idx="3"/>
          </p:nvPr>
        </p:nvSpPr>
        <p:spPr>
          <a:xfrm flipH="1">
            <a:off x="4881350" y="2149550"/>
            <a:ext cx="4293000" cy="2685000"/>
          </a:xfrm>
          <a:prstGeom prst="rect">
            <a:avLst/>
          </a:prstGeom>
        </p:spPr>
        <p:txBody>
          <a:bodyPr spcFirstLastPara="1" wrap="square" lIns="91425" tIns="91425" rIns="91425" bIns="91425" anchor="t" anchorCtr="0">
            <a:noAutofit/>
          </a:bodyPr>
          <a:lstStyle>
            <a:lvl1pPr marR="50800" lvl="0" rtl="0">
              <a:spcBef>
                <a:spcPts val="0"/>
              </a:spcBef>
              <a:spcAft>
                <a:spcPts val="0"/>
              </a:spcAft>
              <a:buClr>
                <a:schemeClr val="dk1"/>
              </a:buClr>
              <a:buSzPts val="1200"/>
              <a:buChar char="●"/>
              <a:defRPr sz="1200"/>
            </a:lvl1pPr>
            <a:lvl2pPr lvl="1" algn="ctr" rtl="0">
              <a:lnSpc>
                <a:spcPct val="100000"/>
              </a:lnSpc>
              <a:spcBef>
                <a:spcPts val="0"/>
              </a:spcBef>
              <a:spcAft>
                <a:spcPts val="0"/>
              </a:spcAft>
              <a:buClr>
                <a:schemeClr val="dk1"/>
              </a:buClr>
              <a:buSzPts val="1000"/>
              <a:buChar char="○"/>
              <a:defRPr sz="1000"/>
            </a:lvl2pPr>
            <a:lvl3pPr lvl="2" algn="ctr" rtl="0">
              <a:lnSpc>
                <a:spcPct val="100000"/>
              </a:lnSpc>
              <a:spcBef>
                <a:spcPts val="0"/>
              </a:spcBef>
              <a:spcAft>
                <a:spcPts val="0"/>
              </a:spcAft>
              <a:buClr>
                <a:schemeClr val="dk1"/>
              </a:buClr>
              <a:buSzPts val="1000"/>
              <a:buChar char="■"/>
              <a:defRPr sz="1000"/>
            </a:lvl3pPr>
            <a:lvl4pPr lvl="3" algn="ctr" rtl="0">
              <a:lnSpc>
                <a:spcPct val="100000"/>
              </a:lnSpc>
              <a:spcBef>
                <a:spcPts val="0"/>
              </a:spcBef>
              <a:spcAft>
                <a:spcPts val="0"/>
              </a:spcAft>
              <a:buClr>
                <a:schemeClr val="dk1"/>
              </a:buClr>
              <a:buSzPts val="1000"/>
              <a:buChar char="●"/>
              <a:defRPr sz="1000"/>
            </a:lvl4pPr>
            <a:lvl5pPr lvl="4" algn="ctr" rtl="0">
              <a:lnSpc>
                <a:spcPct val="100000"/>
              </a:lnSpc>
              <a:spcBef>
                <a:spcPts val="0"/>
              </a:spcBef>
              <a:spcAft>
                <a:spcPts val="0"/>
              </a:spcAft>
              <a:buClr>
                <a:schemeClr val="dk1"/>
              </a:buClr>
              <a:buSzPts val="1000"/>
              <a:buChar char="○"/>
              <a:defRPr sz="1000"/>
            </a:lvl5pPr>
            <a:lvl6pPr lvl="5" algn="ctr" rtl="0">
              <a:lnSpc>
                <a:spcPct val="100000"/>
              </a:lnSpc>
              <a:spcBef>
                <a:spcPts val="0"/>
              </a:spcBef>
              <a:spcAft>
                <a:spcPts val="0"/>
              </a:spcAft>
              <a:buClr>
                <a:schemeClr val="dk1"/>
              </a:buClr>
              <a:buSzPts val="1000"/>
              <a:buChar char="■"/>
              <a:defRPr sz="1000"/>
            </a:lvl6pPr>
            <a:lvl7pPr lvl="6" algn="ctr" rtl="0">
              <a:lnSpc>
                <a:spcPct val="100000"/>
              </a:lnSpc>
              <a:spcBef>
                <a:spcPts val="0"/>
              </a:spcBef>
              <a:spcAft>
                <a:spcPts val="0"/>
              </a:spcAft>
              <a:buClr>
                <a:schemeClr val="dk1"/>
              </a:buClr>
              <a:buSzPts val="1000"/>
              <a:buChar char="●"/>
              <a:defRPr sz="1000"/>
            </a:lvl7pPr>
            <a:lvl8pPr lvl="7" algn="ctr" rtl="0">
              <a:lnSpc>
                <a:spcPct val="100000"/>
              </a:lnSpc>
              <a:spcBef>
                <a:spcPts val="0"/>
              </a:spcBef>
              <a:spcAft>
                <a:spcPts val="0"/>
              </a:spcAft>
              <a:buClr>
                <a:schemeClr val="dk1"/>
              </a:buClr>
              <a:buSzPts val="1000"/>
              <a:buChar char="○"/>
              <a:defRPr sz="1000"/>
            </a:lvl8pPr>
            <a:lvl9pPr lvl="8" algn="ctr" rtl="0">
              <a:lnSpc>
                <a:spcPct val="100000"/>
              </a:lnSpc>
              <a:spcBef>
                <a:spcPts val="0"/>
              </a:spcBef>
              <a:spcAft>
                <a:spcPts val="0"/>
              </a:spcAft>
              <a:buClr>
                <a:schemeClr val="dk1"/>
              </a:buClr>
              <a:buSzPts val="1000"/>
              <a:buChar char="■"/>
              <a:defRPr sz="1000"/>
            </a:lvl9pPr>
          </a:lstStyle>
          <a:p>
            <a:endParaRPr/>
          </a:p>
        </p:txBody>
      </p:sp>
      <p:sp>
        <p:nvSpPr>
          <p:cNvPr id="122" name="Google Shape;122;p5"/>
          <p:cNvSpPr txBox="1">
            <a:spLocks noGrp="1"/>
          </p:cNvSpPr>
          <p:nvPr>
            <p:ph type="title" idx="4"/>
          </p:nvPr>
        </p:nvSpPr>
        <p:spPr>
          <a:xfrm>
            <a:off x="713225" y="43896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123" name="Google Shape;123;p5"/>
          <p:cNvGrpSpPr/>
          <p:nvPr/>
        </p:nvGrpSpPr>
        <p:grpSpPr>
          <a:xfrm>
            <a:off x="8353080" y="-95780"/>
            <a:ext cx="1124593" cy="1642973"/>
            <a:chOff x="8265600" y="1246475"/>
            <a:chExt cx="1124593" cy="1642973"/>
          </a:xfrm>
        </p:grpSpPr>
        <p:sp>
          <p:nvSpPr>
            <p:cNvPr id="124" name="Google Shape;124;p5"/>
            <p:cNvSpPr/>
            <p:nvPr/>
          </p:nvSpPr>
          <p:spPr>
            <a:xfrm rot="4730558">
              <a:off x="8354049" y="1426429"/>
              <a:ext cx="1051576" cy="832971"/>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rot="4730558">
              <a:off x="8502555" y="1904368"/>
              <a:ext cx="790613" cy="707619"/>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4730558">
              <a:off x="8211040" y="2046333"/>
              <a:ext cx="927010" cy="650810"/>
            </a:xfrm>
            <a:custGeom>
              <a:avLst/>
              <a:gdLst/>
              <a:ahLst/>
              <a:cxnLst/>
              <a:rect l="l" t="t" r="r" b="b"/>
              <a:pathLst>
                <a:path w="9481" h="6656" extrusionOk="0">
                  <a:moveTo>
                    <a:pt x="1" y="4480"/>
                  </a:moveTo>
                  <a:lnTo>
                    <a:pt x="9481" y="6655"/>
                  </a:lnTo>
                  <a:lnTo>
                    <a:pt x="80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5"/>
          <p:cNvGrpSpPr/>
          <p:nvPr/>
        </p:nvGrpSpPr>
        <p:grpSpPr>
          <a:xfrm rot="6299960">
            <a:off x="-269102" y="-1215318"/>
            <a:ext cx="1949527" cy="2119252"/>
            <a:chOff x="-243352" y="3464228"/>
            <a:chExt cx="1949585" cy="2119315"/>
          </a:xfrm>
        </p:grpSpPr>
        <p:sp>
          <p:nvSpPr>
            <p:cNvPr id="128" name="Google Shape;128;p5"/>
            <p:cNvSpPr/>
            <p:nvPr/>
          </p:nvSpPr>
          <p:spPr>
            <a:xfrm rot="-4053822">
              <a:off x="-54675" y="3961710"/>
              <a:ext cx="1803863" cy="1124352"/>
            </a:xfrm>
            <a:custGeom>
              <a:avLst/>
              <a:gdLst/>
              <a:ahLst/>
              <a:cxnLst/>
              <a:rect l="l" t="t" r="r" b="b"/>
              <a:pathLst>
                <a:path w="53286" h="27151" extrusionOk="0">
                  <a:moveTo>
                    <a:pt x="0" y="1"/>
                  </a:moveTo>
                  <a:lnTo>
                    <a:pt x="13186" y="27150"/>
                  </a:lnTo>
                  <a:lnTo>
                    <a:pt x="53286" y="219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rot="-2418608" flipH="1">
              <a:off x="-364659" y="4199951"/>
              <a:ext cx="1998108" cy="332553"/>
            </a:xfrm>
            <a:custGeom>
              <a:avLst/>
              <a:gdLst/>
              <a:ahLst/>
              <a:cxnLst/>
              <a:rect l="l" t="t" r="r" b="b"/>
              <a:pathLst>
                <a:path w="26040" h="13601" extrusionOk="0">
                  <a:moveTo>
                    <a:pt x="8978" y="1"/>
                  </a:moveTo>
                  <a:lnTo>
                    <a:pt x="1" y="13219"/>
                  </a:lnTo>
                  <a:lnTo>
                    <a:pt x="26039" y="13600"/>
                  </a:lnTo>
                  <a:lnTo>
                    <a:pt x="8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6">
  <p:cSld name="CUSTOM_9_1_1_1_1">
    <p:spTree>
      <p:nvGrpSpPr>
        <p:cNvPr id="1" name="Shape 1277"/>
        <p:cNvGrpSpPr/>
        <p:nvPr/>
      </p:nvGrpSpPr>
      <p:grpSpPr>
        <a:xfrm>
          <a:off x="0" y="0"/>
          <a:ext cx="0" cy="0"/>
          <a:chOff x="0" y="0"/>
          <a:chExt cx="0" cy="0"/>
        </a:xfrm>
      </p:grpSpPr>
      <p:sp>
        <p:nvSpPr>
          <p:cNvPr id="1278" name="Google Shape;1278;p41"/>
          <p:cNvSpPr txBox="1">
            <a:spLocks noGrp="1"/>
          </p:cNvSpPr>
          <p:nvPr>
            <p:ph type="title"/>
          </p:nvPr>
        </p:nvSpPr>
        <p:spPr>
          <a:xfrm>
            <a:off x="2345400" y="1355175"/>
            <a:ext cx="4453200" cy="1140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6000"/>
              <a:buNone/>
              <a:defRPr sz="9600"/>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endParaRPr/>
          </a:p>
        </p:txBody>
      </p:sp>
      <p:grpSp>
        <p:nvGrpSpPr>
          <p:cNvPr id="1279" name="Google Shape;1279;p41"/>
          <p:cNvGrpSpPr/>
          <p:nvPr/>
        </p:nvGrpSpPr>
        <p:grpSpPr>
          <a:xfrm>
            <a:off x="-1506184" y="-1141268"/>
            <a:ext cx="11826068" cy="7891896"/>
            <a:chOff x="-1569186" y="-1247042"/>
            <a:chExt cx="11892667" cy="7936339"/>
          </a:xfrm>
        </p:grpSpPr>
        <p:sp>
          <p:nvSpPr>
            <p:cNvPr id="1280" name="Google Shape;1280;p41"/>
            <p:cNvSpPr/>
            <p:nvPr/>
          </p:nvSpPr>
          <p:spPr>
            <a:xfrm rot="5400000">
              <a:off x="6006870" y="-411930"/>
              <a:ext cx="1989853" cy="1458902"/>
            </a:xfrm>
            <a:custGeom>
              <a:avLst/>
              <a:gdLst/>
              <a:ahLst/>
              <a:cxnLst/>
              <a:rect l="l" t="t" r="r" b="b"/>
              <a:pathLst>
                <a:path w="14516" h="5053" extrusionOk="0">
                  <a:moveTo>
                    <a:pt x="1" y="5052"/>
                  </a:moveTo>
                  <a:lnTo>
                    <a:pt x="12990" y="0"/>
                  </a:lnTo>
                  <a:lnTo>
                    <a:pt x="14515" y="268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rot="-3627305">
              <a:off x="-1603204" y="-364161"/>
              <a:ext cx="3003917" cy="1672050"/>
            </a:xfrm>
            <a:custGeom>
              <a:avLst/>
              <a:gdLst/>
              <a:ahLst/>
              <a:cxnLst/>
              <a:rect l="l" t="t" r="r" b="b"/>
              <a:pathLst>
                <a:path w="14516" h="5053" extrusionOk="0">
                  <a:moveTo>
                    <a:pt x="1" y="5052"/>
                  </a:moveTo>
                  <a:lnTo>
                    <a:pt x="12990" y="0"/>
                  </a:lnTo>
                  <a:lnTo>
                    <a:pt x="14515" y="268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1"/>
            <p:cNvSpPr/>
            <p:nvPr/>
          </p:nvSpPr>
          <p:spPr>
            <a:xfrm rot="5784893">
              <a:off x="7908235" y="2729737"/>
              <a:ext cx="1597105" cy="2131715"/>
            </a:xfrm>
            <a:custGeom>
              <a:avLst/>
              <a:gdLst/>
              <a:ahLst/>
              <a:cxnLst/>
              <a:rect l="l" t="t" r="r" b="b"/>
              <a:pathLst>
                <a:path w="5850" h="7808" extrusionOk="0">
                  <a:moveTo>
                    <a:pt x="1" y="0"/>
                  </a:moveTo>
                  <a:lnTo>
                    <a:pt x="1456" y="7808"/>
                  </a:lnTo>
                  <a:lnTo>
                    <a:pt x="5850" y="7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1"/>
            <p:cNvSpPr/>
            <p:nvPr/>
          </p:nvSpPr>
          <p:spPr>
            <a:xfrm rot="4055609">
              <a:off x="-920303" y="3156231"/>
              <a:ext cx="2476557" cy="1517088"/>
            </a:xfrm>
            <a:custGeom>
              <a:avLst/>
              <a:gdLst/>
              <a:ahLst/>
              <a:cxnLst/>
              <a:rect l="l" t="t" r="r" b="b"/>
              <a:pathLst>
                <a:path w="22791" h="13961" extrusionOk="0">
                  <a:moveTo>
                    <a:pt x="1" y="13510"/>
                  </a:moveTo>
                  <a:lnTo>
                    <a:pt x="22791" y="13960"/>
                  </a:lnTo>
                  <a:lnTo>
                    <a:pt x="1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rot="4055609">
              <a:off x="1794402" y="4578334"/>
              <a:ext cx="1390897" cy="1453953"/>
            </a:xfrm>
            <a:custGeom>
              <a:avLst/>
              <a:gdLst/>
              <a:ahLst/>
              <a:cxnLst/>
              <a:rect l="l" t="t" r="r" b="b"/>
              <a:pathLst>
                <a:path w="12800" h="13380" extrusionOk="0">
                  <a:moveTo>
                    <a:pt x="1" y="4480"/>
                  </a:moveTo>
                  <a:lnTo>
                    <a:pt x="6049" y="13380"/>
                  </a:lnTo>
                  <a:lnTo>
                    <a:pt x="12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rot="7891307">
              <a:off x="8121998" y="4969569"/>
              <a:ext cx="2152943" cy="1099004"/>
            </a:xfrm>
            <a:custGeom>
              <a:avLst/>
              <a:gdLst/>
              <a:ahLst/>
              <a:cxnLst/>
              <a:rect l="l" t="t" r="r" b="b"/>
              <a:pathLst>
                <a:path w="16552" h="8449" extrusionOk="0">
                  <a:moveTo>
                    <a:pt x="0" y="8449"/>
                  </a:moveTo>
                  <a:lnTo>
                    <a:pt x="16551" y="7998"/>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1"/>
            <p:cNvSpPr/>
            <p:nvPr/>
          </p:nvSpPr>
          <p:spPr>
            <a:xfrm rot="5715920">
              <a:off x="7815995" y="798294"/>
              <a:ext cx="653435" cy="836499"/>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1"/>
            <p:cNvSpPr/>
            <p:nvPr/>
          </p:nvSpPr>
          <p:spPr>
            <a:xfrm rot="5715920">
              <a:off x="8348769" y="1077878"/>
              <a:ext cx="1252621" cy="1032489"/>
            </a:xfrm>
            <a:custGeom>
              <a:avLst/>
              <a:gdLst/>
              <a:ahLst/>
              <a:cxnLst/>
              <a:rect l="l" t="t" r="r" b="b"/>
              <a:pathLst>
                <a:path w="10252" h="8450" extrusionOk="0">
                  <a:moveTo>
                    <a:pt x="1" y="7869"/>
                  </a:moveTo>
                  <a:lnTo>
                    <a:pt x="10252" y="1"/>
                  </a:lnTo>
                  <a:lnTo>
                    <a:pt x="5347" y="845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1"/>
            <p:cNvSpPr/>
            <p:nvPr/>
          </p:nvSpPr>
          <p:spPr>
            <a:xfrm rot="9420525">
              <a:off x="5923893" y="-597936"/>
              <a:ext cx="603695" cy="990916"/>
            </a:xfrm>
            <a:custGeom>
              <a:avLst/>
              <a:gdLst/>
              <a:ahLst/>
              <a:cxnLst/>
              <a:rect l="l" t="t" r="r" b="b"/>
              <a:pathLst>
                <a:path w="6812" h="7618" extrusionOk="0">
                  <a:moveTo>
                    <a:pt x="0" y="7427"/>
                  </a:moveTo>
                  <a:lnTo>
                    <a:pt x="6811" y="7618"/>
                  </a:lnTo>
                  <a:lnTo>
                    <a:pt x="1144" y="1"/>
                  </a:lnTo>
                  <a:close/>
                </a:path>
              </a:pathLst>
            </a:custGeom>
            <a:solidFill>
              <a:srgbClr val="AAC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rot="4055609">
              <a:off x="1383928" y="4299432"/>
              <a:ext cx="961458" cy="140505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p:nvPr/>
          </p:nvSpPr>
          <p:spPr>
            <a:xfrm rot="4055609">
              <a:off x="116231" y="3850037"/>
              <a:ext cx="975584" cy="1517088"/>
            </a:xfrm>
            <a:custGeom>
              <a:avLst/>
              <a:gdLst/>
              <a:ahLst/>
              <a:cxnLst/>
              <a:rect l="l" t="t" r="r" b="b"/>
              <a:pathLst>
                <a:path w="8978" h="13961" extrusionOk="0">
                  <a:moveTo>
                    <a:pt x="0" y="0"/>
                  </a:moveTo>
                  <a:lnTo>
                    <a:pt x="8978" y="13960"/>
                  </a:lnTo>
                  <a:lnTo>
                    <a:pt x="7834"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1"/>
            <p:cNvSpPr/>
            <p:nvPr/>
          </p:nvSpPr>
          <p:spPr>
            <a:xfrm rot="4055609">
              <a:off x="999440" y="3602100"/>
              <a:ext cx="1155423" cy="1405053"/>
            </a:xfrm>
            <a:custGeom>
              <a:avLst/>
              <a:gdLst/>
              <a:ahLst/>
              <a:cxnLst/>
              <a:rect l="l" t="t" r="r" b="b"/>
              <a:pathLst>
                <a:path w="10633" h="12930" extrusionOk="0">
                  <a:moveTo>
                    <a:pt x="0" y="8830"/>
                  </a:moveTo>
                  <a:lnTo>
                    <a:pt x="10633" y="0"/>
                  </a:lnTo>
                  <a:lnTo>
                    <a:pt x="7834"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1"/>
            <p:cNvSpPr/>
            <p:nvPr/>
          </p:nvSpPr>
          <p:spPr>
            <a:xfrm rot="4055609">
              <a:off x="87113" y="5165288"/>
              <a:ext cx="1452944" cy="1071665"/>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1"/>
            <p:cNvSpPr/>
            <p:nvPr/>
          </p:nvSpPr>
          <p:spPr>
            <a:xfrm rot="4055609">
              <a:off x="501965" y="5005059"/>
              <a:ext cx="1452944" cy="1050041"/>
            </a:xfrm>
            <a:custGeom>
              <a:avLst/>
              <a:gdLst/>
              <a:ahLst/>
              <a:cxnLst/>
              <a:rect l="l" t="t" r="r" b="b"/>
              <a:pathLst>
                <a:path w="13371" h="9663" extrusionOk="0">
                  <a:moveTo>
                    <a:pt x="0" y="4030"/>
                  </a:moveTo>
                  <a:lnTo>
                    <a:pt x="8847" y="1"/>
                  </a:lnTo>
                  <a:lnTo>
                    <a:pt x="13371"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1"/>
            <p:cNvSpPr/>
            <p:nvPr/>
          </p:nvSpPr>
          <p:spPr>
            <a:xfrm rot="5715920">
              <a:off x="6652485" y="-731269"/>
              <a:ext cx="1586181" cy="2064734"/>
            </a:xfrm>
            <a:custGeom>
              <a:avLst/>
              <a:gdLst/>
              <a:ahLst/>
              <a:cxnLst/>
              <a:rect l="l" t="t" r="r" b="b"/>
              <a:pathLst>
                <a:path w="12982" h="16898" extrusionOk="0">
                  <a:moveTo>
                    <a:pt x="2609" y="16898"/>
                  </a:moveTo>
                  <a:lnTo>
                    <a:pt x="12982" y="5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1"/>
            <p:cNvSpPr/>
            <p:nvPr/>
          </p:nvSpPr>
          <p:spPr>
            <a:xfrm rot="5715920">
              <a:off x="7427418" y="-45737"/>
              <a:ext cx="1586181" cy="836499"/>
            </a:xfrm>
            <a:custGeom>
              <a:avLst/>
              <a:gdLst/>
              <a:ahLst/>
              <a:cxnLst/>
              <a:rect l="l" t="t" r="r" b="b"/>
              <a:pathLst>
                <a:path w="12982" h="6846" extrusionOk="0">
                  <a:moveTo>
                    <a:pt x="10755" y="0"/>
                  </a:moveTo>
                  <a:lnTo>
                    <a:pt x="12982" y="6846"/>
                  </a:lnTo>
                  <a:lnTo>
                    <a:pt x="1" y="13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1"/>
            <p:cNvSpPr/>
            <p:nvPr/>
          </p:nvSpPr>
          <p:spPr>
            <a:xfrm rot="6594803">
              <a:off x="498696" y="-784815"/>
              <a:ext cx="1233215" cy="1156623"/>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1"/>
            <p:cNvSpPr/>
            <p:nvPr/>
          </p:nvSpPr>
          <p:spPr>
            <a:xfrm rot="6594803">
              <a:off x="562450" y="734176"/>
              <a:ext cx="1101321" cy="599774"/>
            </a:xfrm>
            <a:custGeom>
              <a:avLst/>
              <a:gdLst/>
              <a:ahLst/>
              <a:cxnLst/>
              <a:rect l="l" t="t" r="r" b="b"/>
              <a:pathLst>
                <a:path w="8467" h="4611" extrusionOk="0">
                  <a:moveTo>
                    <a:pt x="1" y="3267"/>
                  </a:moveTo>
                  <a:lnTo>
                    <a:pt x="8467" y="1"/>
                  </a:lnTo>
                  <a:lnTo>
                    <a:pt x="4073"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1"/>
            <p:cNvSpPr/>
            <p:nvPr/>
          </p:nvSpPr>
          <p:spPr>
            <a:xfrm rot="6594803">
              <a:off x="30291" y="896225"/>
              <a:ext cx="1217346" cy="1182508"/>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1"/>
            <p:cNvSpPr/>
            <p:nvPr/>
          </p:nvSpPr>
          <p:spPr>
            <a:xfrm rot="6594803">
              <a:off x="1606471" y="-405245"/>
              <a:ext cx="1051764" cy="941350"/>
            </a:xfrm>
            <a:custGeom>
              <a:avLst/>
              <a:gdLst/>
              <a:ahLst/>
              <a:cxnLst/>
              <a:rect l="l" t="t" r="r" b="b"/>
              <a:pathLst>
                <a:path w="8086" h="7237" extrusionOk="0">
                  <a:moveTo>
                    <a:pt x="1" y="7236"/>
                  </a:moveTo>
                  <a:lnTo>
                    <a:pt x="5217" y="1"/>
                  </a:lnTo>
                  <a:lnTo>
                    <a:pt x="8085" y="27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rot="6594803">
              <a:off x="1183319" y="-391386"/>
              <a:ext cx="1233215" cy="865776"/>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p:nvPr/>
          </p:nvSpPr>
          <p:spPr>
            <a:xfrm rot="6594803">
              <a:off x="791920" y="620671"/>
              <a:ext cx="1282772" cy="865776"/>
            </a:xfrm>
            <a:custGeom>
              <a:avLst/>
              <a:gdLst/>
              <a:ahLst/>
              <a:cxnLst/>
              <a:rect l="l" t="t" r="r" b="b"/>
              <a:pathLst>
                <a:path w="9862" h="6656" extrusionOk="0">
                  <a:moveTo>
                    <a:pt x="1396" y="6655"/>
                  </a:moveTo>
                  <a:lnTo>
                    <a:pt x="9862" y="338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rot="6594803">
              <a:off x="337797" y="-340733"/>
              <a:ext cx="1034854" cy="873711"/>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rot="6594803">
              <a:off x="-915599" y="538316"/>
              <a:ext cx="2507922" cy="307886"/>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rot="6594803">
              <a:off x="561815" y="343487"/>
              <a:ext cx="529914" cy="565954"/>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1"/>
            <p:cNvSpPr/>
            <p:nvPr/>
          </p:nvSpPr>
          <p:spPr>
            <a:xfrm rot="6594803">
              <a:off x="-335963" y="973650"/>
              <a:ext cx="1473198" cy="582864"/>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1"/>
            <p:cNvSpPr/>
            <p:nvPr/>
          </p:nvSpPr>
          <p:spPr>
            <a:xfrm rot="5715920">
              <a:off x="8565183" y="-411189"/>
              <a:ext cx="528442" cy="617416"/>
            </a:xfrm>
            <a:custGeom>
              <a:avLst/>
              <a:gdLst/>
              <a:ahLst/>
              <a:cxnLst/>
              <a:rect l="l" t="t" r="r" b="b"/>
              <a:pathLst>
                <a:path w="4325" h="5053" extrusionOk="0">
                  <a:moveTo>
                    <a:pt x="1" y="5052"/>
                  </a:moveTo>
                  <a:lnTo>
                    <a:pt x="1396" y="0"/>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rot="5715920">
              <a:off x="8136316" y="-20028"/>
              <a:ext cx="1314079" cy="617416"/>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rot="5715920">
              <a:off x="8090476" y="794653"/>
              <a:ext cx="2396010" cy="508424"/>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1"/>
            <p:cNvSpPr/>
            <p:nvPr/>
          </p:nvSpPr>
          <p:spPr>
            <a:xfrm rot="5715920">
              <a:off x="8027292" y="725389"/>
              <a:ext cx="2038258" cy="961620"/>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rot="7891307">
              <a:off x="8268600" y="3762806"/>
              <a:ext cx="968252" cy="1140888"/>
            </a:xfrm>
            <a:custGeom>
              <a:avLst/>
              <a:gdLst/>
              <a:ahLst/>
              <a:cxnLst/>
              <a:rect l="l" t="t" r="r" b="b"/>
              <a:pathLst>
                <a:path w="7444" h="8771" extrusionOk="0">
                  <a:moveTo>
                    <a:pt x="0" y="1"/>
                  </a:moveTo>
                  <a:lnTo>
                    <a:pt x="1595" y="8068"/>
                  </a:lnTo>
                  <a:lnTo>
                    <a:pt x="7444" y="877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p:nvPr/>
          </p:nvSpPr>
          <p:spPr>
            <a:xfrm rot="7891307">
              <a:off x="7305498" y="4196431"/>
              <a:ext cx="2152943" cy="1199422"/>
            </a:xfrm>
            <a:custGeom>
              <a:avLst/>
              <a:gdLst/>
              <a:ahLst/>
              <a:cxnLst/>
              <a:rect l="l" t="t" r="r" b="b"/>
              <a:pathLst>
                <a:path w="16552" h="9221" extrusionOk="0">
                  <a:moveTo>
                    <a:pt x="0" y="451"/>
                  </a:moveTo>
                  <a:lnTo>
                    <a:pt x="16551" y="0"/>
                  </a:lnTo>
                  <a:lnTo>
                    <a:pt x="7444" y="922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1"/>
            <p:cNvSpPr/>
            <p:nvPr/>
          </p:nvSpPr>
          <p:spPr>
            <a:xfrm rot="7891307">
              <a:off x="7564712" y="3248892"/>
              <a:ext cx="760918" cy="1015626"/>
            </a:xfrm>
            <a:custGeom>
              <a:avLst/>
              <a:gdLst/>
              <a:ahLst/>
              <a:cxnLst/>
              <a:rect l="l" t="t" r="r" b="b"/>
              <a:pathLst>
                <a:path w="5850" h="7808" extrusionOk="0">
                  <a:moveTo>
                    <a:pt x="1" y="0"/>
                  </a:moveTo>
                  <a:lnTo>
                    <a:pt x="1456" y="7808"/>
                  </a:lnTo>
                  <a:lnTo>
                    <a:pt x="5850" y="7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rot="7891307">
              <a:off x="7412574" y="4434266"/>
              <a:ext cx="1184821" cy="1349268"/>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1"/>
            <p:cNvSpPr/>
            <p:nvPr/>
          </p:nvSpPr>
          <p:spPr>
            <a:xfrm rot="3751665">
              <a:off x="2723828" y="-701969"/>
              <a:ext cx="603686" cy="990920"/>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1"/>
            <p:cNvSpPr/>
            <p:nvPr/>
          </p:nvSpPr>
          <p:spPr>
            <a:xfrm rot="-7196168" flipH="1">
              <a:off x="8560394" y="2433448"/>
              <a:ext cx="603687" cy="990916"/>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rot="-3880959" flipH="1">
              <a:off x="3031298" y="4711969"/>
              <a:ext cx="603692" cy="990902"/>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p:nvPr/>
          </p:nvSpPr>
          <p:spPr>
            <a:xfrm rot="7110552" flipH="1">
              <a:off x="-36148" y="2433459"/>
              <a:ext cx="603668" cy="990914"/>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1"/>
            <p:cNvSpPr/>
            <p:nvPr/>
          </p:nvSpPr>
          <p:spPr>
            <a:xfrm rot="6751560" flipH="1">
              <a:off x="6699962" y="4613442"/>
              <a:ext cx="603670" cy="990913"/>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1"/>
          <p:cNvSpPr txBox="1">
            <a:spLocks noGrp="1"/>
          </p:cNvSpPr>
          <p:nvPr>
            <p:ph type="subTitle" idx="1"/>
          </p:nvPr>
        </p:nvSpPr>
        <p:spPr>
          <a:xfrm>
            <a:off x="2582850" y="2803275"/>
            <a:ext cx="3978300" cy="81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atin typeface="Fira Sans Extra Condensed"/>
                <a:ea typeface="Fira Sans Extra Condensed"/>
                <a:cs typeface="Fira Sans Extra Condensed"/>
                <a:sym typeface="Fira Sans Extra Condensed"/>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1320"/>
        <p:cNvGrpSpPr/>
        <p:nvPr/>
      </p:nvGrpSpPr>
      <p:grpSpPr>
        <a:xfrm>
          <a:off x="0" y="0"/>
          <a:ext cx="0" cy="0"/>
          <a:chOff x="0" y="0"/>
          <a:chExt cx="0" cy="0"/>
        </a:xfrm>
      </p:grpSpPr>
      <p:grpSp>
        <p:nvGrpSpPr>
          <p:cNvPr id="1321" name="Google Shape;1321;p42"/>
          <p:cNvGrpSpPr/>
          <p:nvPr/>
        </p:nvGrpSpPr>
        <p:grpSpPr>
          <a:xfrm>
            <a:off x="-304799" y="-641903"/>
            <a:ext cx="10178752" cy="6380011"/>
            <a:chOff x="-304799" y="-641903"/>
            <a:chExt cx="10178752" cy="6380011"/>
          </a:xfrm>
        </p:grpSpPr>
        <p:sp>
          <p:nvSpPr>
            <p:cNvPr id="1322" name="Google Shape;1322;p42"/>
            <p:cNvSpPr/>
            <p:nvPr/>
          </p:nvSpPr>
          <p:spPr>
            <a:xfrm rot="4458719">
              <a:off x="829221" y="4678062"/>
              <a:ext cx="395357" cy="768715"/>
            </a:xfrm>
            <a:custGeom>
              <a:avLst/>
              <a:gdLst/>
              <a:ahLst/>
              <a:cxnLst/>
              <a:rect l="l" t="t" r="r" b="b"/>
              <a:pathLst>
                <a:path w="3753" h="7297" extrusionOk="0">
                  <a:moveTo>
                    <a:pt x="0" y="5624"/>
                  </a:moveTo>
                  <a:lnTo>
                    <a:pt x="3752" y="7297"/>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2"/>
            <p:cNvSpPr/>
            <p:nvPr/>
          </p:nvSpPr>
          <p:spPr>
            <a:xfrm rot="4458719">
              <a:off x="1013463" y="4443302"/>
              <a:ext cx="785236" cy="1443355"/>
            </a:xfrm>
            <a:custGeom>
              <a:avLst/>
              <a:gdLst/>
              <a:ahLst/>
              <a:cxnLst/>
              <a:rect l="l" t="t" r="r" b="b"/>
              <a:pathLst>
                <a:path w="7454" h="13701" extrusionOk="0">
                  <a:moveTo>
                    <a:pt x="3692" y="13701"/>
                  </a:moveTo>
                  <a:lnTo>
                    <a:pt x="7453" y="1"/>
                  </a:lnTo>
                  <a:lnTo>
                    <a:pt x="1" y="6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2"/>
            <p:cNvSpPr/>
            <p:nvPr/>
          </p:nvSpPr>
          <p:spPr>
            <a:xfrm rot="-5244609">
              <a:off x="8969498" y="4566292"/>
              <a:ext cx="240373" cy="592123"/>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2"/>
            <p:cNvSpPr/>
            <p:nvPr/>
          </p:nvSpPr>
          <p:spPr>
            <a:xfrm rot="-5244609">
              <a:off x="8507532" y="4082963"/>
              <a:ext cx="1032017" cy="760346"/>
            </a:xfrm>
            <a:custGeom>
              <a:avLst/>
              <a:gdLst/>
              <a:ahLst/>
              <a:cxnLst/>
              <a:rect l="l" t="t" r="r" b="b"/>
              <a:pathLst>
                <a:path w="14516" h="10694" extrusionOk="0">
                  <a:moveTo>
                    <a:pt x="1" y="2366"/>
                  </a:moveTo>
                  <a:lnTo>
                    <a:pt x="3380" y="10693"/>
                  </a:lnTo>
                  <a:lnTo>
                    <a:pt x="145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rot="-2341837">
              <a:off x="8671245" y="429326"/>
              <a:ext cx="704592" cy="1831702"/>
            </a:xfrm>
            <a:custGeom>
              <a:avLst/>
              <a:gdLst/>
              <a:ahLst/>
              <a:cxnLst/>
              <a:rect l="l" t="t" r="r" b="b"/>
              <a:pathLst>
                <a:path w="5417" h="14082" extrusionOk="0">
                  <a:moveTo>
                    <a:pt x="1" y="14082"/>
                  </a:moveTo>
                  <a:lnTo>
                    <a:pt x="5416" y="9090"/>
                  </a:lnTo>
                  <a:lnTo>
                    <a:pt x="12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rot="-2341837">
              <a:off x="8597446" y="402743"/>
              <a:ext cx="687683" cy="1182503"/>
            </a:xfrm>
            <a:custGeom>
              <a:avLst/>
              <a:gdLst/>
              <a:ahLst/>
              <a:cxnLst/>
              <a:rect l="l" t="t" r="r" b="b"/>
              <a:pathLst>
                <a:path w="5287" h="9091" extrusionOk="0">
                  <a:moveTo>
                    <a:pt x="4142" y="9090"/>
                  </a:moveTo>
                  <a:lnTo>
                    <a:pt x="5286" y="390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2"/>
            <p:cNvSpPr/>
            <p:nvPr/>
          </p:nvSpPr>
          <p:spPr>
            <a:xfrm rot="4458719">
              <a:off x="243152" y="4826381"/>
              <a:ext cx="731300" cy="357968"/>
            </a:xfrm>
            <a:custGeom>
              <a:avLst/>
              <a:gdLst/>
              <a:ahLst/>
              <a:cxnLst/>
              <a:rect l="l" t="t" r="r" b="b"/>
              <a:pathLst>
                <a:path w="6942" h="3398" extrusionOk="0">
                  <a:moveTo>
                    <a:pt x="3189" y="0"/>
                  </a:moveTo>
                  <a:lnTo>
                    <a:pt x="6941" y="1673"/>
                  </a:lnTo>
                  <a:lnTo>
                    <a:pt x="0" y="339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2"/>
            <p:cNvSpPr/>
            <p:nvPr/>
          </p:nvSpPr>
          <p:spPr>
            <a:xfrm rot="4458719">
              <a:off x="-162844" y="4694842"/>
              <a:ext cx="731300" cy="849094"/>
            </a:xfrm>
            <a:custGeom>
              <a:avLst/>
              <a:gdLst/>
              <a:ahLst/>
              <a:cxnLst/>
              <a:rect l="l" t="t" r="r" b="b"/>
              <a:pathLst>
                <a:path w="6942" h="8060" extrusionOk="0">
                  <a:moveTo>
                    <a:pt x="4584" y="8059"/>
                  </a:moveTo>
                  <a:lnTo>
                    <a:pt x="6941" y="1"/>
                  </a:lnTo>
                  <a:lnTo>
                    <a:pt x="0" y="172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rot="-10187880">
              <a:off x="1139895" y="-870956"/>
              <a:ext cx="1218081" cy="1604355"/>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2"/>
            <p:cNvSpPr/>
            <p:nvPr/>
          </p:nvSpPr>
          <p:spPr>
            <a:xfrm rot="-10187880">
              <a:off x="655336" y="-469900"/>
              <a:ext cx="1188849" cy="1035733"/>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42"/>
          <p:cNvSpPr txBox="1">
            <a:spLocks noGrp="1"/>
          </p:cNvSpPr>
          <p:nvPr>
            <p:ph type="title"/>
          </p:nvPr>
        </p:nvSpPr>
        <p:spPr>
          <a:xfrm>
            <a:off x="713225" y="438728"/>
            <a:ext cx="7717500" cy="730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CUSTOM_13">
    <p:spTree>
      <p:nvGrpSpPr>
        <p:cNvPr id="1" name="Shape 1333"/>
        <p:cNvGrpSpPr/>
        <p:nvPr/>
      </p:nvGrpSpPr>
      <p:grpSpPr>
        <a:xfrm>
          <a:off x="0" y="0"/>
          <a:ext cx="0" cy="0"/>
          <a:chOff x="0" y="0"/>
          <a:chExt cx="0" cy="0"/>
        </a:xfrm>
      </p:grpSpPr>
      <p:grpSp>
        <p:nvGrpSpPr>
          <p:cNvPr id="1334" name="Google Shape;1334;p43"/>
          <p:cNvGrpSpPr/>
          <p:nvPr/>
        </p:nvGrpSpPr>
        <p:grpSpPr>
          <a:xfrm>
            <a:off x="-372161" y="-1042311"/>
            <a:ext cx="10313886" cy="6521084"/>
            <a:chOff x="-308960" y="-1002328"/>
            <a:chExt cx="10250334" cy="6480902"/>
          </a:xfrm>
        </p:grpSpPr>
        <p:sp>
          <p:nvSpPr>
            <p:cNvPr id="1335" name="Google Shape;1335;p43"/>
            <p:cNvSpPr/>
            <p:nvPr/>
          </p:nvSpPr>
          <p:spPr>
            <a:xfrm rot="7641676">
              <a:off x="8583926" y="4711229"/>
              <a:ext cx="841562" cy="53883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3"/>
            <p:cNvSpPr/>
            <p:nvPr/>
          </p:nvSpPr>
          <p:spPr>
            <a:xfrm rot="6157856" flipH="1">
              <a:off x="8515077" y="373687"/>
              <a:ext cx="860775" cy="1322339"/>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3"/>
            <p:cNvSpPr/>
            <p:nvPr/>
          </p:nvSpPr>
          <p:spPr>
            <a:xfrm rot="4137004" flipH="1">
              <a:off x="8739556" y="-28496"/>
              <a:ext cx="860408" cy="1322356"/>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3"/>
            <p:cNvSpPr/>
            <p:nvPr/>
          </p:nvSpPr>
          <p:spPr>
            <a:xfrm rot="-3599805">
              <a:off x="8486225" y="4514697"/>
              <a:ext cx="841738" cy="725615"/>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3"/>
            <p:cNvSpPr/>
            <p:nvPr/>
          </p:nvSpPr>
          <p:spPr>
            <a:xfrm rot="-9201064">
              <a:off x="790157" y="-520064"/>
              <a:ext cx="1030686" cy="1279334"/>
            </a:xfrm>
            <a:custGeom>
              <a:avLst/>
              <a:gdLst/>
              <a:ahLst/>
              <a:cxnLst/>
              <a:rect l="l" t="t" r="r" b="b"/>
              <a:pathLst>
                <a:path w="10885" h="13510" extrusionOk="0">
                  <a:moveTo>
                    <a:pt x="0" y="13380"/>
                  </a:moveTo>
                  <a:lnTo>
                    <a:pt x="10884" y="13510"/>
                  </a:lnTo>
                  <a:lnTo>
                    <a:pt x="67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3"/>
            <p:cNvSpPr/>
            <p:nvPr/>
          </p:nvSpPr>
          <p:spPr>
            <a:xfrm rot="-9201064">
              <a:off x="150504" y="-822940"/>
              <a:ext cx="1102933" cy="1279334"/>
            </a:xfrm>
            <a:custGeom>
              <a:avLst/>
              <a:gdLst/>
              <a:ahLst/>
              <a:cxnLst/>
              <a:rect l="l" t="t" r="r" b="b"/>
              <a:pathLst>
                <a:path w="11648" h="13510" extrusionOk="0">
                  <a:moveTo>
                    <a:pt x="1" y="0"/>
                  </a:moveTo>
                  <a:lnTo>
                    <a:pt x="4134" y="13510"/>
                  </a:lnTo>
                  <a:lnTo>
                    <a:pt x="11647" y="21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3"/>
            <p:cNvSpPr/>
            <p:nvPr/>
          </p:nvSpPr>
          <p:spPr>
            <a:xfrm rot="-9201064">
              <a:off x="-207050" y="171400"/>
              <a:ext cx="1102933" cy="715613"/>
            </a:xfrm>
            <a:custGeom>
              <a:avLst/>
              <a:gdLst/>
              <a:ahLst/>
              <a:cxnLst/>
              <a:rect l="l" t="t" r="r" b="b"/>
              <a:pathLst>
                <a:path w="11648" h="7557" extrusionOk="0">
                  <a:moveTo>
                    <a:pt x="1" y="5442"/>
                  </a:moveTo>
                  <a:lnTo>
                    <a:pt x="8848" y="0"/>
                  </a:lnTo>
                  <a:lnTo>
                    <a:pt x="11647" y="755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3"/>
            <p:cNvSpPr/>
            <p:nvPr/>
          </p:nvSpPr>
          <p:spPr>
            <a:xfrm rot="-5674165" flipH="1">
              <a:off x="-195172" y="3517340"/>
              <a:ext cx="657705" cy="734684"/>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3"/>
            <p:cNvSpPr/>
            <p:nvPr/>
          </p:nvSpPr>
          <p:spPr>
            <a:xfrm rot="-7394290" flipH="1">
              <a:off x="-164079" y="3770322"/>
              <a:ext cx="517737" cy="962868"/>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43"/>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3">
  <p:cSld name="CUSTOM_13_1">
    <p:spTree>
      <p:nvGrpSpPr>
        <p:cNvPr id="1" name="Shape 1345"/>
        <p:cNvGrpSpPr/>
        <p:nvPr/>
      </p:nvGrpSpPr>
      <p:grpSpPr>
        <a:xfrm>
          <a:off x="0" y="0"/>
          <a:ext cx="0" cy="0"/>
          <a:chOff x="0" y="0"/>
          <a:chExt cx="0" cy="0"/>
        </a:xfrm>
      </p:grpSpPr>
      <p:grpSp>
        <p:nvGrpSpPr>
          <p:cNvPr id="1346" name="Google Shape;1346;p44"/>
          <p:cNvGrpSpPr/>
          <p:nvPr/>
        </p:nvGrpSpPr>
        <p:grpSpPr>
          <a:xfrm flipH="1">
            <a:off x="-829361" y="-1042311"/>
            <a:ext cx="10313886" cy="6521084"/>
            <a:chOff x="-308960" y="-1002328"/>
            <a:chExt cx="10250334" cy="6480902"/>
          </a:xfrm>
        </p:grpSpPr>
        <p:sp>
          <p:nvSpPr>
            <p:cNvPr id="1347" name="Google Shape;1347;p44"/>
            <p:cNvSpPr/>
            <p:nvPr/>
          </p:nvSpPr>
          <p:spPr>
            <a:xfrm rot="7641676">
              <a:off x="8583926" y="4711229"/>
              <a:ext cx="841562" cy="53883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4"/>
            <p:cNvSpPr/>
            <p:nvPr/>
          </p:nvSpPr>
          <p:spPr>
            <a:xfrm rot="6157856" flipH="1">
              <a:off x="8515077" y="373687"/>
              <a:ext cx="860775" cy="1322339"/>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4"/>
            <p:cNvSpPr/>
            <p:nvPr/>
          </p:nvSpPr>
          <p:spPr>
            <a:xfrm rot="4137004" flipH="1">
              <a:off x="8739556" y="-28496"/>
              <a:ext cx="860408" cy="1322356"/>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4"/>
            <p:cNvSpPr/>
            <p:nvPr/>
          </p:nvSpPr>
          <p:spPr>
            <a:xfrm rot="-3599805">
              <a:off x="8486225" y="4514697"/>
              <a:ext cx="841738" cy="725615"/>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p:cNvSpPr/>
            <p:nvPr/>
          </p:nvSpPr>
          <p:spPr>
            <a:xfrm rot="-9201064">
              <a:off x="790157" y="-520064"/>
              <a:ext cx="1030686" cy="1279334"/>
            </a:xfrm>
            <a:custGeom>
              <a:avLst/>
              <a:gdLst/>
              <a:ahLst/>
              <a:cxnLst/>
              <a:rect l="l" t="t" r="r" b="b"/>
              <a:pathLst>
                <a:path w="10885" h="13510" extrusionOk="0">
                  <a:moveTo>
                    <a:pt x="0" y="13380"/>
                  </a:moveTo>
                  <a:lnTo>
                    <a:pt x="10884" y="13510"/>
                  </a:lnTo>
                  <a:lnTo>
                    <a:pt x="67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p:cNvSpPr/>
            <p:nvPr/>
          </p:nvSpPr>
          <p:spPr>
            <a:xfrm rot="-9201064">
              <a:off x="150504" y="-822940"/>
              <a:ext cx="1102933" cy="1279334"/>
            </a:xfrm>
            <a:custGeom>
              <a:avLst/>
              <a:gdLst/>
              <a:ahLst/>
              <a:cxnLst/>
              <a:rect l="l" t="t" r="r" b="b"/>
              <a:pathLst>
                <a:path w="11648" h="13510" extrusionOk="0">
                  <a:moveTo>
                    <a:pt x="1" y="0"/>
                  </a:moveTo>
                  <a:lnTo>
                    <a:pt x="4134" y="13510"/>
                  </a:lnTo>
                  <a:lnTo>
                    <a:pt x="11647" y="21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4"/>
            <p:cNvSpPr/>
            <p:nvPr/>
          </p:nvSpPr>
          <p:spPr>
            <a:xfrm rot="-9201064">
              <a:off x="-207050" y="171400"/>
              <a:ext cx="1102933" cy="715613"/>
            </a:xfrm>
            <a:custGeom>
              <a:avLst/>
              <a:gdLst/>
              <a:ahLst/>
              <a:cxnLst/>
              <a:rect l="l" t="t" r="r" b="b"/>
              <a:pathLst>
                <a:path w="11648" h="7557" extrusionOk="0">
                  <a:moveTo>
                    <a:pt x="1" y="5442"/>
                  </a:moveTo>
                  <a:lnTo>
                    <a:pt x="8848" y="0"/>
                  </a:lnTo>
                  <a:lnTo>
                    <a:pt x="11647" y="755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4"/>
            <p:cNvSpPr/>
            <p:nvPr/>
          </p:nvSpPr>
          <p:spPr>
            <a:xfrm rot="-5674165" flipH="1">
              <a:off x="-195172" y="3517340"/>
              <a:ext cx="657705" cy="734684"/>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4"/>
            <p:cNvSpPr/>
            <p:nvPr/>
          </p:nvSpPr>
          <p:spPr>
            <a:xfrm rot="-7394290" flipH="1">
              <a:off x="-164079" y="3770322"/>
              <a:ext cx="517737" cy="962868"/>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44"/>
          <p:cNvSpPr txBox="1">
            <a:spLocks noGrp="1"/>
          </p:cNvSpPr>
          <p:nvPr>
            <p:ph type="ctrTitle"/>
          </p:nvPr>
        </p:nvSpPr>
        <p:spPr>
          <a:xfrm flipH="1">
            <a:off x="998650" y="301275"/>
            <a:ext cx="2648400" cy="855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541C1D"/>
              </a:buClr>
              <a:buSzPts val="3800"/>
              <a:buNone/>
              <a:defRPr sz="2400"/>
            </a:lvl1pPr>
            <a:lvl2pPr lvl="1" algn="ctr" rtl="0">
              <a:spcBef>
                <a:spcPts val="0"/>
              </a:spcBef>
              <a:spcAft>
                <a:spcPts val="0"/>
              </a:spcAft>
              <a:buClr>
                <a:srgbClr val="541C1D"/>
              </a:buClr>
              <a:buSzPts val="12000"/>
              <a:buNone/>
              <a:defRPr sz="12000">
                <a:solidFill>
                  <a:srgbClr val="541C1D"/>
                </a:solidFill>
              </a:defRPr>
            </a:lvl2pPr>
            <a:lvl3pPr lvl="2" algn="ctr" rtl="0">
              <a:spcBef>
                <a:spcPts val="0"/>
              </a:spcBef>
              <a:spcAft>
                <a:spcPts val="0"/>
              </a:spcAft>
              <a:buClr>
                <a:srgbClr val="541C1D"/>
              </a:buClr>
              <a:buSzPts val="12000"/>
              <a:buNone/>
              <a:defRPr sz="12000">
                <a:solidFill>
                  <a:srgbClr val="541C1D"/>
                </a:solidFill>
              </a:defRPr>
            </a:lvl3pPr>
            <a:lvl4pPr lvl="3" algn="ctr" rtl="0">
              <a:spcBef>
                <a:spcPts val="0"/>
              </a:spcBef>
              <a:spcAft>
                <a:spcPts val="0"/>
              </a:spcAft>
              <a:buClr>
                <a:srgbClr val="541C1D"/>
              </a:buClr>
              <a:buSzPts val="12000"/>
              <a:buNone/>
              <a:defRPr sz="12000">
                <a:solidFill>
                  <a:srgbClr val="541C1D"/>
                </a:solidFill>
              </a:defRPr>
            </a:lvl4pPr>
            <a:lvl5pPr lvl="4" algn="ctr" rtl="0">
              <a:spcBef>
                <a:spcPts val="0"/>
              </a:spcBef>
              <a:spcAft>
                <a:spcPts val="0"/>
              </a:spcAft>
              <a:buClr>
                <a:srgbClr val="541C1D"/>
              </a:buClr>
              <a:buSzPts val="12000"/>
              <a:buNone/>
              <a:defRPr sz="12000">
                <a:solidFill>
                  <a:srgbClr val="541C1D"/>
                </a:solidFill>
              </a:defRPr>
            </a:lvl5pPr>
            <a:lvl6pPr lvl="5" algn="ctr" rtl="0">
              <a:spcBef>
                <a:spcPts val="0"/>
              </a:spcBef>
              <a:spcAft>
                <a:spcPts val="0"/>
              </a:spcAft>
              <a:buClr>
                <a:srgbClr val="541C1D"/>
              </a:buClr>
              <a:buSzPts val="12000"/>
              <a:buNone/>
              <a:defRPr sz="12000">
                <a:solidFill>
                  <a:srgbClr val="541C1D"/>
                </a:solidFill>
              </a:defRPr>
            </a:lvl6pPr>
            <a:lvl7pPr lvl="6" algn="ctr" rtl="0">
              <a:spcBef>
                <a:spcPts val="0"/>
              </a:spcBef>
              <a:spcAft>
                <a:spcPts val="0"/>
              </a:spcAft>
              <a:buClr>
                <a:srgbClr val="541C1D"/>
              </a:buClr>
              <a:buSzPts val="12000"/>
              <a:buNone/>
              <a:defRPr sz="12000">
                <a:solidFill>
                  <a:srgbClr val="541C1D"/>
                </a:solidFill>
              </a:defRPr>
            </a:lvl7pPr>
            <a:lvl8pPr lvl="7" algn="ctr" rtl="0">
              <a:spcBef>
                <a:spcPts val="0"/>
              </a:spcBef>
              <a:spcAft>
                <a:spcPts val="0"/>
              </a:spcAft>
              <a:buClr>
                <a:srgbClr val="541C1D"/>
              </a:buClr>
              <a:buSzPts val="12000"/>
              <a:buNone/>
              <a:defRPr sz="12000">
                <a:solidFill>
                  <a:srgbClr val="541C1D"/>
                </a:solidFill>
              </a:defRPr>
            </a:lvl8pPr>
            <a:lvl9pPr lvl="8" algn="ctr" rtl="0">
              <a:spcBef>
                <a:spcPts val="0"/>
              </a:spcBef>
              <a:spcAft>
                <a:spcPts val="0"/>
              </a:spcAft>
              <a:buClr>
                <a:srgbClr val="541C1D"/>
              </a:buClr>
              <a:buSzPts val="12000"/>
              <a:buNone/>
              <a:defRPr sz="12000">
                <a:solidFill>
                  <a:srgbClr val="541C1D"/>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4">
  <p:cSld name="CUSTOM_13_1_1">
    <p:spTree>
      <p:nvGrpSpPr>
        <p:cNvPr id="1" name="Shape 1357"/>
        <p:cNvGrpSpPr/>
        <p:nvPr/>
      </p:nvGrpSpPr>
      <p:grpSpPr>
        <a:xfrm>
          <a:off x="0" y="0"/>
          <a:ext cx="0" cy="0"/>
          <a:chOff x="0" y="0"/>
          <a:chExt cx="0" cy="0"/>
        </a:xfrm>
      </p:grpSpPr>
      <p:sp>
        <p:nvSpPr>
          <p:cNvPr id="1358" name="Google Shape;1358;p45"/>
          <p:cNvSpPr txBox="1">
            <a:spLocks noGrp="1"/>
          </p:cNvSpPr>
          <p:nvPr>
            <p:ph type="ctrTitle"/>
          </p:nvPr>
        </p:nvSpPr>
        <p:spPr>
          <a:xfrm flipH="1">
            <a:off x="1802550" y="381000"/>
            <a:ext cx="5538900" cy="46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541C1D"/>
              </a:buClr>
              <a:buSzPts val="3800"/>
              <a:buNone/>
              <a:defRPr sz="2400"/>
            </a:lvl1pPr>
            <a:lvl2pPr lvl="1" algn="ctr" rtl="0">
              <a:spcBef>
                <a:spcPts val="0"/>
              </a:spcBef>
              <a:spcAft>
                <a:spcPts val="0"/>
              </a:spcAft>
              <a:buClr>
                <a:srgbClr val="541C1D"/>
              </a:buClr>
              <a:buSzPts val="12000"/>
              <a:buNone/>
              <a:defRPr sz="12000">
                <a:solidFill>
                  <a:srgbClr val="541C1D"/>
                </a:solidFill>
              </a:defRPr>
            </a:lvl2pPr>
            <a:lvl3pPr lvl="2" algn="ctr" rtl="0">
              <a:spcBef>
                <a:spcPts val="0"/>
              </a:spcBef>
              <a:spcAft>
                <a:spcPts val="0"/>
              </a:spcAft>
              <a:buClr>
                <a:srgbClr val="541C1D"/>
              </a:buClr>
              <a:buSzPts val="12000"/>
              <a:buNone/>
              <a:defRPr sz="12000">
                <a:solidFill>
                  <a:srgbClr val="541C1D"/>
                </a:solidFill>
              </a:defRPr>
            </a:lvl3pPr>
            <a:lvl4pPr lvl="3" algn="ctr" rtl="0">
              <a:spcBef>
                <a:spcPts val="0"/>
              </a:spcBef>
              <a:spcAft>
                <a:spcPts val="0"/>
              </a:spcAft>
              <a:buClr>
                <a:srgbClr val="541C1D"/>
              </a:buClr>
              <a:buSzPts val="12000"/>
              <a:buNone/>
              <a:defRPr sz="12000">
                <a:solidFill>
                  <a:srgbClr val="541C1D"/>
                </a:solidFill>
              </a:defRPr>
            </a:lvl4pPr>
            <a:lvl5pPr lvl="4" algn="ctr" rtl="0">
              <a:spcBef>
                <a:spcPts val="0"/>
              </a:spcBef>
              <a:spcAft>
                <a:spcPts val="0"/>
              </a:spcAft>
              <a:buClr>
                <a:srgbClr val="541C1D"/>
              </a:buClr>
              <a:buSzPts val="12000"/>
              <a:buNone/>
              <a:defRPr sz="12000">
                <a:solidFill>
                  <a:srgbClr val="541C1D"/>
                </a:solidFill>
              </a:defRPr>
            </a:lvl5pPr>
            <a:lvl6pPr lvl="5" algn="ctr" rtl="0">
              <a:spcBef>
                <a:spcPts val="0"/>
              </a:spcBef>
              <a:spcAft>
                <a:spcPts val="0"/>
              </a:spcAft>
              <a:buClr>
                <a:srgbClr val="541C1D"/>
              </a:buClr>
              <a:buSzPts val="12000"/>
              <a:buNone/>
              <a:defRPr sz="12000">
                <a:solidFill>
                  <a:srgbClr val="541C1D"/>
                </a:solidFill>
              </a:defRPr>
            </a:lvl6pPr>
            <a:lvl7pPr lvl="6" algn="ctr" rtl="0">
              <a:spcBef>
                <a:spcPts val="0"/>
              </a:spcBef>
              <a:spcAft>
                <a:spcPts val="0"/>
              </a:spcAft>
              <a:buClr>
                <a:srgbClr val="541C1D"/>
              </a:buClr>
              <a:buSzPts val="12000"/>
              <a:buNone/>
              <a:defRPr sz="12000">
                <a:solidFill>
                  <a:srgbClr val="541C1D"/>
                </a:solidFill>
              </a:defRPr>
            </a:lvl7pPr>
            <a:lvl8pPr lvl="7" algn="ctr" rtl="0">
              <a:spcBef>
                <a:spcPts val="0"/>
              </a:spcBef>
              <a:spcAft>
                <a:spcPts val="0"/>
              </a:spcAft>
              <a:buClr>
                <a:srgbClr val="541C1D"/>
              </a:buClr>
              <a:buSzPts val="12000"/>
              <a:buNone/>
              <a:defRPr sz="12000">
                <a:solidFill>
                  <a:srgbClr val="541C1D"/>
                </a:solidFill>
              </a:defRPr>
            </a:lvl8pPr>
            <a:lvl9pPr lvl="8" algn="ctr" rtl="0">
              <a:spcBef>
                <a:spcPts val="0"/>
              </a:spcBef>
              <a:spcAft>
                <a:spcPts val="0"/>
              </a:spcAft>
              <a:buClr>
                <a:srgbClr val="541C1D"/>
              </a:buClr>
              <a:buSzPts val="12000"/>
              <a:buNone/>
              <a:defRPr sz="12000">
                <a:solidFill>
                  <a:srgbClr val="541C1D"/>
                </a:solidFill>
              </a:defRPr>
            </a:lvl9pPr>
          </a:lstStyle>
          <a:p>
            <a:endParaRPr/>
          </a:p>
        </p:txBody>
      </p:sp>
      <p:grpSp>
        <p:nvGrpSpPr>
          <p:cNvPr id="1359" name="Google Shape;1359;p45"/>
          <p:cNvGrpSpPr/>
          <p:nvPr/>
        </p:nvGrpSpPr>
        <p:grpSpPr>
          <a:xfrm>
            <a:off x="-906432" y="-901923"/>
            <a:ext cx="12174303" cy="7817930"/>
            <a:chOff x="-906432" y="-901923"/>
            <a:chExt cx="12174303" cy="7817930"/>
          </a:xfrm>
        </p:grpSpPr>
        <p:sp>
          <p:nvSpPr>
            <p:cNvPr id="1360" name="Google Shape;1360;p45"/>
            <p:cNvSpPr/>
            <p:nvPr/>
          </p:nvSpPr>
          <p:spPr>
            <a:xfrm rot="8862250">
              <a:off x="-690834" y="3918949"/>
              <a:ext cx="1553525" cy="1256853"/>
            </a:xfrm>
            <a:custGeom>
              <a:avLst/>
              <a:gdLst/>
              <a:ahLst/>
              <a:cxnLst/>
              <a:rect l="l" t="t" r="r" b="b"/>
              <a:pathLst>
                <a:path w="16743" h="13381" extrusionOk="0">
                  <a:moveTo>
                    <a:pt x="1" y="1413"/>
                  </a:moveTo>
                  <a:lnTo>
                    <a:pt x="16742" y="1"/>
                  </a:lnTo>
                  <a:lnTo>
                    <a:pt x="13363" y="133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5"/>
            <p:cNvSpPr/>
            <p:nvPr/>
          </p:nvSpPr>
          <p:spPr>
            <a:xfrm rot="-3172801">
              <a:off x="8613666" y="700010"/>
              <a:ext cx="926132" cy="1414954"/>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45"/>
            <p:cNvGrpSpPr/>
            <p:nvPr/>
          </p:nvGrpSpPr>
          <p:grpSpPr>
            <a:xfrm rot="5401006">
              <a:off x="8055257" y="3703837"/>
              <a:ext cx="3033210" cy="3391129"/>
              <a:chOff x="-1227699" y="-1188327"/>
              <a:chExt cx="8879420" cy="3889802"/>
            </a:xfrm>
          </p:grpSpPr>
          <p:sp>
            <p:nvSpPr>
              <p:cNvPr id="1363" name="Google Shape;1363;p45"/>
              <p:cNvSpPr/>
              <p:nvPr/>
            </p:nvSpPr>
            <p:spPr>
              <a:xfrm rot="-473050">
                <a:off x="-1080526" y="-612452"/>
                <a:ext cx="8585064" cy="273805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5"/>
              <p:cNvSpPr/>
              <p:nvPr/>
            </p:nvSpPr>
            <p:spPr>
              <a:xfrm rot="-473050">
                <a:off x="1117271" y="454596"/>
                <a:ext cx="6460790" cy="1519537"/>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5"/>
            <p:cNvGrpSpPr/>
            <p:nvPr/>
          </p:nvGrpSpPr>
          <p:grpSpPr>
            <a:xfrm rot="2274489">
              <a:off x="7567567" y="-442506"/>
              <a:ext cx="2222346" cy="2116404"/>
              <a:chOff x="-605937" y="-728650"/>
              <a:chExt cx="2222337" cy="2116395"/>
            </a:xfrm>
          </p:grpSpPr>
          <p:sp>
            <p:nvSpPr>
              <p:cNvPr id="1366" name="Google Shape;1366;p45"/>
              <p:cNvSpPr/>
              <p:nvPr/>
            </p:nvSpPr>
            <p:spPr>
              <a:xfrm rot="10800000">
                <a:off x="-450250" y="-728650"/>
                <a:ext cx="2066650" cy="1828650"/>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5"/>
              <p:cNvSpPr/>
              <p:nvPr/>
            </p:nvSpPr>
            <p:spPr>
              <a:xfrm rot="3555342">
                <a:off x="-510863" y="78415"/>
                <a:ext cx="1328942" cy="977034"/>
              </a:xfrm>
              <a:custGeom>
                <a:avLst/>
                <a:gdLst/>
                <a:ahLst/>
                <a:cxnLst/>
                <a:rect l="l" t="t" r="r" b="b"/>
                <a:pathLst>
                  <a:path w="14549" h="28326" extrusionOk="0">
                    <a:moveTo>
                      <a:pt x="1" y="1"/>
                    </a:moveTo>
                    <a:lnTo>
                      <a:pt x="1" y="28326"/>
                    </a:lnTo>
                    <a:lnTo>
                      <a:pt x="14548" y="1220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45"/>
            <p:cNvSpPr/>
            <p:nvPr/>
          </p:nvSpPr>
          <p:spPr>
            <a:xfrm rot="9900137">
              <a:off x="-15160" y="-707481"/>
              <a:ext cx="926134" cy="1414961"/>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anks">
  <p:cSld name="CUSTOM_5_1">
    <p:spTree>
      <p:nvGrpSpPr>
        <p:cNvPr id="1" name="Shape 1369"/>
        <p:cNvGrpSpPr/>
        <p:nvPr/>
      </p:nvGrpSpPr>
      <p:grpSpPr>
        <a:xfrm>
          <a:off x="0" y="0"/>
          <a:ext cx="0" cy="0"/>
          <a:chOff x="0" y="0"/>
          <a:chExt cx="0" cy="0"/>
        </a:xfrm>
      </p:grpSpPr>
      <p:sp>
        <p:nvSpPr>
          <p:cNvPr id="1370" name="Google Shape;1370;p46"/>
          <p:cNvSpPr txBox="1">
            <a:spLocks noGrp="1"/>
          </p:cNvSpPr>
          <p:nvPr>
            <p:ph type="ctrTitle"/>
          </p:nvPr>
        </p:nvSpPr>
        <p:spPr>
          <a:xfrm>
            <a:off x="2083650" y="1236925"/>
            <a:ext cx="4976700" cy="865800"/>
          </a:xfrm>
          <a:prstGeom prst="rect">
            <a:avLst/>
          </a:prstGeom>
        </p:spPr>
        <p:txBody>
          <a:bodyPr spcFirstLastPara="1" wrap="square" lIns="91425" tIns="91425" rIns="91425" bIns="91425" anchor="b" anchorCtr="0">
            <a:noAutofit/>
          </a:bodyPr>
          <a:lstStyle>
            <a:lvl1pPr lvl="0" rtl="0">
              <a:spcBef>
                <a:spcPts val="0"/>
              </a:spcBef>
              <a:spcAft>
                <a:spcPts val="0"/>
              </a:spcAft>
              <a:buSzPts val="38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371" name="Google Shape;1371;p46"/>
          <p:cNvSpPr txBox="1">
            <a:spLocks noGrp="1"/>
          </p:cNvSpPr>
          <p:nvPr>
            <p:ph type="subTitle" idx="1"/>
          </p:nvPr>
        </p:nvSpPr>
        <p:spPr>
          <a:xfrm>
            <a:off x="2917350" y="1920450"/>
            <a:ext cx="3309300" cy="10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2" name="Google Shape;1372;p46"/>
          <p:cNvSpPr txBox="1"/>
          <p:nvPr/>
        </p:nvSpPr>
        <p:spPr>
          <a:xfrm>
            <a:off x="2534100" y="3730500"/>
            <a:ext cx="4075800" cy="4608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2"/>
                </a:solidFill>
                <a:latin typeface="Fira Sans"/>
                <a:ea typeface="Fira Sans"/>
                <a:cs typeface="Fira Sans"/>
                <a:sym typeface="Fira Sans"/>
              </a:rPr>
              <a:t>CREDITS: This presentation template was created by </a:t>
            </a:r>
            <a:r>
              <a:rPr lang="en" sz="1000" b="1">
                <a:solidFill>
                  <a:schemeClr val="dk2"/>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000">
                <a:solidFill>
                  <a:schemeClr val="dk2"/>
                </a:solidFill>
                <a:latin typeface="Fira Sans"/>
                <a:ea typeface="Fira Sans"/>
                <a:cs typeface="Fira Sans"/>
                <a:sym typeface="Fira Sans"/>
              </a:rPr>
              <a:t>, including icons by </a:t>
            </a:r>
            <a:r>
              <a:rPr lang="en" sz="1000" b="1">
                <a:solidFill>
                  <a:schemeClr val="dk2"/>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000">
                <a:solidFill>
                  <a:schemeClr val="dk2"/>
                </a:solidFill>
                <a:latin typeface="Fira Sans"/>
                <a:ea typeface="Fira Sans"/>
                <a:cs typeface="Fira Sans"/>
                <a:sym typeface="Fira Sans"/>
              </a:rPr>
              <a:t>, and infographics &amp; images by </a:t>
            </a:r>
            <a:r>
              <a:rPr lang="en" sz="1000" b="1">
                <a:solidFill>
                  <a:schemeClr val="dk2"/>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000">
                <a:solidFill>
                  <a:schemeClr val="dk2"/>
                </a:solidFill>
                <a:latin typeface="Fira Sans"/>
                <a:ea typeface="Fira Sans"/>
                <a:cs typeface="Fira Sans"/>
                <a:sym typeface="Fira Sans"/>
              </a:rPr>
              <a:t>. </a:t>
            </a:r>
            <a:endParaRPr sz="1000">
              <a:solidFill>
                <a:schemeClr val="dk2"/>
              </a:solidFill>
              <a:latin typeface="Fira Sans"/>
              <a:ea typeface="Fira Sans"/>
              <a:cs typeface="Fira Sans"/>
              <a:sym typeface="Fira Sans"/>
            </a:endParaRPr>
          </a:p>
        </p:txBody>
      </p:sp>
      <p:grpSp>
        <p:nvGrpSpPr>
          <p:cNvPr id="1373" name="Google Shape;1373;p46"/>
          <p:cNvGrpSpPr/>
          <p:nvPr/>
        </p:nvGrpSpPr>
        <p:grpSpPr>
          <a:xfrm>
            <a:off x="7151157" y="3272820"/>
            <a:ext cx="2542452" cy="2060461"/>
            <a:chOff x="953948" y="4296750"/>
            <a:chExt cx="2542452" cy="2060461"/>
          </a:xfrm>
        </p:grpSpPr>
        <p:sp>
          <p:nvSpPr>
            <p:cNvPr id="1374" name="Google Shape;1374;p46"/>
            <p:cNvSpPr/>
            <p:nvPr/>
          </p:nvSpPr>
          <p:spPr>
            <a:xfrm rot="10800000" flipH="1">
              <a:off x="2528417" y="4296750"/>
              <a:ext cx="967982" cy="1063446"/>
            </a:xfrm>
            <a:custGeom>
              <a:avLst/>
              <a:gdLst/>
              <a:ahLst/>
              <a:cxnLst/>
              <a:rect l="l" t="t" r="r" b="b"/>
              <a:pathLst>
                <a:path w="10373" h="11396" extrusionOk="0">
                  <a:moveTo>
                    <a:pt x="0" y="11396"/>
                  </a:moveTo>
                  <a:lnTo>
                    <a:pt x="10373" y="1"/>
                  </a:lnTo>
                  <a:lnTo>
                    <a:pt x="9740" y="685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rot="10800000" flipH="1">
              <a:off x="1393851" y="5873546"/>
              <a:ext cx="1021453" cy="483665"/>
            </a:xfrm>
            <a:custGeom>
              <a:avLst/>
              <a:gdLst/>
              <a:ahLst/>
              <a:cxnLst/>
              <a:rect l="l" t="t" r="r" b="b"/>
              <a:pathLst>
                <a:path w="10946" h="5183" extrusionOk="0">
                  <a:moveTo>
                    <a:pt x="1" y="0"/>
                  </a:moveTo>
                  <a:lnTo>
                    <a:pt x="10945" y="130"/>
                  </a:lnTo>
                  <a:lnTo>
                    <a:pt x="9550" y="51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rot="10800000" flipH="1">
              <a:off x="2284949" y="4296755"/>
              <a:ext cx="1211448" cy="1576879"/>
            </a:xfrm>
            <a:custGeom>
              <a:avLst/>
              <a:gdLst/>
              <a:ahLst/>
              <a:cxnLst/>
              <a:rect l="l" t="t" r="r" b="b"/>
              <a:pathLst>
                <a:path w="12982" h="16898" extrusionOk="0">
                  <a:moveTo>
                    <a:pt x="2609" y="16898"/>
                  </a:moveTo>
                  <a:lnTo>
                    <a:pt x="12982" y="5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rot="10800000" flipH="1">
              <a:off x="2284949" y="5360110"/>
              <a:ext cx="1211448" cy="638852"/>
            </a:xfrm>
            <a:custGeom>
              <a:avLst/>
              <a:gdLst/>
              <a:ahLst/>
              <a:cxnLst/>
              <a:rect l="l" t="t" r="r" b="b"/>
              <a:pathLst>
                <a:path w="12982" h="6846" extrusionOk="0">
                  <a:moveTo>
                    <a:pt x="10755" y="0"/>
                  </a:moveTo>
                  <a:lnTo>
                    <a:pt x="12982" y="6846"/>
                  </a:lnTo>
                  <a:lnTo>
                    <a:pt x="1" y="13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rot="10800000" flipH="1">
              <a:off x="1393851" y="5491131"/>
              <a:ext cx="891182" cy="866080"/>
            </a:xfrm>
            <a:custGeom>
              <a:avLst/>
              <a:gdLst/>
              <a:ahLst/>
              <a:cxnLst/>
              <a:rect l="l" t="t" r="r" b="b"/>
              <a:pathLst>
                <a:path w="9550" h="9281" extrusionOk="0">
                  <a:moveTo>
                    <a:pt x="1" y="0"/>
                  </a:moveTo>
                  <a:lnTo>
                    <a:pt x="9550" y="5182"/>
                  </a:lnTo>
                  <a:lnTo>
                    <a:pt x="5027" y="9281"/>
                  </a:lnTo>
                  <a:close/>
                </a:path>
              </a:pathLst>
            </a:custGeom>
            <a:solidFill>
              <a:srgbClr val="C9D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rot="10800000" flipH="1">
              <a:off x="1862870" y="4296755"/>
              <a:ext cx="665634" cy="1576879"/>
            </a:xfrm>
            <a:custGeom>
              <a:avLst/>
              <a:gdLst/>
              <a:ahLst/>
              <a:cxnLst/>
              <a:rect l="l" t="t" r="r" b="b"/>
              <a:pathLst>
                <a:path w="7133" h="16898" extrusionOk="0">
                  <a:moveTo>
                    <a:pt x="4524" y="0"/>
                  </a:moveTo>
                  <a:lnTo>
                    <a:pt x="7132" y="16898"/>
                  </a:lnTo>
                  <a:lnTo>
                    <a:pt x="1" y="4099"/>
                  </a:lnTo>
                  <a:close/>
                </a:path>
              </a:pathLst>
            </a:custGeom>
            <a:solidFill>
              <a:srgbClr val="ACD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rot="10800000" flipH="1">
              <a:off x="1803892" y="4296751"/>
              <a:ext cx="724610" cy="1194464"/>
            </a:xfrm>
            <a:custGeom>
              <a:avLst/>
              <a:gdLst/>
              <a:ahLst/>
              <a:cxnLst/>
              <a:rect l="l" t="t" r="r" b="b"/>
              <a:pathLst>
                <a:path w="7765" h="12800" extrusionOk="0">
                  <a:moveTo>
                    <a:pt x="633" y="1"/>
                  </a:moveTo>
                  <a:lnTo>
                    <a:pt x="7764" y="12800"/>
                  </a:lnTo>
                  <a:lnTo>
                    <a:pt x="0" y="973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rot="10800000" flipH="1">
              <a:off x="953948" y="5132885"/>
              <a:ext cx="909006" cy="1224326"/>
            </a:xfrm>
            <a:custGeom>
              <a:avLst/>
              <a:gdLst/>
              <a:ahLst/>
              <a:cxnLst/>
              <a:rect l="l" t="t" r="r" b="b"/>
              <a:pathLst>
                <a:path w="9741" h="13120" extrusionOk="0">
                  <a:moveTo>
                    <a:pt x="4715" y="0"/>
                  </a:moveTo>
                  <a:lnTo>
                    <a:pt x="9741" y="9281"/>
                  </a:lnTo>
                  <a:lnTo>
                    <a:pt x="1" y="13120"/>
                  </a:lnTo>
                  <a:close/>
                </a:path>
              </a:pathLst>
            </a:custGeom>
            <a:solidFill>
              <a:srgbClr val="C6DB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rot="10800000" flipH="1">
              <a:off x="953948" y="5060928"/>
              <a:ext cx="909006" cy="430287"/>
            </a:xfrm>
            <a:custGeom>
              <a:avLst/>
              <a:gdLst/>
              <a:ahLst/>
              <a:cxnLst/>
              <a:rect l="l" t="t" r="r" b="b"/>
              <a:pathLst>
                <a:path w="9741" h="4611" extrusionOk="0">
                  <a:moveTo>
                    <a:pt x="1" y="3840"/>
                  </a:moveTo>
                  <a:lnTo>
                    <a:pt x="9741" y="1"/>
                  </a:lnTo>
                  <a:lnTo>
                    <a:pt x="4524"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rot="10800000" flipH="1">
              <a:off x="1376120" y="4582956"/>
              <a:ext cx="486837" cy="908259"/>
            </a:xfrm>
            <a:custGeom>
              <a:avLst/>
              <a:gdLst/>
              <a:ahLst/>
              <a:cxnLst/>
              <a:rect l="l" t="t" r="r" b="b"/>
              <a:pathLst>
                <a:path w="5217" h="9733" extrusionOk="0">
                  <a:moveTo>
                    <a:pt x="4584" y="9732"/>
                  </a:moveTo>
                  <a:lnTo>
                    <a:pt x="5217" y="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rot="10800000" flipH="1">
              <a:off x="2284949" y="5873546"/>
              <a:ext cx="403598" cy="471533"/>
            </a:xfrm>
            <a:custGeom>
              <a:avLst/>
              <a:gdLst/>
              <a:ahLst/>
              <a:cxnLst/>
              <a:rect l="l" t="t" r="r" b="b"/>
              <a:pathLst>
                <a:path w="4325" h="5053" extrusionOk="0">
                  <a:moveTo>
                    <a:pt x="1" y="5052"/>
                  </a:moveTo>
                  <a:lnTo>
                    <a:pt x="1396" y="0"/>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rot="10800000" flipH="1">
              <a:off x="2284949" y="5873546"/>
              <a:ext cx="1003630" cy="471533"/>
            </a:xfrm>
            <a:custGeom>
              <a:avLst/>
              <a:gdLst/>
              <a:ahLst/>
              <a:cxnLst/>
              <a:rect l="l" t="t" r="r" b="b"/>
              <a:pathLst>
                <a:path w="10755" h="5053" extrusionOk="0">
                  <a:moveTo>
                    <a:pt x="1" y="5052"/>
                  </a:moveTo>
                  <a:lnTo>
                    <a:pt x="10755" y="3709"/>
                  </a:lnTo>
                  <a:lnTo>
                    <a:pt x="4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46"/>
          <p:cNvGrpSpPr/>
          <p:nvPr/>
        </p:nvGrpSpPr>
        <p:grpSpPr>
          <a:xfrm rot="5400000">
            <a:off x="3205238" y="-5381005"/>
            <a:ext cx="2854105" cy="9764323"/>
            <a:chOff x="11874899" y="-477626"/>
            <a:chExt cx="2402648" cy="7928805"/>
          </a:xfrm>
        </p:grpSpPr>
        <p:sp>
          <p:nvSpPr>
            <p:cNvPr id="1387" name="Google Shape;1387;p46"/>
            <p:cNvSpPr/>
            <p:nvPr/>
          </p:nvSpPr>
          <p:spPr>
            <a:xfrm rot="6242215" flipH="1">
              <a:off x="11419669" y="2416572"/>
              <a:ext cx="2794137" cy="1243092"/>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rot="5400000">
              <a:off x="12604103" y="2719917"/>
              <a:ext cx="1306567" cy="562710"/>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rot="5400000">
              <a:off x="12997656" y="4665642"/>
              <a:ext cx="1251520" cy="1308263"/>
            </a:xfrm>
            <a:custGeom>
              <a:avLst/>
              <a:gdLst/>
              <a:ahLst/>
              <a:cxnLst/>
              <a:rect l="l" t="t" r="r" b="b"/>
              <a:pathLst>
                <a:path w="12800" h="13380" extrusionOk="0">
                  <a:moveTo>
                    <a:pt x="1" y="4480"/>
                  </a:moveTo>
                  <a:lnTo>
                    <a:pt x="6049" y="13380"/>
                  </a:lnTo>
                  <a:lnTo>
                    <a:pt x="12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rot="5400000">
              <a:off x="13084920" y="5157111"/>
              <a:ext cx="1064281" cy="1320974"/>
            </a:xfrm>
            <a:custGeom>
              <a:avLst/>
              <a:gdLst/>
              <a:ahLst/>
              <a:cxnLst/>
              <a:rect l="l" t="t" r="r" b="b"/>
              <a:pathLst>
                <a:path w="10885" h="13510" extrusionOk="0">
                  <a:moveTo>
                    <a:pt x="0" y="13380"/>
                  </a:moveTo>
                  <a:lnTo>
                    <a:pt x="10884" y="13510"/>
                  </a:lnTo>
                  <a:lnTo>
                    <a:pt x="6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rot="5400000">
              <a:off x="12815934" y="-148862"/>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rot="5400000">
              <a:off x="12774816" y="4220863"/>
              <a:ext cx="865113" cy="126426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rot="5400000">
              <a:off x="12687552" y="3542154"/>
              <a:ext cx="1039642" cy="1264263"/>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rot="5400000">
              <a:off x="12948131" y="2487744"/>
              <a:ext cx="1194713" cy="1138912"/>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rot="5400000">
              <a:off x="12957468" y="3536630"/>
              <a:ext cx="1176038" cy="1138912"/>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rot="5400000">
              <a:off x="12327878" y="-368324"/>
              <a:ext cx="1051570" cy="832967"/>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rot="5400000">
              <a:off x="12395684" y="105254"/>
              <a:ext cx="790609" cy="707616"/>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rot="5400000">
              <a:off x="12086416" y="201856"/>
              <a:ext cx="927005" cy="650807"/>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rot="5400000">
              <a:off x="12067790" y="1010997"/>
              <a:ext cx="964257" cy="650807"/>
            </a:xfrm>
            <a:custGeom>
              <a:avLst/>
              <a:gdLst/>
              <a:ahLst/>
              <a:cxnLst/>
              <a:rect l="l" t="t" r="r" b="b"/>
              <a:pathLst>
                <a:path w="9862" h="6656" extrusionOk="0">
                  <a:moveTo>
                    <a:pt x="1396" y="6655"/>
                  </a:moveTo>
                  <a:lnTo>
                    <a:pt x="9862" y="338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rot="5400000">
              <a:off x="13047618" y="5854397"/>
              <a:ext cx="1138883" cy="1320974"/>
            </a:xfrm>
            <a:custGeom>
              <a:avLst/>
              <a:gdLst/>
              <a:ahLst/>
              <a:cxnLst/>
              <a:rect l="l" t="t" r="r" b="b"/>
              <a:pathLst>
                <a:path w="11648" h="13510" extrusionOk="0">
                  <a:moveTo>
                    <a:pt x="1" y="0"/>
                  </a:moveTo>
                  <a:lnTo>
                    <a:pt x="4134" y="13510"/>
                  </a:lnTo>
                  <a:lnTo>
                    <a:pt x="11647" y="21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6"/>
            <p:cNvSpPr/>
            <p:nvPr/>
          </p:nvSpPr>
          <p:spPr>
            <a:xfrm rot="5400000">
              <a:off x="12909996" y="6290330"/>
              <a:ext cx="1101533" cy="1220165"/>
            </a:xfrm>
            <a:custGeom>
              <a:avLst/>
              <a:gdLst/>
              <a:ahLst/>
              <a:cxnLst/>
              <a:rect l="l" t="t" r="r" b="b"/>
              <a:pathLst>
                <a:path w="11266" h="12479" extrusionOk="0">
                  <a:moveTo>
                    <a:pt x="0" y="11396"/>
                  </a:moveTo>
                  <a:lnTo>
                    <a:pt x="11265" y="12479"/>
                  </a:lnTo>
                  <a:lnTo>
                    <a:pt x="7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6"/>
            <p:cNvSpPr/>
            <p:nvPr/>
          </p:nvSpPr>
          <p:spPr>
            <a:xfrm rot="5400000">
              <a:off x="13040428" y="-75140"/>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rot="5400000">
              <a:off x="13117080" y="281934"/>
              <a:ext cx="330577" cy="814291"/>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6"/>
            <p:cNvSpPr/>
            <p:nvPr/>
          </p:nvSpPr>
          <p:spPr>
            <a:xfrm rot="5400000">
              <a:off x="12688388" y="710626"/>
              <a:ext cx="1419302" cy="104563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rot="5400000">
              <a:off x="12687993" y="710232"/>
              <a:ext cx="1088822" cy="1376903"/>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rot="5400000">
              <a:off x="12967580" y="1394808"/>
              <a:ext cx="529647" cy="1376903"/>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6"/>
            <p:cNvSpPr/>
            <p:nvPr/>
          </p:nvSpPr>
          <p:spPr>
            <a:xfrm rot="5400000">
              <a:off x="13217939" y="1757023"/>
              <a:ext cx="516936" cy="888895"/>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46"/>
          <p:cNvGrpSpPr/>
          <p:nvPr/>
        </p:nvGrpSpPr>
        <p:grpSpPr>
          <a:xfrm rot="10800000">
            <a:off x="-1715196" y="3775829"/>
            <a:ext cx="3921288" cy="1650977"/>
            <a:chOff x="5181079" y="-170299"/>
            <a:chExt cx="2299066" cy="967975"/>
          </a:xfrm>
        </p:grpSpPr>
        <p:sp>
          <p:nvSpPr>
            <p:cNvPr id="1409" name="Google Shape;1409;p46"/>
            <p:cNvSpPr/>
            <p:nvPr/>
          </p:nvSpPr>
          <p:spPr>
            <a:xfrm rot="10800000" flipH="1">
              <a:off x="5401030" y="-140973"/>
              <a:ext cx="1057754" cy="938649"/>
            </a:xfrm>
            <a:custGeom>
              <a:avLst/>
              <a:gdLst/>
              <a:ahLst/>
              <a:cxnLst/>
              <a:rect l="l" t="t" r="r" b="b"/>
              <a:pathLst>
                <a:path w="11335" h="4161" extrusionOk="0">
                  <a:moveTo>
                    <a:pt x="0" y="3580"/>
                  </a:moveTo>
                  <a:lnTo>
                    <a:pt x="11335" y="4160"/>
                  </a:lnTo>
                  <a:lnTo>
                    <a:pt x="3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6"/>
            <p:cNvSpPr/>
            <p:nvPr/>
          </p:nvSpPr>
          <p:spPr>
            <a:xfrm rot="10800000" flipH="1">
              <a:off x="5709913" y="-170299"/>
              <a:ext cx="1770233" cy="967975"/>
            </a:xfrm>
            <a:custGeom>
              <a:avLst/>
              <a:gdLst/>
              <a:ahLst/>
              <a:cxnLst/>
              <a:rect l="l" t="t" r="r" b="b"/>
              <a:pathLst>
                <a:path w="18970" h="4291" extrusionOk="0">
                  <a:moveTo>
                    <a:pt x="8025" y="4160"/>
                  </a:moveTo>
                  <a:lnTo>
                    <a:pt x="18969" y="4290"/>
                  </a:lnTo>
                  <a:lnTo>
                    <a:pt x="0" y="1"/>
                  </a:lnTo>
                  <a:close/>
                </a:path>
              </a:pathLst>
            </a:custGeom>
            <a:solidFill>
              <a:srgbClr val="A3C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6"/>
            <p:cNvSpPr/>
            <p:nvPr/>
          </p:nvSpPr>
          <p:spPr>
            <a:xfrm rot="10800000" flipH="1">
              <a:off x="5181079" y="-9909"/>
              <a:ext cx="528924" cy="807585"/>
            </a:xfrm>
            <a:custGeom>
              <a:avLst/>
              <a:gdLst/>
              <a:ahLst/>
              <a:cxnLst/>
              <a:rect l="l" t="t" r="r" b="b"/>
              <a:pathLst>
                <a:path w="5668" h="3580" extrusionOk="0">
                  <a:moveTo>
                    <a:pt x="2357" y="3580"/>
                  </a:moveTo>
                  <a:lnTo>
                    <a:pt x="5667" y="1"/>
                  </a:lnTo>
                  <a:lnTo>
                    <a:pt x="0" y="3580"/>
                  </a:lnTo>
                  <a:close/>
                </a:path>
              </a:pathLst>
            </a:custGeom>
            <a:solidFill>
              <a:srgbClr val="C4D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1">
  <p:cSld name="CUSTOM_9">
    <p:bg>
      <p:bgPr>
        <a:solidFill>
          <a:schemeClr val="lt2"/>
        </a:solidFill>
        <a:effectLst/>
      </p:bgPr>
    </p:bg>
    <p:spTree>
      <p:nvGrpSpPr>
        <p:cNvPr id="1" name="Shape 1412"/>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2">
  <p:cSld name="CUSTOM_6">
    <p:bg>
      <p:bgPr>
        <a:solidFill>
          <a:schemeClr val="accent1"/>
        </a:solidFill>
        <a:effectLst/>
      </p:bgPr>
    </p:bg>
    <p:spTree>
      <p:nvGrpSpPr>
        <p:cNvPr id="1" name="Shape 1413"/>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3">
  <p:cSld name="CUSTOM_10">
    <p:bg>
      <p:bgPr>
        <a:solidFill>
          <a:schemeClr val="accent1"/>
        </a:solidFill>
        <a:effectLst/>
      </p:bgPr>
    </p:bg>
    <p:spTree>
      <p:nvGrpSpPr>
        <p:cNvPr id="1" name="Shape 1414"/>
        <p:cNvGrpSpPr/>
        <p:nvPr/>
      </p:nvGrpSpPr>
      <p:grpSpPr>
        <a:xfrm>
          <a:off x="0" y="0"/>
          <a:ext cx="0" cy="0"/>
          <a:chOff x="0" y="0"/>
          <a:chExt cx="0" cy="0"/>
        </a:xfrm>
      </p:grpSpPr>
      <p:sp>
        <p:nvSpPr>
          <p:cNvPr id="1415" name="Google Shape;1415;p49"/>
          <p:cNvSpPr/>
          <p:nvPr/>
        </p:nvSpPr>
        <p:spPr>
          <a:xfrm rot="505854">
            <a:off x="3849635" y="2310908"/>
            <a:ext cx="4830102" cy="3332376"/>
          </a:xfrm>
          <a:custGeom>
            <a:avLst/>
            <a:gdLst/>
            <a:ahLst/>
            <a:cxnLst/>
            <a:rect l="l" t="t" r="r" b="b"/>
            <a:pathLst>
              <a:path w="22791" h="13961" extrusionOk="0">
                <a:moveTo>
                  <a:pt x="1" y="13510"/>
                </a:moveTo>
                <a:lnTo>
                  <a:pt x="22791" y="13960"/>
                </a:lnTo>
                <a:lnTo>
                  <a:pt x="138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9"/>
          <p:cNvSpPr/>
          <p:nvPr/>
        </p:nvSpPr>
        <p:spPr>
          <a:xfrm rot="505854">
            <a:off x="3877814" y="2036227"/>
            <a:ext cx="2927604" cy="3361258"/>
          </a:xfrm>
          <a:custGeom>
            <a:avLst/>
            <a:gdLst/>
            <a:ahLst/>
            <a:cxnLst/>
            <a:rect l="l" t="t" r="r" b="b"/>
            <a:pathLst>
              <a:path w="13814" h="14082" extrusionOk="0">
                <a:moveTo>
                  <a:pt x="1" y="14082"/>
                </a:moveTo>
                <a:lnTo>
                  <a:pt x="13813" y="572"/>
                </a:lnTo>
                <a:lnTo>
                  <a:pt x="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9"/>
          <p:cNvSpPr/>
          <p:nvPr/>
        </p:nvSpPr>
        <p:spPr>
          <a:xfrm rot="505854">
            <a:off x="4299922" y="830436"/>
            <a:ext cx="2832024" cy="1373671"/>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9"/>
          <p:cNvSpPr/>
          <p:nvPr/>
        </p:nvSpPr>
        <p:spPr>
          <a:xfrm rot="505854">
            <a:off x="8730730" y="683378"/>
            <a:ext cx="1875159" cy="3086285"/>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9"/>
          <p:cNvSpPr/>
          <p:nvPr/>
        </p:nvSpPr>
        <p:spPr>
          <a:xfrm rot="505854">
            <a:off x="6761216" y="2525518"/>
            <a:ext cx="1902710" cy="3332376"/>
          </a:xfrm>
          <a:custGeom>
            <a:avLst/>
            <a:gdLst/>
            <a:ahLst/>
            <a:cxnLst/>
            <a:rect l="l" t="t" r="r" b="b"/>
            <a:pathLst>
              <a:path w="8978" h="13961" extrusionOk="0">
                <a:moveTo>
                  <a:pt x="0" y="0"/>
                </a:moveTo>
                <a:lnTo>
                  <a:pt x="8978" y="13960"/>
                </a:lnTo>
                <a:lnTo>
                  <a:pt x="7834" y="40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9"/>
          <p:cNvSpPr/>
          <p:nvPr/>
        </p:nvSpPr>
        <p:spPr>
          <a:xfrm rot="505854">
            <a:off x="7086362" y="467684"/>
            <a:ext cx="2253454" cy="3086285"/>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9"/>
          <p:cNvSpPr/>
          <p:nvPr/>
        </p:nvSpPr>
        <p:spPr>
          <a:xfrm rot="505854">
            <a:off x="4644171" y="-550803"/>
            <a:ext cx="2589576" cy="2780282"/>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9"/>
          <p:cNvSpPr/>
          <p:nvPr/>
        </p:nvSpPr>
        <p:spPr>
          <a:xfrm rot="505854">
            <a:off x="6913328" y="-217466"/>
            <a:ext cx="2549097" cy="2780282"/>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9"/>
          <p:cNvSpPr/>
          <p:nvPr/>
        </p:nvSpPr>
        <p:spPr>
          <a:xfrm rot="505854">
            <a:off x="8326788" y="3810308"/>
            <a:ext cx="2833719" cy="2353978"/>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9"/>
          <p:cNvSpPr/>
          <p:nvPr/>
        </p:nvSpPr>
        <p:spPr>
          <a:xfrm rot="505854">
            <a:off x="8471298" y="2859030"/>
            <a:ext cx="2833719" cy="2306479"/>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9"/>
          <p:cNvSpPr/>
          <p:nvPr/>
        </p:nvSpPr>
        <p:spPr>
          <a:xfrm rot="505854">
            <a:off x="2846565" y="1751491"/>
            <a:ext cx="1148026" cy="3361258"/>
          </a:xfrm>
          <a:custGeom>
            <a:avLst/>
            <a:gdLst/>
            <a:ahLst/>
            <a:cxnLst/>
            <a:rect l="l" t="t" r="r" b="b"/>
            <a:pathLst>
              <a:path w="5417" h="14082" extrusionOk="0">
                <a:moveTo>
                  <a:pt x="4966" y="14082"/>
                </a:moveTo>
                <a:lnTo>
                  <a:pt x="5416" y="0"/>
                </a:lnTo>
                <a:lnTo>
                  <a:pt x="1" y="49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9"/>
          <p:cNvSpPr/>
          <p:nvPr/>
        </p:nvSpPr>
        <p:spPr>
          <a:xfrm rot="505854">
            <a:off x="-1042356" y="2699961"/>
            <a:ext cx="2009311" cy="2122447"/>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9"/>
          <p:cNvSpPr/>
          <p:nvPr/>
        </p:nvSpPr>
        <p:spPr>
          <a:xfrm rot="505854">
            <a:off x="1059318" y="2726465"/>
            <a:ext cx="1794413" cy="1100608"/>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9"/>
          <p:cNvSpPr/>
          <p:nvPr/>
        </p:nvSpPr>
        <p:spPr>
          <a:xfrm rot="505854">
            <a:off x="1833773" y="2861107"/>
            <a:ext cx="1983455" cy="2169947"/>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9"/>
          <p:cNvSpPr/>
          <p:nvPr/>
        </p:nvSpPr>
        <p:spPr>
          <a:xfrm rot="505854">
            <a:off x="-758580" y="971910"/>
            <a:ext cx="1713668" cy="1727412"/>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9"/>
          <p:cNvSpPr/>
          <p:nvPr/>
        </p:nvSpPr>
        <p:spPr>
          <a:xfrm rot="505854">
            <a:off x="-846456" y="1645059"/>
            <a:ext cx="2009311" cy="1588732"/>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9"/>
          <p:cNvSpPr/>
          <p:nvPr/>
        </p:nvSpPr>
        <p:spPr>
          <a:xfrm rot="505854">
            <a:off x="848051" y="1902204"/>
            <a:ext cx="2090056" cy="1588732"/>
          </a:xfrm>
          <a:custGeom>
            <a:avLst/>
            <a:gdLst/>
            <a:ahLst/>
            <a:cxnLst/>
            <a:rect l="l" t="t" r="r" b="b"/>
            <a:pathLst>
              <a:path w="9862" h="6656" extrusionOk="0">
                <a:moveTo>
                  <a:pt x="1396" y="6655"/>
                </a:moveTo>
                <a:lnTo>
                  <a:pt x="9862" y="338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9"/>
          <p:cNvSpPr/>
          <p:nvPr/>
        </p:nvSpPr>
        <p:spPr>
          <a:xfrm rot="505854">
            <a:off x="-317461" y="3305445"/>
            <a:ext cx="1686117" cy="1603293"/>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9"/>
          <p:cNvSpPr/>
          <p:nvPr/>
        </p:nvSpPr>
        <p:spPr>
          <a:xfrm rot="505854">
            <a:off x="954570" y="3429930"/>
            <a:ext cx="863404" cy="1038548"/>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9"/>
          <p:cNvSpPr/>
          <p:nvPr/>
        </p:nvSpPr>
        <p:spPr>
          <a:xfrm rot="505854">
            <a:off x="1338496" y="3924971"/>
            <a:ext cx="2400322" cy="1069578"/>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9"/>
          <p:cNvSpPr/>
          <p:nvPr/>
        </p:nvSpPr>
        <p:spPr>
          <a:xfrm rot="505854">
            <a:off x="-1055431" y="-424525"/>
            <a:ext cx="1632923" cy="1329991"/>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9"/>
          <p:cNvSpPr/>
          <p:nvPr/>
        </p:nvSpPr>
        <p:spPr>
          <a:xfrm rot="505854">
            <a:off x="409031" y="-271781"/>
            <a:ext cx="716536" cy="1987825"/>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9"/>
          <p:cNvSpPr/>
          <p:nvPr/>
        </p:nvSpPr>
        <p:spPr>
          <a:xfrm rot="505854">
            <a:off x="437678" y="-660479"/>
            <a:ext cx="3076379" cy="2552570"/>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9"/>
          <p:cNvSpPr/>
          <p:nvPr/>
        </p:nvSpPr>
        <p:spPr>
          <a:xfrm rot="505854">
            <a:off x="1090852" y="-612334"/>
            <a:ext cx="2360055" cy="3361258"/>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rot="505854">
            <a:off x="3164665" y="-394774"/>
            <a:ext cx="1148026" cy="3361258"/>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rot="505854">
            <a:off x="3519226" y="-350770"/>
            <a:ext cx="1120475" cy="2169947"/>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
        <p:cNvGrpSpPr/>
        <p:nvPr/>
      </p:nvGrpSpPr>
      <p:grpSpPr>
        <a:xfrm>
          <a:off x="0" y="0"/>
          <a:ext cx="0" cy="0"/>
          <a:chOff x="0" y="0"/>
          <a:chExt cx="0" cy="0"/>
        </a:xfrm>
      </p:grpSpPr>
      <p:sp>
        <p:nvSpPr>
          <p:cNvPr id="131" name="Google Shape;131;p6"/>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2" name="Google Shape;132;p6"/>
          <p:cNvSpPr/>
          <p:nvPr/>
        </p:nvSpPr>
        <p:spPr>
          <a:xfrm rot="1724632" flipH="1">
            <a:off x="8525672" y="-237377"/>
            <a:ext cx="860856" cy="1322331"/>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rot="-295686" flipH="1">
            <a:off x="8201964" y="-564566"/>
            <a:ext cx="860301" cy="1322325"/>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rot="-8504694">
            <a:off x="200317" y="-852428"/>
            <a:ext cx="1102928" cy="1279326"/>
          </a:xfrm>
          <a:custGeom>
            <a:avLst/>
            <a:gdLst/>
            <a:ahLst/>
            <a:cxnLst/>
            <a:rect l="l" t="t" r="r" b="b"/>
            <a:pathLst>
              <a:path w="11648" h="13510" extrusionOk="0">
                <a:moveTo>
                  <a:pt x="1" y="0"/>
                </a:moveTo>
                <a:lnTo>
                  <a:pt x="4134" y="13510"/>
                </a:lnTo>
                <a:lnTo>
                  <a:pt x="11647" y="21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rot="-8504694">
            <a:off x="-293273" y="55400"/>
            <a:ext cx="1102928" cy="715608"/>
          </a:xfrm>
          <a:custGeom>
            <a:avLst/>
            <a:gdLst/>
            <a:ahLst/>
            <a:cxnLst/>
            <a:rect l="l" t="t" r="r" b="b"/>
            <a:pathLst>
              <a:path w="11648" h="7557" extrusionOk="0">
                <a:moveTo>
                  <a:pt x="1" y="5442"/>
                </a:moveTo>
                <a:lnTo>
                  <a:pt x="8848" y="0"/>
                </a:lnTo>
                <a:lnTo>
                  <a:pt x="11647" y="755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702436" y="1483471"/>
            <a:ext cx="2680800" cy="1011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800"/>
              <a:buFont typeface="Source Sans Pro"/>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8" name="Google Shape;138;p7"/>
          <p:cNvSpPr txBox="1">
            <a:spLocks noGrp="1"/>
          </p:cNvSpPr>
          <p:nvPr>
            <p:ph type="subTitle" idx="1"/>
          </p:nvPr>
        </p:nvSpPr>
        <p:spPr>
          <a:xfrm flipH="1">
            <a:off x="702000" y="2648081"/>
            <a:ext cx="2760600" cy="153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9" name="Google Shape;139;p7"/>
          <p:cNvSpPr/>
          <p:nvPr/>
        </p:nvSpPr>
        <p:spPr>
          <a:xfrm rot="-8598720" flipH="1">
            <a:off x="8280894" y="313121"/>
            <a:ext cx="2794705" cy="1153869"/>
          </a:xfrm>
          <a:custGeom>
            <a:avLst/>
            <a:gdLst/>
            <a:ahLst/>
            <a:cxnLst/>
            <a:rect l="l" t="t" r="r" b="b"/>
            <a:pathLst>
              <a:path w="53286" h="27151" extrusionOk="0">
                <a:moveTo>
                  <a:pt x="0" y="1"/>
                </a:moveTo>
                <a:lnTo>
                  <a:pt x="13186" y="27150"/>
                </a:lnTo>
                <a:lnTo>
                  <a:pt x="53286" y="2199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0"/>
        <p:cNvGrpSpPr/>
        <p:nvPr/>
      </p:nvGrpSpPr>
      <p:grpSpPr>
        <a:xfrm>
          <a:off x="0" y="0"/>
          <a:ext cx="0" cy="0"/>
          <a:chOff x="0" y="0"/>
          <a:chExt cx="0" cy="0"/>
        </a:xfrm>
      </p:grpSpPr>
      <p:sp>
        <p:nvSpPr>
          <p:cNvPr id="141" name="Google Shape;141;p8"/>
          <p:cNvSpPr txBox="1">
            <a:spLocks noGrp="1"/>
          </p:cNvSpPr>
          <p:nvPr>
            <p:ph type="ctrTitle"/>
          </p:nvPr>
        </p:nvSpPr>
        <p:spPr>
          <a:xfrm flipH="1">
            <a:off x="5561075" y="3831000"/>
            <a:ext cx="2876100" cy="85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541C1D"/>
              </a:buClr>
              <a:buSzPts val="3800"/>
              <a:buNone/>
              <a:defRPr sz="2600">
                <a:solidFill>
                  <a:schemeClr val="dk2"/>
                </a:solidFill>
              </a:defRPr>
            </a:lvl1pPr>
            <a:lvl2pPr lvl="1" algn="ctr" rtl="0">
              <a:spcBef>
                <a:spcPts val="0"/>
              </a:spcBef>
              <a:spcAft>
                <a:spcPts val="0"/>
              </a:spcAft>
              <a:buClr>
                <a:srgbClr val="541C1D"/>
              </a:buClr>
              <a:buSzPts val="12000"/>
              <a:buNone/>
              <a:defRPr sz="12000">
                <a:solidFill>
                  <a:srgbClr val="541C1D"/>
                </a:solidFill>
              </a:defRPr>
            </a:lvl2pPr>
            <a:lvl3pPr lvl="2" algn="ctr" rtl="0">
              <a:spcBef>
                <a:spcPts val="0"/>
              </a:spcBef>
              <a:spcAft>
                <a:spcPts val="0"/>
              </a:spcAft>
              <a:buClr>
                <a:srgbClr val="541C1D"/>
              </a:buClr>
              <a:buSzPts val="12000"/>
              <a:buNone/>
              <a:defRPr sz="12000">
                <a:solidFill>
                  <a:srgbClr val="541C1D"/>
                </a:solidFill>
              </a:defRPr>
            </a:lvl3pPr>
            <a:lvl4pPr lvl="3" algn="ctr" rtl="0">
              <a:spcBef>
                <a:spcPts val="0"/>
              </a:spcBef>
              <a:spcAft>
                <a:spcPts val="0"/>
              </a:spcAft>
              <a:buClr>
                <a:srgbClr val="541C1D"/>
              </a:buClr>
              <a:buSzPts val="12000"/>
              <a:buNone/>
              <a:defRPr sz="12000">
                <a:solidFill>
                  <a:srgbClr val="541C1D"/>
                </a:solidFill>
              </a:defRPr>
            </a:lvl4pPr>
            <a:lvl5pPr lvl="4" algn="ctr" rtl="0">
              <a:spcBef>
                <a:spcPts val="0"/>
              </a:spcBef>
              <a:spcAft>
                <a:spcPts val="0"/>
              </a:spcAft>
              <a:buClr>
                <a:srgbClr val="541C1D"/>
              </a:buClr>
              <a:buSzPts val="12000"/>
              <a:buNone/>
              <a:defRPr sz="12000">
                <a:solidFill>
                  <a:srgbClr val="541C1D"/>
                </a:solidFill>
              </a:defRPr>
            </a:lvl5pPr>
            <a:lvl6pPr lvl="5" algn="ctr" rtl="0">
              <a:spcBef>
                <a:spcPts val="0"/>
              </a:spcBef>
              <a:spcAft>
                <a:spcPts val="0"/>
              </a:spcAft>
              <a:buClr>
                <a:srgbClr val="541C1D"/>
              </a:buClr>
              <a:buSzPts val="12000"/>
              <a:buNone/>
              <a:defRPr sz="12000">
                <a:solidFill>
                  <a:srgbClr val="541C1D"/>
                </a:solidFill>
              </a:defRPr>
            </a:lvl6pPr>
            <a:lvl7pPr lvl="6" algn="ctr" rtl="0">
              <a:spcBef>
                <a:spcPts val="0"/>
              </a:spcBef>
              <a:spcAft>
                <a:spcPts val="0"/>
              </a:spcAft>
              <a:buClr>
                <a:srgbClr val="541C1D"/>
              </a:buClr>
              <a:buSzPts val="12000"/>
              <a:buNone/>
              <a:defRPr sz="12000">
                <a:solidFill>
                  <a:srgbClr val="541C1D"/>
                </a:solidFill>
              </a:defRPr>
            </a:lvl7pPr>
            <a:lvl8pPr lvl="7" algn="ctr" rtl="0">
              <a:spcBef>
                <a:spcPts val="0"/>
              </a:spcBef>
              <a:spcAft>
                <a:spcPts val="0"/>
              </a:spcAft>
              <a:buClr>
                <a:srgbClr val="541C1D"/>
              </a:buClr>
              <a:buSzPts val="12000"/>
              <a:buNone/>
              <a:defRPr sz="12000">
                <a:solidFill>
                  <a:srgbClr val="541C1D"/>
                </a:solidFill>
              </a:defRPr>
            </a:lvl8pPr>
            <a:lvl9pPr lvl="8" algn="ctr" rtl="0">
              <a:spcBef>
                <a:spcPts val="0"/>
              </a:spcBef>
              <a:spcAft>
                <a:spcPts val="0"/>
              </a:spcAft>
              <a:buClr>
                <a:srgbClr val="541C1D"/>
              </a:buClr>
              <a:buSzPts val="12000"/>
              <a:buNone/>
              <a:defRPr sz="12000">
                <a:solidFill>
                  <a:srgbClr val="541C1D"/>
                </a:solidFill>
              </a:defRPr>
            </a:lvl9pPr>
          </a:lstStyle>
          <a:p>
            <a:endParaRPr/>
          </a:p>
        </p:txBody>
      </p:sp>
      <p:sp>
        <p:nvSpPr>
          <p:cNvPr id="142" name="Google Shape;142;p8"/>
          <p:cNvSpPr/>
          <p:nvPr/>
        </p:nvSpPr>
        <p:spPr>
          <a:xfrm rot="-10360941">
            <a:off x="-354692" y="3128649"/>
            <a:ext cx="1277051" cy="1033162"/>
          </a:xfrm>
          <a:custGeom>
            <a:avLst/>
            <a:gdLst/>
            <a:ahLst/>
            <a:cxnLst/>
            <a:rect l="l" t="t" r="r" b="b"/>
            <a:pathLst>
              <a:path w="16743" h="13381" extrusionOk="0">
                <a:moveTo>
                  <a:pt x="1" y="1413"/>
                </a:moveTo>
                <a:lnTo>
                  <a:pt x="16742" y="1"/>
                </a:lnTo>
                <a:lnTo>
                  <a:pt x="13363" y="133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rot="-3172728">
            <a:off x="8732238" y="687886"/>
            <a:ext cx="836318" cy="1277737"/>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8"/>
          <p:cNvGrpSpPr/>
          <p:nvPr/>
        </p:nvGrpSpPr>
        <p:grpSpPr>
          <a:xfrm rot="-8862808">
            <a:off x="-1125118" y="3628051"/>
            <a:ext cx="2493501" cy="2787591"/>
            <a:chOff x="-1227699" y="-1188327"/>
            <a:chExt cx="8879420" cy="3889802"/>
          </a:xfrm>
        </p:grpSpPr>
        <p:sp>
          <p:nvSpPr>
            <p:cNvPr id="145" name="Google Shape;145;p8"/>
            <p:cNvSpPr/>
            <p:nvPr/>
          </p:nvSpPr>
          <p:spPr>
            <a:xfrm rot="-473050">
              <a:off x="-1080526" y="-612452"/>
              <a:ext cx="8585064" cy="273805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473050">
              <a:off x="1117271" y="454596"/>
              <a:ext cx="6460790" cy="1519537"/>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8"/>
          <p:cNvGrpSpPr/>
          <p:nvPr/>
        </p:nvGrpSpPr>
        <p:grpSpPr>
          <a:xfrm rot="2274402">
            <a:off x="7787598" y="-343859"/>
            <a:ext cx="2006832" cy="1911164"/>
            <a:chOff x="-605937" y="-728650"/>
            <a:chExt cx="2222337" cy="2116395"/>
          </a:xfrm>
        </p:grpSpPr>
        <p:sp>
          <p:nvSpPr>
            <p:cNvPr id="148" name="Google Shape;148;p8"/>
            <p:cNvSpPr/>
            <p:nvPr/>
          </p:nvSpPr>
          <p:spPr>
            <a:xfrm rot="10800000">
              <a:off x="-450250" y="-728650"/>
              <a:ext cx="2066650" cy="1828650"/>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3555342">
              <a:off x="-510863" y="78415"/>
              <a:ext cx="1328942" cy="977034"/>
            </a:xfrm>
            <a:custGeom>
              <a:avLst/>
              <a:gdLst/>
              <a:ahLst/>
              <a:cxnLst/>
              <a:rect l="l" t="t" r="r" b="b"/>
              <a:pathLst>
                <a:path w="14549" h="28326" extrusionOk="0">
                  <a:moveTo>
                    <a:pt x="1" y="1"/>
                  </a:moveTo>
                  <a:lnTo>
                    <a:pt x="1" y="28326"/>
                  </a:lnTo>
                  <a:lnTo>
                    <a:pt x="14548" y="1220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rot="8808691">
            <a:off x="-247935" y="-361407"/>
            <a:ext cx="926130" cy="1414969"/>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2153893">
            <a:off x="8336890" y="3517307"/>
            <a:ext cx="1296651" cy="1981043"/>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2"/>
        <p:cNvGrpSpPr/>
        <p:nvPr/>
      </p:nvGrpSpPr>
      <p:grpSpPr>
        <a:xfrm>
          <a:off x="0" y="0"/>
          <a:ext cx="0" cy="0"/>
          <a:chOff x="0" y="0"/>
          <a:chExt cx="0" cy="0"/>
        </a:xfrm>
      </p:grpSpPr>
      <p:sp>
        <p:nvSpPr>
          <p:cNvPr id="153" name="Google Shape;153;p9"/>
          <p:cNvSpPr txBox="1">
            <a:spLocks noGrp="1"/>
          </p:cNvSpPr>
          <p:nvPr>
            <p:ph type="title"/>
          </p:nvPr>
        </p:nvSpPr>
        <p:spPr>
          <a:xfrm>
            <a:off x="4394078" y="2670975"/>
            <a:ext cx="2678400" cy="1059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36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154" name="Google Shape;154;p9"/>
          <p:cNvSpPr txBox="1">
            <a:spLocks noGrp="1"/>
          </p:cNvSpPr>
          <p:nvPr>
            <p:ph type="subTitle" idx="1"/>
          </p:nvPr>
        </p:nvSpPr>
        <p:spPr>
          <a:xfrm>
            <a:off x="4307078" y="3736988"/>
            <a:ext cx="2765400" cy="454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55" name="Google Shape;155;p9"/>
          <p:cNvSpPr txBox="1">
            <a:spLocks noGrp="1"/>
          </p:cNvSpPr>
          <p:nvPr>
            <p:ph type="title" idx="2" hasCustomPrompt="1"/>
          </p:nvPr>
        </p:nvSpPr>
        <p:spPr>
          <a:xfrm>
            <a:off x="5462978" y="1073238"/>
            <a:ext cx="1304700" cy="131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72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6" name="Google Shape;156;p9"/>
          <p:cNvSpPr/>
          <p:nvPr/>
        </p:nvSpPr>
        <p:spPr>
          <a:xfrm rot="5400000">
            <a:off x="6469777" y="2069639"/>
            <a:ext cx="5023468" cy="389741"/>
          </a:xfrm>
          <a:custGeom>
            <a:avLst/>
            <a:gdLst/>
            <a:ahLst/>
            <a:cxnLst/>
            <a:rect l="l" t="t" r="r" b="b"/>
            <a:pathLst>
              <a:path w="38579" h="4291" extrusionOk="0">
                <a:moveTo>
                  <a:pt x="18969" y="4290"/>
                </a:moveTo>
                <a:lnTo>
                  <a:pt x="38579" y="13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6010465">
            <a:off x="8395326" y="148451"/>
            <a:ext cx="1207002" cy="429068"/>
          </a:xfrm>
          <a:custGeom>
            <a:avLst/>
            <a:gdLst/>
            <a:ahLst/>
            <a:cxnLst/>
            <a:rect l="l" t="t" r="r" b="b"/>
            <a:pathLst>
              <a:path w="11335" h="4161" extrusionOk="0">
                <a:moveTo>
                  <a:pt x="0" y="3580"/>
                </a:moveTo>
                <a:lnTo>
                  <a:pt x="11335" y="4160"/>
                </a:lnTo>
                <a:lnTo>
                  <a:pt x="3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6010465">
            <a:off x="5171701" y="-626474"/>
            <a:ext cx="1477366" cy="567553"/>
          </a:xfrm>
          <a:custGeom>
            <a:avLst/>
            <a:gdLst/>
            <a:ahLst/>
            <a:cxnLst/>
            <a:rect l="l" t="t" r="r" b="b"/>
            <a:pathLst>
              <a:path w="13874" h="5504" extrusionOk="0">
                <a:moveTo>
                  <a:pt x="13241" y="1"/>
                </a:moveTo>
                <a:lnTo>
                  <a:pt x="13874" y="5503"/>
                </a:lnTo>
                <a:lnTo>
                  <a:pt x="0" y="332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rot="5502830">
            <a:off x="7897049" y="3546012"/>
            <a:ext cx="696046" cy="622414"/>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rot="6010465">
            <a:off x="7932102" y="-984854"/>
            <a:ext cx="914489" cy="1161711"/>
          </a:xfrm>
          <a:custGeom>
            <a:avLst/>
            <a:gdLst/>
            <a:ahLst/>
            <a:cxnLst/>
            <a:rect l="l" t="t" r="r" b="b"/>
            <a:pathLst>
              <a:path w="8588" h="11266" extrusionOk="0">
                <a:moveTo>
                  <a:pt x="0" y="8259"/>
                </a:moveTo>
                <a:lnTo>
                  <a:pt x="4705" y="1"/>
                </a:lnTo>
                <a:lnTo>
                  <a:pt x="8587" y="112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rot="-6840210">
            <a:off x="4910934" y="5163143"/>
            <a:ext cx="1650616" cy="682194"/>
          </a:xfrm>
          <a:custGeom>
            <a:avLst/>
            <a:gdLst/>
            <a:ahLst/>
            <a:cxnLst/>
            <a:rect l="l" t="t" r="r" b="b"/>
            <a:pathLst>
              <a:path w="13935" h="4611" extrusionOk="0">
                <a:moveTo>
                  <a:pt x="0" y="3779"/>
                </a:moveTo>
                <a:lnTo>
                  <a:pt x="12920" y="1"/>
                </a:lnTo>
                <a:lnTo>
                  <a:pt x="13934"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rot="5633731">
            <a:off x="2609293" y="-1230861"/>
            <a:ext cx="1821272" cy="2381817"/>
          </a:xfrm>
          <a:custGeom>
            <a:avLst/>
            <a:gdLst/>
            <a:ahLst/>
            <a:cxnLst/>
            <a:rect l="l" t="t" r="r" b="b"/>
            <a:pathLst>
              <a:path w="11396" h="13190" extrusionOk="0">
                <a:moveTo>
                  <a:pt x="4905" y="0"/>
                </a:moveTo>
                <a:lnTo>
                  <a:pt x="11395" y="5503"/>
                </a:lnTo>
                <a:lnTo>
                  <a:pt x="0" y="131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rot="5633731">
            <a:off x="924158" y="-903678"/>
            <a:ext cx="1587140" cy="1247249"/>
          </a:xfrm>
          <a:custGeom>
            <a:avLst/>
            <a:gdLst/>
            <a:ahLst/>
            <a:cxnLst/>
            <a:rect l="l" t="t" r="r" b="b"/>
            <a:pathLst>
              <a:path w="9931" h="6907" extrusionOk="0">
                <a:moveTo>
                  <a:pt x="6880" y="6906"/>
                </a:moveTo>
                <a:lnTo>
                  <a:pt x="9931" y="415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rot="5502830">
            <a:off x="8024707" y="1370526"/>
            <a:ext cx="1424630" cy="471220"/>
          </a:xfrm>
          <a:custGeom>
            <a:avLst/>
            <a:gdLst/>
            <a:ahLst/>
            <a:cxnLst/>
            <a:rect l="l" t="t" r="r" b="b"/>
            <a:pathLst>
              <a:path w="10946" h="5183" extrusionOk="0">
                <a:moveTo>
                  <a:pt x="1" y="0"/>
                </a:moveTo>
                <a:lnTo>
                  <a:pt x="10945" y="130"/>
                </a:lnTo>
                <a:lnTo>
                  <a:pt x="9550" y="51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rot="6068769">
            <a:off x="924699" y="2164781"/>
            <a:ext cx="1019436" cy="1413779"/>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rot="6068769">
            <a:off x="1795684" y="846713"/>
            <a:ext cx="1141523" cy="2040796"/>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rot="5633731">
            <a:off x="2097460" y="-752705"/>
            <a:ext cx="1851637" cy="1388280"/>
          </a:xfrm>
          <a:custGeom>
            <a:avLst/>
            <a:gdLst/>
            <a:ahLst/>
            <a:cxnLst/>
            <a:rect l="l" t="t" r="r" b="b"/>
            <a:pathLst>
              <a:path w="11586" h="7688" extrusionOk="0">
                <a:moveTo>
                  <a:pt x="0" y="7687"/>
                </a:moveTo>
                <a:lnTo>
                  <a:pt x="11395" y="1"/>
                </a:lnTo>
                <a:lnTo>
                  <a:pt x="11586" y="7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rot="5502830">
            <a:off x="8355544" y="4365352"/>
            <a:ext cx="1010620" cy="768244"/>
          </a:xfrm>
          <a:custGeom>
            <a:avLst/>
            <a:gdLst/>
            <a:ahLst/>
            <a:cxnLst/>
            <a:rect l="l" t="t" r="r" b="b"/>
            <a:pathLst>
              <a:path w="7765" h="8450" extrusionOk="0">
                <a:moveTo>
                  <a:pt x="0" y="8450"/>
                </a:moveTo>
                <a:lnTo>
                  <a:pt x="4905" y="1"/>
                </a:lnTo>
                <a:lnTo>
                  <a:pt x="7764" y="20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rot="6010465">
            <a:off x="7126457" y="-437813"/>
            <a:ext cx="291661" cy="891855"/>
          </a:xfrm>
          <a:custGeom>
            <a:avLst/>
            <a:gdLst/>
            <a:ahLst/>
            <a:cxnLst/>
            <a:rect l="l" t="t" r="r" b="b"/>
            <a:pathLst>
              <a:path w="2739" h="8649" extrusionOk="0">
                <a:moveTo>
                  <a:pt x="0" y="1"/>
                </a:moveTo>
                <a:lnTo>
                  <a:pt x="2227" y="8649"/>
                </a:lnTo>
                <a:lnTo>
                  <a:pt x="2739" y="24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rot="6010465">
            <a:off x="6934639" y="-1042231"/>
            <a:ext cx="1151630" cy="1201926"/>
          </a:xfrm>
          <a:custGeom>
            <a:avLst/>
            <a:gdLst/>
            <a:ahLst/>
            <a:cxnLst/>
            <a:rect l="l" t="t" r="r" b="b"/>
            <a:pathLst>
              <a:path w="10815" h="11656" extrusionOk="0">
                <a:moveTo>
                  <a:pt x="0" y="1"/>
                </a:moveTo>
                <a:lnTo>
                  <a:pt x="8587" y="3008"/>
                </a:lnTo>
                <a:lnTo>
                  <a:pt x="10814" y="1165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6010465">
            <a:off x="5652806" y="-804635"/>
            <a:ext cx="1410068" cy="1016110"/>
          </a:xfrm>
          <a:custGeom>
            <a:avLst/>
            <a:gdLst/>
            <a:ahLst/>
            <a:cxnLst/>
            <a:rect l="l" t="t" r="r" b="b"/>
            <a:pathLst>
              <a:path w="13242" h="9854" extrusionOk="0">
                <a:moveTo>
                  <a:pt x="0" y="9853"/>
                </a:moveTo>
                <a:lnTo>
                  <a:pt x="13241" y="6526"/>
                </a:lnTo>
                <a:lnTo>
                  <a:pt x="87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5502830">
            <a:off x="7427260" y="2643558"/>
            <a:ext cx="1689617" cy="622414"/>
          </a:xfrm>
          <a:custGeom>
            <a:avLst/>
            <a:gdLst/>
            <a:ahLst/>
            <a:cxnLst/>
            <a:rect l="l" t="t" r="r" b="b"/>
            <a:pathLst>
              <a:path w="12982" h="6846" extrusionOk="0">
                <a:moveTo>
                  <a:pt x="10755" y="0"/>
                </a:moveTo>
                <a:lnTo>
                  <a:pt x="12982" y="6846"/>
                </a:lnTo>
                <a:lnTo>
                  <a:pt x="1" y="13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6068769">
            <a:off x="1580117" y="1824267"/>
            <a:ext cx="1187396" cy="2040796"/>
          </a:xfrm>
          <a:custGeom>
            <a:avLst/>
            <a:gdLst/>
            <a:ahLst/>
            <a:cxnLst/>
            <a:rect l="l" t="t" r="r" b="b"/>
            <a:pathLst>
              <a:path w="9862" h="6656" extrusionOk="0">
                <a:moveTo>
                  <a:pt x="1396" y="6655"/>
                </a:moveTo>
                <a:lnTo>
                  <a:pt x="9862" y="338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6010465">
            <a:off x="7688631" y="-267399"/>
            <a:ext cx="793629" cy="1352889"/>
          </a:xfrm>
          <a:custGeom>
            <a:avLst/>
            <a:gdLst/>
            <a:ahLst/>
            <a:cxnLst/>
            <a:rect l="l" t="t" r="r" b="b"/>
            <a:pathLst>
              <a:path w="7453" h="13120" extrusionOk="0">
                <a:moveTo>
                  <a:pt x="0" y="10685"/>
                </a:moveTo>
                <a:lnTo>
                  <a:pt x="7453" y="0"/>
                </a:lnTo>
                <a:lnTo>
                  <a:pt x="2739" y="131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6068769">
            <a:off x="-223123" y="1019680"/>
            <a:ext cx="957911" cy="2059499"/>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6068769">
            <a:off x="-719170" y="2495942"/>
            <a:ext cx="1363663" cy="1373919"/>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5502830">
            <a:off x="8209672" y="3831516"/>
            <a:ext cx="1334305" cy="768244"/>
          </a:xfrm>
          <a:custGeom>
            <a:avLst/>
            <a:gdLst/>
            <a:ahLst/>
            <a:cxnLst/>
            <a:rect l="l" t="t" r="r" b="b"/>
            <a:pathLst>
              <a:path w="10252" h="8450" extrusionOk="0">
                <a:moveTo>
                  <a:pt x="1" y="7869"/>
                </a:moveTo>
                <a:lnTo>
                  <a:pt x="10252" y="1"/>
                </a:lnTo>
                <a:lnTo>
                  <a:pt x="5347" y="845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6010465">
            <a:off x="7671510" y="-347773"/>
            <a:ext cx="1207002" cy="1161711"/>
          </a:xfrm>
          <a:custGeom>
            <a:avLst/>
            <a:gdLst/>
            <a:ahLst/>
            <a:cxnLst/>
            <a:rect l="l" t="t" r="r" b="b"/>
            <a:pathLst>
              <a:path w="11335" h="11266" extrusionOk="0">
                <a:moveTo>
                  <a:pt x="0" y="1"/>
                </a:moveTo>
                <a:lnTo>
                  <a:pt x="11335" y="581"/>
                </a:lnTo>
                <a:lnTo>
                  <a:pt x="3882" y="1126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6068769">
            <a:off x="84303" y="372864"/>
            <a:ext cx="1141523" cy="2726376"/>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5502830">
            <a:off x="7920116" y="4503367"/>
            <a:ext cx="1134654" cy="570500"/>
          </a:xfrm>
          <a:custGeom>
            <a:avLst/>
            <a:gdLst/>
            <a:ahLst/>
            <a:cxnLst/>
            <a:rect l="l" t="t" r="r" b="b"/>
            <a:pathLst>
              <a:path w="8718" h="6275" extrusionOk="0">
                <a:moveTo>
                  <a:pt x="0" y="3268"/>
                </a:moveTo>
                <a:lnTo>
                  <a:pt x="8718" y="1"/>
                </a:lnTo>
                <a:lnTo>
                  <a:pt x="4073" y="627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5502830">
            <a:off x="8425394" y="2187657"/>
            <a:ext cx="562902" cy="459401"/>
          </a:xfrm>
          <a:custGeom>
            <a:avLst/>
            <a:gdLst/>
            <a:ahLst/>
            <a:cxnLst/>
            <a:rect l="l" t="t" r="r" b="b"/>
            <a:pathLst>
              <a:path w="4325" h="5053" extrusionOk="0">
                <a:moveTo>
                  <a:pt x="1" y="5052"/>
                </a:moveTo>
                <a:lnTo>
                  <a:pt x="1396" y="0"/>
                </a:lnTo>
                <a:lnTo>
                  <a:pt x="43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6840210">
            <a:off x="5516770" y="4943483"/>
            <a:ext cx="1650616" cy="814313"/>
          </a:xfrm>
          <a:custGeom>
            <a:avLst/>
            <a:gdLst/>
            <a:ahLst/>
            <a:cxnLst/>
            <a:rect l="l" t="t" r="r" b="b"/>
            <a:pathLst>
              <a:path w="13935" h="5504" extrusionOk="0">
                <a:moveTo>
                  <a:pt x="0" y="1"/>
                </a:moveTo>
                <a:lnTo>
                  <a:pt x="633" y="5503"/>
                </a:lnTo>
                <a:lnTo>
                  <a:pt x="13934" y="833"/>
                </a:ln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83" name="Google Shape;183;p9"/>
          <p:cNvSpPr/>
          <p:nvPr/>
        </p:nvSpPr>
        <p:spPr>
          <a:xfrm rot="6010465">
            <a:off x="6434624" y="-1639971"/>
            <a:ext cx="1151630" cy="2217934"/>
          </a:xfrm>
          <a:custGeom>
            <a:avLst/>
            <a:gdLst/>
            <a:ahLst/>
            <a:cxnLst/>
            <a:rect l="l" t="t" r="r" b="b"/>
            <a:pathLst>
              <a:path w="10815" h="21509" extrusionOk="0">
                <a:moveTo>
                  <a:pt x="0" y="1"/>
                </a:moveTo>
                <a:lnTo>
                  <a:pt x="2036" y="21508"/>
                </a:lnTo>
                <a:lnTo>
                  <a:pt x="10814" y="116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6068769">
            <a:off x="22276" y="-559084"/>
            <a:ext cx="1632880" cy="2726376"/>
          </a:xfrm>
          <a:custGeom>
            <a:avLst/>
            <a:gdLst/>
            <a:ahLst/>
            <a:cxnLst/>
            <a:rect l="l" t="t" r="r" b="b"/>
            <a:pathLst>
              <a:path w="13562" h="8892" extrusionOk="0">
                <a:moveTo>
                  <a:pt x="0" y="7678"/>
                </a:moveTo>
                <a:lnTo>
                  <a:pt x="13561" y="8891"/>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6840210">
            <a:off x="4715844" y="5123556"/>
            <a:ext cx="1530506" cy="1012861"/>
          </a:xfrm>
          <a:custGeom>
            <a:avLst/>
            <a:gdLst/>
            <a:ahLst/>
            <a:cxnLst/>
            <a:rect l="l" t="t" r="r" b="b"/>
            <a:pathLst>
              <a:path w="12921" h="6846" extrusionOk="0">
                <a:moveTo>
                  <a:pt x="0" y="6846"/>
                </a:moveTo>
                <a:lnTo>
                  <a:pt x="12920" y="3068"/>
                </a:lnTo>
                <a:lnTo>
                  <a:pt x="51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6068769">
            <a:off x="81010" y="1959350"/>
            <a:ext cx="1126834" cy="2787391"/>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5633731">
            <a:off x="1653276" y="-1088771"/>
            <a:ext cx="1851637" cy="1999896"/>
          </a:xfrm>
          <a:custGeom>
            <a:avLst/>
            <a:gdLst/>
            <a:ahLst/>
            <a:cxnLst/>
            <a:rect l="l" t="t" r="r" b="b"/>
            <a:pathLst>
              <a:path w="11586" h="11075" extrusionOk="0">
                <a:moveTo>
                  <a:pt x="0" y="6915"/>
                </a:moveTo>
                <a:lnTo>
                  <a:pt x="9931" y="11074"/>
                </a:lnTo>
                <a:lnTo>
                  <a:pt x="1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5502830">
            <a:off x="8198885" y="4514598"/>
            <a:ext cx="1134654" cy="582320"/>
          </a:xfrm>
          <a:custGeom>
            <a:avLst/>
            <a:gdLst/>
            <a:ahLst/>
            <a:cxnLst/>
            <a:rect l="l" t="t" r="r" b="b"/>
            <a:pathLst>
              <a:path w="8718" h="6405" extrusionOk="0">
                <a:moveTo>
                  <a:pt x="0" y="6405"/>
                </a:moveTo>
                <a:lnTo>
                  <a:pt x="8718" y="3138"/>
                </a:lnTo>
                <a:lnTo>
                  <a:pt x="77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5502830">
            <a:off x="7738411" y="3980487"/>
            <a:ext cx="936174" cy="569682"/>
          </a:xfrm>
          <a:custGeom>
            <a:avLst/>
            <a:gdLst/>
            <a:ahLst/>
            <a:cxnLst/>
            <a:rect l="l" t="t" r="r" b="b"/>
            <a:pathLst>
              <a:path w="7193" h="6266" extrusionOk="0">
                <a:moveTo>
                  <a:pt x="1" y="6266"/>
                </a:moveTo>
                <a:lnTo>
                  <a:pt x="3120" y="1"/>
                </a:lnTo>
                <a:lnTo>
                  <a:pt x="7193" y="300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6068769">
            <a:off x="-1701607" y="2304541"/>
            <a:ext cx="2321453" cy="725746"/>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6068769">
            <a:off x="281264" y="1871723"/>
            <a:ext cx="490514" cy="1334060"/>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5904527">
            <a:off x="1443328" y="3914564"/>
            <a:ext cx="1157015" cy="1482642"/>
          </a:xfrm>
          <a:custGeom>
            <a:avLst/>
            <a:gdLst/>
            <a:ahLst/>
            <a:cxnLst/>
            <a:rect l="l" t="t" r="r" b="b"/>
            <a:pathLst>
              <a:path w="8848" h="12930" extrusionOk="0">
                <a:moveTo>
                  <a:pt x="2799" y="0"/>
                </a:moveTo>
                <a:lnTo>
                  <a:pt x="8847" y="8900"/>
                </a:lnTo>
                <a:lnTo>
                  <a:pt x="0"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rot="5568389">
            <a:off x="-1365562" y="4338148"/>
            <a:ext cx="2067921" cy="1067077"/>
          </a:xfrm>
          <a:custGeom>
            <a:avLst/>
            <a:gdLst/>
            <a:ahLst/>
            <a:cxnLst/>
            <a:rect l="l" t="t" r="r" b="b"/>
            <a:pathLst>
              <a:path w="6370" h="9343" extrusionOk="0">
                <a:moveTo>
                  <a:pt x="0" y="1"/>
                </a:moveTo>
                <a:lnTo>
                  <a:pt x="3250" y="9342"/>
                </a:lnTo>
                <a:lnTo>
                  <a:pt x="6369" y="23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rot="5904527">
            <a:off x="-178043" y="4132550"/>
            <a:ext cx="1748469" cy="1130844"/>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5904527">
            <a:off x="2213705" y="5092201"/>
            <a:ext cx="1673802" cy="800030"/>
          </a:xfrm>
          <a:custGeom>
            <a:avLst/>
            <a:gdLst/>
            <a:ahLst/>
            <a:cxnLst/>
            <a:rect l="l" t="t" r="r" b="b"/>
            <a:pathLst>
              <a:path w="12800" h="6977" extrusionOk="0">
                <a:moveTo>
                  <a:pt x="1" y="6976"/>
                </a:moveTo>
                <a:lnTo>
                  <a:pt x="12800" y="2496"/>
                </a:lnTo>
                <a:lnTo>
                  <a:pt x="3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rot="5904527">
            <a:off x="1572507" y="4599856"/>
            <a:ext cx="1673802" cy="1534242"/>
          </a:xfrm>
          <a:custGeom>
            <a:avLst/>
            <a:gdLst/>
            <a:ahLst/>
            <a:cxnLst/>
            <a:rect l="l" t="t" r="r" b="b"/>
            <a:pathLst>
              <a:path w="12800" h="13380" extrusionOk="0">
                <a:moveTo>
                  <a:pt x="1" y="4480"/>
                </a:moveTo>
                <a:lnTo>
                  <a:pt x="6049" y="13380"/>
                </a:lnTo>
                <a:lnTo>
                  <a:pt x="128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rot="5904527">
            <a:off x="286693" y="4234727"/>
            <a:ext cx="1748469" cy="1108026"/>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5904527">
            <a:off x="-1052520" y="4921703"/>
            <a:ext cx="2614269" cy="565537"/>
          </a:xfrm>
          <a:custGeom>
            <a:avLst/>
            <a:gdLst/>
            <a:ahLst/>
            <a:cxnLst/>
            <a:rect l="l" t="t" r="r" b="b"/>
            <a:pathLst>
              <a:path w="19992" h="4932" extrusionOk="0">
                <a:moveTo>
                  <a:pt x="1" y="4229"/>
                </a:moveTo>
                <a:lnTo>
                  <a:pt x="19992" y="4931"/>
                </a:lnTo>
                <a:lnTo>
                  <a:pt x="1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rot="5502830">
            <a:off x="7994445" y="2605905"/>
            <a:ext cx="1399771" cy="459401"/>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5502830">
            <a:off x="7830065" y="3441251"/>
            <a:ext cx="2171174" cy="715512"/>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201"/>
        <p:cNvGrpSpPr/>
        <p:nvPr/>
      </p:nvGrpSpPr>
      <p:grpSpPr>
        <a:xfrm>
          <a:off x="0" y="0"/>
          <a:ext cx="0" cy="0"/>
          <a:chOff x="0" y="0"/>
          <a:chExt cx="0" cy="0"/>
        </a:xfrm>
      </p:grpSpPr>
      <p:grpSp>
        <p:nvGrpSpPr>
          <p:cNvPr id="202" name="Google Shape;202;p10"/>
          <p:cNvGrpSpPr/>
          <p:nvPr/>
        </p:nvGrpSpPr>
        <p:grpSpPr>
          <a:xfrm>
            <a:off x="4252636" y="1046537"/>
            <a:ext cx="5763558" cy="5727202"/>
            <a:chOff x="4252636" y="1046537"/>
            <a:chExt cx="5763558" cy="5727202"/>
          </a:xfrm>
        </p:grpSpPr>
        <p:grpSp>
          <p:nvGrpSpPr>
            <p:cNvPr id="203" name="Google Shape;203;p10"/>
            <p:cNvGrpSpPr/>
            <p:nvPr/>
          </p:nvGrpSpPr>
          <p:grpSpPr>
            <a:xfrm>
              <a:off x="4252636" y="1513786"/>
              <a:ext cx="5763558" cy="5259952"/>
              <a:chOff x="4252636" y="1513786"/>
              <a:chExt cx="5763558" cy="5259952"/>
            </a:xfrm>
          </p:grpSpPr>
          <p:sp>
            <p:nvSpPr>
              <p:cNvPr id="204" name="Google Shape;204;p10"/>
              <p:cNvSpPr/>
              <p:nvPr/>
            </p:nvSpPr>
            <p:spPr>
              <a:xfrm rot="8657482" flipH="1">
                <a:off x="4551907" y="4748865"/>
                <a:ext cx="1877323" cy="1630247"/>
              </a:xfrm>
              <a:custGeom>
                <a:avLst/>
                <a:gdLst/>
                <a:ahLst/>
                <a:cxnLst/>
                <a:rect l="l" t="t" r="r" b="b"/>
                <a:pathLst>
                  <a:path w="12731" h="20416" extrusionOk="0">
                    <a:moveTo>
                      <a:pt x="10313" y="0"/>
                    </a:moveTo>
                    <a:lnTo>
                      <a:pt x="12730" y="20416"/>
                    </a:lnTo>
                    <a:lnTo>
                      <a:pt x="1" y="140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0"/>
              <p:cNvGrpSpPr/>
              <p:nvPr/>
            </p:nvGrpSpPr>
            <p:grpSpPr>
              <a:xfrm>
                <a:off x="6123144" y="1513786"/>
                <a:ext cx="3893050" cy="4528918"/>
                <a:chOff x="6123144" y="1513786"/>
                <a:chExt cx="3893050" cy="4528918"/>
              </a:xfrm>
            </p:grpSpPr>
            <p:sp>
              <p:nvSpPr>
                <p:cNvPr id="206" name="Google Shape;206;p10"/>
                <p:cNvSpPr/>
                <p:nvPr/>
              </p:nvSpPr>
              <p:spPr>
                <a:xfrm rot="10800000" flipH="1">
                  <a:off x="8853970" y="2955332"/>
                  <a:ext cx="821197" cy="816396"/>
                </a:xfrm>
                <a:custGeom>
                  <a:avLst/>
                  <a:gdLst/>
                  <a:ahLst/>
                  <a:cxnLst/>
                  <a:rect l="l" t="t" r="r" b="b"/>
                  <a:pathLst>
                    <a:path w="10434" h="10373" extrusionOk="0">
                      <a:moveTo>
                        <a:pt x="0" y="10373"/>
                      </a:moveTo>
                      <a:lnTo>
                        <a:pt x="572" y="0"/>
                      </a:lnTo>
                      <a:lnTo>
                        <a:pt x="10433" y="37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0"/>
                <p:cNvSpPr/>
                <p:nvPr/>
              </p:nvSpPr>
              <p:spPr>
                <a:xfrm rot="10800000" flipH="1">
                  <a:off x="8723713" y="5000632"/>
                  <a:ext cx="1247458" cy="568872"/>
                </a:xfrm>
                <a:custGeom>
                  <a:avLst/>
                  <a:gdLst/>
                  <a:ahLst/>
                  <a:cxnLst/>
                  <a:rect l="l" t="t" r="r" b="b"/>
                  <a:pathLst>
                    <a:path w="15850" h="7228" extrusionOk="0">
                      <a:moveTo>
                        <a:pt x="0" y="1465"/>
                      </a:moveTo>
                      <a:lnTo>
                        <a:pt x="8206" y="7227"/>
                      </a:lnTo>
                      <a:lnTo>
                        <a:pt x="15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0"/>
                <p:cNvSpPr/>
                <p:nvPr/>
              </p:nvSpPr>
              <p:spPr>
                <a:xfrm rot="10800000" flipH="1">
                  <a:off x="7406037" y="3736250"/>
                  <a:ext cx="1051721" cy="1606820"/>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rot="10800000" flipH="1">
                  <a:off x="7406037" y="4401142"/>
                  <a:ext cx="1317741" cy="1053138"/>
                </a:xfrm>
                <a:custGeom>
                  <a:avLst/>
                  <a:gdLst/>
                  <a:ahLst/>
                  <a:cxnLst/>
                  <a:rect l="l" t="t" r="r" b="b"/>
                  <a:pathLst>
                    <a:path w="16743" h="13381" extrusionOk="0">
                      <a:moveTo>
                        <a:pt x="1" y="1413"/>
                      </a:moveTo>
                      <a:lnTo>
                        <a:pt x="16742" y="1"/>
                      </a:lnTo>
                      <a:lnTo>
                        <a:pt x="13363" y="133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0"/>
                <p:cNvSpPr/>
                <p:nvPr/>
              </p:nvSpPr>
              <p:spPr>
                <a:xfrm rot="10800000" flipH="1">
                  <a:off x="7596346" y="3736239"/>
                  <a:ext cx="1302708" cy="664970"/>
                </a:xfrm>
                <a:custGeom>
                  <a:avLst/>
                  <a:gdLst/>
                  <a:ahLst/>
                  <a:cxnLst/>
                  <a:rect l="l" t="t" r="r" b="b"/>
                  <a:pathLst>
                    <a:path w="16552" h="8449" extrusionOk="0">
                      <a:moveTo>
                        <a:pt x="0" y="8449"/>
                      </a:moveTo>
                      <a:lnTo>
                        <a:pt x="16551" y="7998"/>
                      </a:lnTo>
                      <a:lnTo>
                        <a:pt x="109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0"/>
                <p:cNvSpPr/>
                <p:nvPr/>
              </p:nvSpPr>
              <p:spPr>
                <a:xfrm rot="10800000" flipH="1">
                  <a:off x="8457691" y="4401142"/>
                  <a:ext cx="911943" cy="1053138"/>
                </a:xfrm>
                <a:custGeom>
                  <a:avLst/>
                  <a:gdLst/>
                  <a:ahLst/>
                  <a:cxnLst/>
                  <a:rect l="l" t="t" r="r" b="b"/>
                  <a:pathLst>
                    <a:path w="11587" h="13381" extrusionOk="0">
                      <a:moveTo>
                        <a:pt x="3380" y="1"/>
                      </a:moveTo>
                      <a:lnTo>
                        <a:pt x="11586" y="5763"/>
                      </a:lnTo>
                      <a:lnTo>
                        <a:pt x="1" y="133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rot="10800000" flipH="1">
                  <a:off x="6594434" y="3736250"/>
                  <a:ext cx="1001980" cy="1606820"/>
                </a:xfrm>
                <a:custGeom>
                  <a:avLst/>
                  <a:gdLst/>
                  <a:ahLst/>
                  <a:cxnLst/>
                  <a:rect l="l" t="t" r="r" b="b"/>
                  <a:pathLst>
                    <a:path w="12731" h="20416" extrusionOk="0">
                      <a:moveTo>
                        <a:pt x="10313" y="0"/>
                      </a:moveTo>
                      <a:lnTo>
                        <a:pt x="12730" y="20416"/>
                      </a:lnTo>
                      <a:lnTo>
                        <a:pt x="1" y="140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p:nvPr/>
              </p:nvSpPr>
              <p:spPr>
                <a:xfrm rot="10800000" flipH="1">
                  <a:off x="6488733" y="4234761"/>
                  <a:ext cx="917374" cy="1108309"/>
                </a:xfrm>
                <a:custGeom>
                  <a:avLst/>
                  <a:gdLst/>
                  <a:ahLst/>
                  <a:cxnLst/>
                  <a:rect l="l" t="t" r="r" b="b"/>
                  <a:pathLst>
                    <a:path w="11656" h="14082" extrusionOk="0">
                      <a:moveTo>
                        <a:pt x="1" y="1153"/>
                      </a:moveTo>
                      <a:lnTo>
                        <a:pt x="11656" y="0"/>
                      </a:lnTo>
                      <a:lnTo>
                        <a:pt x="1344" y="140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0"/>
                <p:cNvSpPr/>
                <p:nvPr/>
              </p:nvSpPr>
              <p:spPr>
                <a:xfrm rot="10800000" flipH="1">
                  <a:off x="8853970" y="2104139"/>
                  <a:ext cx="536132" cy="851262"/>
                </a:xfrm>
                <a:custGeom>
                  <a:avLst/>
                  <a:gdLst/>
                  <a:ahLst/>
                  <a:cxnLst/>
                  <a:rect l="l" t="t" r="r" b="b"/>
                  <a:pathLst>
                    <a:path w="6812" h="10816" extrusionOk="0">
                      <a:moveTo>
                        <a:pt x="0" y="1"/>
                      </a:moveTo>
                      <a:lnTo>
                        <a:pt x="3120" y="10815"/>
                      </a:lnTo>
                      <a:lnTo>
                        <a:pt x="6811" y="37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0"/>
                <p:cNvSpPr/>
                <p:nvPr/>
              </p:nvSpPr>
              <p:spPr>
                <a:xfrm rot="10800000" flipH="1">
                  <a:off x="8853970" y="2663415"/>
                  <a:ext cx="821197" cy="810966"/>
                </a:xfrm>
                <a:custGeom>
                  <a:avLst/>
                  <a:gdLst/>
                  <a:ahLst/>
                  <a:cxnLst/>
                  <a:rect l="l" t="t" r="r" b="b"/>
                  <a:pathLst>
                    <a:path w="10434" h="10304" extrusionOk="0">
                      <a:moveTo>
                        <a:pt x="0" y="6595"/>
                      </a:moveTo>
                      <a:lnTo>
                        <a:pt x="10433" y="0"/>
                      </a:lnTo>
                      <a:lnTo>
                        <a:pt x="6811" y="1030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0"/>
                <p:cNvSpPr/>
                <p:nvPr/>
              </p:nvSpPr>
              <p:spPr>
                <a:xfrm rot="10800000" flipH="1">
                  <a:off x="9099450" y="2104136"/>
                  <a:ext cx="696452" cy="559349"/>
                </a:xfrm>
                <a:custGeom>
                  <a:avLst/>
                  <a:gdLst/>
                  <a:ahLst/>
                  <a:cxnLst/>
                  <a:rect l="l" t="t" r="r" b="b"/>
                  <a:pathLst>
                    <a:path w="8849" h="7107" extrusionOk="0">
                      <a:moveTo>
                        <a:pt x="1" y="7106"/>
                      </a:moveTo>
                      <a:lnTo>
                        <a:pt x="8848" y="1664"/>
                      </a:lnTo>
                      <a:lnTo>
                        <a:pt x="3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0"/>
                <p:cNvSpPr/>
                <p:nvPr/>
              </p:nvSpPr>
              <p:spPr>
                <a:xfrm rot="10800000" flipH="1">
                  <a:off x="6123144" y="4234738"/>
                  <a:ext cx="471358" cy="1807967"/>
                </a:xfrm>
                <a:custGeom>
                  <a:avLst/>
                  <a:gdLst/>
                  <a:ahLst/>
                  <a:cxnLst/>
                  <a:rect l="l" t="t" r="r" b="b"/>
                  <a:pathLst>
                    <a:path w="5989" h="12930" extrusionOk="0">
                      <a:moveTo>
                        <a:pt x="4646" y="1"/>
                      </a:moveTo>
                      <a:lnTo>
                        <a:pt x="5989" y="12930"/>
                      </a:lnTo>
                      <a:lnTo>
                        <a:pt x="1" y="627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p:nvPr/>
              </p:nvSpPr>
              <p:spPr>
                <a:xfrm rot="10800000" flipH="1">
                  <a:off x="8457691" y="4401137"/>
                  <a:ext cx="1012212" cy="599567"/>
                </a:xfrm>
                <a:custGeom>
                  <a:avLst/>
                  <a:gdLst/>
                  <a:ahLst/>
                  <a:cxnLst/>
                  <a:rect l="l" t="t" r="r" b="b"/>
                  <a:pathLst>
                    <a:path w="12861" h="7618" extrusionOk="0">
                      <a:moveTo>
                        <a:pt x="1" y="7617"/>
                      </a:moveTo>
                      <a:lnTo>
                        <a:pt x="11586" y="0"/>
                      </a:lnTo>
                      <a:lnTo>
                        <a:pt x="12860"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0"/>
                <p:cNvSpPr/>
                <p:nvPr/>
              </p:nvSpPr>
              <p:spPr>
                <a:xfrm rot="10800000" flipH="1">
                  <a:off x="9099450" y="1937755"/>
                  <a:ext cx="916744" cy="594766"/>
                </a:xfrm>
                <a:custGeom>
                  <a:avLst/>
                  <a:gdLst/>
                  <a:ahLst/>
                  <a:cxnLst/>
                  <a:rect l="l" t="t" r="r" b="b"/>
                  <a:pathLst>
                    <a:path w="11648" h="7557" extrusionOk="0">
                      <a:moveTo>
                        <a:pt x="1" y="5442"/>
                      </a:moveTo>
                      <a:lnTo>
                        <a:pt x="8848" y="0"/>
                      </a:lnTo>
                      <a:lnTo>
                        <a:pt x="11647" y="755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0"/>
                <p:cNvSpPr/>
                <p:nvPr/>
              </p:nvSpPr>
              <p:spPr>
                <a:xfrm rot="10800000" flipH="1">
                  <a:off x="8337666" y="2104139"/>
                  <a:ext cx="761855" cy="851262"/>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0"/>
                <p:cNvSpPr/>
                <p:nvPr/>
              </p:nvSpPr>
              <p:spPr>
                <a:xfrm rot="10800000" flipH="1">
                  <a:off x="8457691" y="3771656"/>
                  <a:ext cx="856693" cy="629553"/>
                </a:xfrm>
                <a:custGeom>
                  <a:avLst/>
                  <a:gdLst/>
                  <a:ahLst/>
                  <a:cxnLst/>
                  <a:rect l="l" t="t" r="r" b="b"/>
                  <a:pathLst>
                    <a:path w="10885" h="7999" extrusionOk="0">
                      <a:moveTo>
                        <a:pt x="1" y="0"/>
                      </a:moveTo>
                      <a:lnTo>
                        <a:pt x="5607" y="7998"/>
                      </a:lnTo>
                      <a:lnTo>
                        <a:pt x="10884" y="54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0"/>
                <p:cNvSpPr/>
                <p:nvPr/>
              </p:nvSpPr>
              <p:spPr>
                <a:xfrm rot="10800000" flipH="1">
                  <a:off x="8457691" y="3972827"/>
                  <a:ext cx="1012212" cy="700544"/>
                </a:xfrm>
                <a:custGeom>
                  <a:avLst/>
                  <a:gdLst/>
                  <a:ahLst/>
                  <a:cxnLst/>
                  <a:rect l="l" t="t" r="r" b="b"/>
                  <a:pathLst>
                    <a:path w="12861" h="8901" extrusionOk="0">
                      <a:moveTo>
                        <a:pt x="1" y="3458"/>
                      </a:moveTo>
                      <a:lnTo>
                        <a:pt x="12860" y="1"/>
                      </a:lnTo>
                      <a:lnTo>
                        <a:pt x="10884" y="890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0"/>
                <p:cNvSpPr/>
                <p:nvPr/>
              </p:nvSpPr>
              <p:spPr>
                <a:xfrm rot="10800000" flipH="1">
                  <a:off x="8898989" y="3474308"/>
                  <a:ext cx="776179" cy="498590"/>
                </a:xfrm>
                <a:custGeom>
                  <a:avLst/>
                  <a:gdLst/>
                  <a:ahLst/>
                  <a:cxnLst/>
                  <a:rect l="l" t="t" r="r" b="b"/>
                  <a:pathLst>
                    <a:path w="9862" h="6335" extrusionOk="0">
                      <a:moveTo>
                        <a:pt x="0" y="2556"/>
                      </a:moveTo>
                      <a:lnTo>
                        <a:pt x="9861" y="6334"/>
                      </a:lnTo>
                      <a:lnTo>
                        <a:pt x="52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0"/>
                <p:cNvSpPr/>
                <p:nvPr/>
              </p:nvSpPr>
              <p:spPr>
                <a:xfrm rot="10800000" flipH="1">
                  <a:off x="9314314" y="3972827"/>
                  <a:ext cx="251066" cy="700544"/>
                </a:xfrm>
                <a:custGeom>
                  <a:avLst/>
                  <a:gdLst/>
                  <a:ahLst/>
                  <a:cxnLst/>
                  <a:rect l="l" t="t" r="r" b="b"/>
                  <a:pathLst>
                    <a:path w="3190" h="8901" extrusionOk="0">
                      <a:moveTo>
                        <a:pt x="1976" y="1"/>
                      </a:moveTo>
                      <a:lnTo>
                        <a:pt x="3189" y="5503"/>
                      </a:lnTo>
                      <a:lnTo>
                        <a:pt x="0" y="890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0"/>
                <p:cNvSpPr/>
                <p:nvPr/>
              </p:nvSpPr>
              <p:spPr>
                <a:xfrm rot="10800000" flipH="1">
                  <a:off x="7596346" y="3045999"/>
                  <a:ext cx="1302708" cy="725729"/>
                </a:xfrm>
                <a:custGeom>
                  <a:avLst/>
                  <a:gdLst/>
                  <a:ahLst/>
                  <a:cxnLst/>
                  <a:rect l="l" t="t" r="r" b="b"/>
                  <a:pathLst>
                    <a:path w="16552" h="9221" extrusionOk="0">
                      <a:moveTo>
                        <a:pt x="0" y="451"/>
                      </a:moveTo>
                      <a:lnTo>
                        <a:pt x="16551" y="0"/>
                      </a:lnTo>
                      <a:lnTo>
                        <a:pt x="7444" y="9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rot="10800000" flipH="1">
                  <a:off x="8182145" y="2300585"/>
                  <a:ext cx="671896" cy="745484"/>
                </a:xfrm>
                <a:custGeom>
                  <a:avLst/>
                  <a:gdLst/>
                  <a:ahLst/>
                  <a:cxnLst/>
                  <a:rect l="l" t="t" r="r" b="b"/>
                  <a:pathLst>
                    <a:path w="8537" h="9472" extrusionOk="0">
                      <a:moveTo>
                        <a:pt x="1976" y="9472"/>
                      </a:moveTo>
                      <a:lnTo>
                        <a:pt x="8536" y="115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p:nvPr/>
              </p:nvSpPr>
              <p:spPr>
                <a:xfrm rot="10800000" flipH="1">
                  <a:off x="8182145" y="2955332"/>
                  <a:ext cx="716915" cy="816396"/>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0"/>
                <p:cNvSpPr/>
                <p:nvPr/>
              </p:nvSpPr>
              <p:spPr>
                <a:xfrm rot="-9881874" flipH="1">
                  <a:off x="8412680" y="1696325"/>
                  <a:ext cx="1493028" cy="816391"/>
                </a:xfrm>
                <a:custGeom>
                  <a:avLst/>
                  <a:gdLst/>
                  <a:ahLst/>
                  <a:cxnLst/>
                  <a:rect l="l" t="t" r="r" b="b"/>
                  <a:pathLst>
                    <a:path w="18970" h="4291" extrusionOk="0">
                      <a:moveTo>
                        <a:pt x="8025" y="4160"/>
                      </a:moveTo>
                      <a:lnTo>
                        <a:pt x="18969" y="4290"/>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9" name="Google Shape;229;p10"/>
            <p:cNvSpPr/>
            <p:nvPr/>
          </p:nvSpPr>
          <p:spPr>
            <a:xfrm rot="-5575774" flipH="1">
              <a:off x="8763078" y="1023088"/>
              <a:ext cx="761868" cy="851277"/>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0"/>
          <p:cNvGrpSpPr/>
          <p:nvPr/>
        </p:nvGrpSpPr>
        <p:grpSpPr>
          <a:xfrm rot="10800000">
            <a:off x="-890075" y="-1633374"/>
            <a:ext cx="5763570" cy="5727202"/>
            <a:chOff x="4252636" y="1046537"/>
            <a:chExt cx="5763570" cy="5727202"/>
          </a:xfrm>
        </p:grpSpPr>
        <p:grpSp>
          <p:nvGrpSpPr>
            <p:cNvPr id="231" name="Google Shape;231;p10"/>
            <p:cNvGrpSpPr/>
            <p:nvPr/>
          </p:nvGrpSpPr>
          <p:grpSpPr>
            <a:xfrm>
              <a:off x="4252636" y="1513791"/>
              <a:ext cx="5763570" cy="5259947"/>
              <a:chOff x="4252636" y="1513791"/>
              <a:chExt cx="5763570" cy="5259947"/>
            </a:xfrm>
          </p:grpSpPr>
          <p:sp>
            <p:nvSpPr>
              <p:cNvPr id="232" name="Google Shape;232;p10"/>
              <p:cNvSpPr/>
              <p:nvPr/>
            </p:nvSpPr>
            <p:spPr>
              <a:xfrm rot="8657482" flipH="1">
                <a:off x="4551907" y="4748865"/>
                <a:ext cx="1877323" cy="1630247"/>
              </a:xfrm>
              <a:custGeom>
                <a:avLst/>
                <a:gdLst/>
                <a:ahLst/>
                <a:cxnLst/>
                <a:rect l="l" t="t" r="r" b="b"/>
                <a:pathLst>
                  <a:path w="12731" h="20416" extrusionOk="0">
                    <a:moveTo>
                      <a:pt x="10313" y="0"/>
                    </a:moveTo>
                    <a:lnTo>
                      <a:pt x="12730" y="20416"/>
                    </a:lnTo>
                    <a:lnTo>
                      <a:pt x="1" y="140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0"/>
              <p:cNvGrpSpPr/>
              <p:nvPr/>
            </p:nvGrpSpPr>
            <p:grpSpPr>
              <a:xfrm>
                <a:off x="6123144" y="1513791"/>
                <a:ext cx="3893062" cy="4528913"/>
                <a:chOff x="6123144" y="1513791"/>
                <a:chExt cx="3893062" cy="4528913"/>
              </a:xfrm>
            </p:grpSpPr>
            <p:sp>
              <p:nvSpPr>
                <p:cNvPr id="234" name="Google Shape;234;p10"/>
                <p:cNvSpPr/>
                <p:nvPr/>
              </p:nvSpPr>
              <p:spPr>
                <a:xfrm rot="10800000" flipH="1">
                  <a:off x="8853970" y="2955321"/>
                  <a:ext cx="821208" cy="816407"/>
                </a:xfrm>
                <a:custGeom>
                  <a:avLst/>
                  <a:gdLst/>
                  <a:ahLst/>
                  <a:cxnLst/>
                  <a:rect l="l" t="t" r="r" b="b"/>
                  <a:pathLst>
                    <a:path w="10434" h="10373" extrusionOk="0">
                      <a:moveTo>
                        <a:pt x="0" y="10373"/>
                      </a:moveTo>
                      <a:lnTo>
                        <a:pt x="572" y="0"/>
                      </a:lnTo>
                      <a:lnTo>
                        <a:pt x="10433" y="37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0"/>
                <p:cNvSpPr/>
                <p:nvPr/>
              </p:nvSpPr>
              <p:spPr>
                <a:xfrm rot="10800000" flipH="1">
                  <a:off x="8723713" y="5000624"/>
                  <a:ext cx="1247474" cy="568880"/>
                </a:xfrm>
                <a:custGeom>
                  <a:avLst/>
                  <a:gdLst/>
                  <a:ahLst/>
                  <a:cxnLst/>
                  <a:rect l="l" t="t" r="r" b="b"/>
                  <a:pathLst>
                    <a:path w="15850" h="7228" extrusionOk="0">
                      <a:moveTo>
                        <a:pt x="0" y="1465"/>
                      </a:moveTo>
                      <a:lnTo>
                        <a:pt x="8206" y="7227"/>
                      </a:lnTo>
                      <a:lnTo>
                        <a:pt x="15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0"/>
                <p:cNvSpPr/>
                <p:nvPr/>
              </p:nvSpPr>
              <p:spPr>
                <a:xfrm rot="10800000" flipH="1">
                  <a:off x="7406037" y="3736229"/>
                  <a:ext cx="1051735" cy="1606841"/>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0"/>
                <p:cNvSpPr/>
                <p:nvPr/>
              </p:nvSpPr>
              <p:spPr>
                <a:xfrm rot="10800000" flipH="1">
                  <a:off x="7406037" y="4401129"/>
                  <a:ext cx="1317758" cy="1053152"/>
                </a:xfrm>
                <a:custGeom>
                  <a:avLst/>
                  <a:gdLst/>
                  <a:ahLst/>
                  <a:cxnLst/>
                  <a:rect l="l" t="t" r="r" b="b"/>
                  <a:pathLst>
                    <a:path w="16743" h="13381" extrusionOk="0">
                      <a:moveTo>
                        <a:pt x="1" y="1413"/>
                      </a:moveTo>
                      <a:lnTo>
                        <a:pt x="16742" y="1"/>
                      </a:lnTo>
                      <a:lnTo>
                        <a:pt x="13363" y="133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0"/>
                <p:cNvSpPr/>
                <p:nvPr/>
              </p:nvSpPr>
              <p:spPr>
                <a:xfrm rot="10800000" flipH="1">
                  <a:off x="7596346" y="3736231"/>
                  <a:ext cx="1302725" cy="664979"/>
                </a:xfrm>
                <a:custGeom>
                  <a:avLst/>
                  <a:gdLst/>
                  <a:ahLst/>
                  <a:cxnLst/>
                  <a:rect l="l" t="t" r="r" b="b"/>
                  <a:pathLst>
                    <a:path w="16552" h="8449" extrusionOk="0">
                      <a:moveTo>
                        <a:pt x="0" y="8449"/>
                      </a:moveTo>
                      <a:lnTo>
                        <a:pt x="16551" y="7998"/>
                      </a:lnTo>
                      <a:lnTo>
                        <a:pt x="109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0"/>
                <p:cNvSpPr/>
                <p:nvPr/>
              </p:nvSpPr>
              <p:spPr>
                <a:xfrm rot="10800000" flipH="1">
                  <a:off x="8457691" y="4401129"/>
                  <a:ext cx="911955" cy="1053152"/>
                </a:xfrm>
                <a:custGeom>
                  <a:avLst/>
                  <a:gdLst/>
                  <a:ahLst/>
                  <a:cxnLst/>
                  <a:rect l="l" t="t" r="r" b="b"/>
                  <a:pathLst>
                    <a:path w="11587" h="13381" extrusionOk="0">
                      <a:moveTo>
                        <a:pt x="3380" y="1"/>
                      </a:moveTo>
                      <a:lnTo>
                        <a:pt x="11586" y="5763"/>
                      </a:lnTo>
                      <a:lnTo>
                        <a:pt x="1" y="133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0"/>
                <p:cNvSpPr/>
                <p:nvPr/>
              </p:nvSpPr>
              <p:spPr>
                <a:xfrm rot="10800000" flipH="1">
                  <a:off x="6594434" y="3736229"/>
                  <a:ext cx="1001993" cy="1606841"/>
                </a:xfrm>
                <a:custGeom>
                  <a:avLst/>
                  <a:gdLst/>
                  <a:ahLst/>
                  <a:cxnLst/>
                  <a:rect l="l" t="t" r="r" b="b"/>
                  <a:pathLst>
                    <a:path w="12731" h="20416" extrusionOk="0">
                      <a:moveTo>
                        <a:pt x="10313" y="0"/>
                      </a:moveTo>
                      <a:lnTo>
                        <a:pt x="12730" y="20416"/>
                      </a:lnTo>
                      <a:lnTo>
                        <a:pt x="1" y="140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0"/>
                <p:cNvSpPr/>
                <p:nvPr/>
              </p:nvSpPr>
              <p:spPr>
                <a:xfrm rot="10800000" flipH="1">
                  <a:off x="6488733" y="4234746"/>
                  <a:ext cx="917385" cy="1108324"/>
                </a:xfrm>
                <a:custGeom>
                  <a:avLst/>
                  <a:gdLst/>
                  <a:ahLst/>
                  <a:cxnLst/>
                  <a:rect l="l" t="t" r="r" b="b"/>
                  <a:pathLst>
                    <a:path w="11656" h="14082" extrusionOk="0">
                      <a:moveTo>
                        <a:pt x="1" y="1153"/>
                      </a:moveTo>
                      <a:lnTo>
                        <a:pt x="11656" y="0"/>
                      </a:lnTo>
                      <a:lnTo>
                        <a:pt x="1344" y="140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0"/>
                <p:cNvSpPr/>
                <p:nvPr/>
              </p:nvSpPr>
              <p:spPr>
                <a:xfrm rot="10800000" flipH="1">
                  <a:off x="8853970" y="2104128"/>
                  <a:ext cx="536138" cy="851273"/>
                </a:xfrm>
                <a:custGeom>
                  <a:avLst/>
                  <a:gdLst/>
                  <a:ahLst/>
                  <a:cxnLst/>
                  <a:rect l="l" t="t" r="r" b="b"/>
                  <a:pathLst>
                    <a:path w="6812" h="10816" extrusionOk="0">
                      <a:moveTo>
                        <a:pt x="0" y="1"/>
                      </a:moveTo>
                      <a:lnTo>
                        <a:pt x="3120" y="10815"/>
                      </a:lnTo>
                      <a:lnTo>
                        <a:pt x="6811" y="37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0"/>
                <p:cNvSpPr/>
                <p:nvPr/>
              </p:nvSpPr>
              <p:spPr>
                <a:xfrm rot="10800000" flipH="1">
                  <a:off x="8853970" y="2663405"/>
                  <a:ext cx="821208" cy="810976"/>
                </a:xfrm>
                <a:custGeom>
                  <a:avLst/>
                  <a:gdLst/>
                  <a:ahLst/>
                  <a:cxnLst/>
                  <a:rect l="l" t="t" r="r" b="b"/>
                  <a:pathLst>
                    <a:path w="10434" h="10304" extrusionOk="0">
                      <a:moveTo>
                        <a:pt x="0" y="6595"/>
                      </a:moveTo>
                      <a:lnTo>
                        <a:pt x="10433" y="0"/>
                      </a:lnTo>
                      <a:lnTo>
                        <a:pt x="6811" y="1030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0"/>
                <p:cNvSpPr/>
                <p:nvPr/>
              </p:nvSpPr>
              <p:spPr>
                <a:xfrm rot="10800000" flipH="1">
                  <a:off x="9099450" y="2104129"/>
                  <a:ext cx="696461" cy="559356"/>
                </a:xfrm>
                <a:custGeom>
                  <a:avLst/>
                  <a:gdLst/>
                  <a:ahLst/>
                  <a:cxnLst/>
                  <a:rect l="l" t="t" r="r" b="b"/>
                  <a:pathLst>
                    <a:path w="8849" h="7107" extrusionOk="0">
                      <a:moveTo>
                        <a:pt x="1" y="7106"/>
                      </a:moveTo>
                      <a:lnTo>
                        <a:pt x="8848" y="1664"/>
                      </a:lnTo>
                      <a:lnTo>
                        <a:pt x="3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0"/>
                <p:cNvSpPr/>
                <p:nvPr/>
              </p:nvSpPr>
              <p:spPr>
                <a:xfrm rot="10800000" flipH="1">
                  <a:off x="6123144" y="4234735"/>
                  <a:ext cx="471364" cy="1807970"/>
                </a:xfrm>
                <a:custGeom>
                  <a:avLst/>
                  <a:gdLst/>
                  <a:ahLst/>
                  <a:cxnLst/>
                  <a:rect l="l" t="t" r="r" b="b"/>
                  <a:pathLst>
                    <a:path w="5989" h="12930" extrusionOk="0">
                      <a:moveTo>
                        <a:pt x="4646" y="1"/>
                      </a:moveTo>
                      <a:lnTo>
                        <a:pt x="5989" y="12930"/>
                      </a:lnTo>
                      <a:lnTo>
                        <a:pt x="1" y="627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0"/>
                <p:cNvSpPr/>
                <p:nvPr/>
              </p:nvSpPr>
              <p:spPr>
                <a:xfrm rot="10800000" flipH="1">
                  <a:off x="8457691" y="4401129"/>
                  <a:ext cx="1012225" cy="599575"/>
                </a:xfrm>
                <a:custGeom>
                  <a:avLst/>
                  <a:gdLst/>
                  <a:ahLst/>
                  <a:cxnLst/>
                  <a:rect l="l" t="t" r="r" b="b"/>
                  <a:pathLst>
                    <a:path w="12861" h="7618" extrusionOk="0">
                      <a:moveTo>
                        <a:pt x="1" y="7617"/>
                      </a:moveTo>
                      <a:lnTo>
                        <a:pt x="11586" y="0"/>
                      </a:lnTo>
                      <a:lnTo>
                        <a:pt x="12860"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rot="10800000" flipH="1">
                  <a:off x="9099450" y="1937747"/>
                  <a:ext cx="916756" cy="594774"/>
                </a:xfrm>
                <a:custGeom>
                  <a:avLst/>
                  <a:gdLst/>
                  <a:ahLst/>
                  <a:cxnLst/>
                  <a:rect l="l" t="t" r="r" b="b"/>
                  <a:pathLst>
                    <a:path w="11648" h="7557" extrusionOk="0">
                      <a:moveTo>
                        <a:pt x="1" y="5442"/>
                      </a:moveTo>
                      <a:lnTo>
                        <a:pt x="8848" y="0"/>
                      </a:lnTo>
                      <a:lnTo>
                        <a:pt x="11647" y="755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rot="10800000" flipH="1">
                  <a:off x="8337666" y="2104128"/>
                  <a:ext cx="761864" cy="851273"/>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rot="10800000" flipH="1">
                  <a:off x="8457691" y="3771648"/>
                  <a:ext cx="856704" cy="629561"/>
                </a:xfrm>
                <a:custGeom>
                  <a:avLst/>
                  <a:gdLst/>
                  <a:ahLst/>
                  <a:cxnLst/>
                  <a:rect l="l" t="t" r="r" b="b"/>
                  <a:pathLst>
                    <a:path w="10885" h="7999" extrusionOk="0">
                      <a:moveTo>
                        <a:pt x="1" y="0"/>
                      </a:moveTo>
                      <a:lnTo>
                        <a:pt x="5607" y="7998"/>
                      </a:lnTo>
                      <a:lnTo>
                        <a:pt x="10884" y="54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rot="10800000" flipH="1">
                  <a:off x="8457691" y="3972818"/>
                  <a:ext cx="1012225" cy="700553"/>
                </a:xfrm>
                <a:custGeom>
                  <a:avLst/>
                  <a:gdLst/>
                  <a:ahLst/>
                  <a:cxnLst/>
                  <a:rect l="l" t="t" r="r" b="b"/>
                  <a:pathLst>
                    <a:path w="12861" h="8901" extrusionOk="0">
                      <a:moveTo>
                        <a:pt x="1" y="3458"/>
                      </a:moveTo>
                      <a:lnTo>
                        <a:pt x="12860" y="1"/>
                      </a:lnTo>
                      <a:lnTo>
                        <a:pt x="10884" y="890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rot="10800000" flipH="1">
                  <a:off x="8898989" y="3474302"/>
                  <a:ext cx="776189" cy="498596"/>
                </a:xfrm>
                <a:custGeom>
                  <a:avLst/>
                  <a:gdLst/>
                  <a:ahLst/>
                  <a:cxnLst/>
                  <a:rect l="l" t="t" r="r" b="b"/>
                  <a:pathLst>
                    <a:path w="9862" h="6335" extrusionOk="0">
                      <a:moveTo>
                        <a:pt x="0" y="2556"/>
                      </a:moveTo>
                      <a:lnTo>
                        <a:pt x="9861" y="6334"/>
                      </a:lnTo>
                      <a:lnTo>
                        <a:pt x="52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rot="10800000" flipH="1">
                  <a:off x="9314314" y="3972818"/>
                  <a:ext cx="251069" cy="700553"/>
                </a:xfrm>
                <a:custGeom>
                  <a:avLst/>
                  <a:gdLst/>
                  <a:ahLst/>
                  <a:cxnLst/>
                  <a:rect l="l" t="t" r="r" b="b"/>
                  <a:pathLst>
                    <a:path w="3190" h="8901" extrusionOk="0">
                      <a:moveTo>
                        <a:pt x="1976" y="1"/>
                      </a:moveTo>
                      <a:lnTo>
                        <a:pt x="3189" y="5503"/>
                      </a:lnTo>
                      <a:lnTo>
                        <a:pt x="0" y="890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rot="10800000" flipH="1">
                  <a:off x="7596346" y="3045989"/>
                  <a:ext cx="1302725" cy="725739"/>
                </a:xfrm>
                <a:custGeom>
                  <a:avLst/>
                  <a:gdLst/>
                  <a:ahLst/>
                  <a:cxnLst/>
                  <a:rect l="l" t="t" r="r" b="b"/>
                  <a:pathLst>
                    <a:path w="16552" h="9221" extrusionOk="0">
                      <a:moveTo>
                        <a:pt x="0" y="451"/>
                      </a:moveTo>
                      <a:lnTo>
                        <a:pt x="16551" y="0"/>
                      </a:lnTo>
                      <a:lnTo>
                        <a:pt x="7444" y="9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rot="10800000" flipH="1">
                  <a:off x="8182145" y="2300576"/>
                  <a:ext cx="671905" cy="745494"/>
                </a:xfrm>
                <a:custGeom>
                  <a:avLst/>
                  <a:gdLst/>
                  <a:ahLst/>
                  <a:cxnLst/>
                  <a:rect l="l" t="t" r="r" b="b"/>
                  <a:pathLst>
                    <a:path w="8537" h="9472" extrusionOk="0">
                      <a:moveTo>
                        <a:pt x="1976" y="9472"/>
                      </a:moveTo>
                      <a:lnTo>
                        <a:pt x="8536" y="115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rot="10800000" flipH="1">
                  <a:off x="8182145" y="2955321"/>
                  <a:ext cx="716924" cy="816407"/>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rot="-9881915" flipH="1">
                  <a:off x="8412683" y="1696322"/>
                  <a:ext cx="1493034" cy="816387"/>
                </a:xfrm>
                <a:custGeom>
                  <a:avLst/>
                  <a:gdLst/>
                  <a:ahLst/>
                  <a:cxnLst/>
                  <a:rect l="l" t="t" r="r" b="b"/>
                  <a:pathLst>
                    <a:path w="18970" h="4291" extrusionOk="0">
                      <a:moveTo>
                        <a:pt x="8025" y="4160"/>
                      </a:moveTo>
                      <a:lnTo>
                        <a:pt x="18969" y="4290"/>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7" name="Google Shape;257;p10"/>
            <p:cNvSpPr/>
            <p:nvPr/>
          </p:nvSpPr>
          <p:spPr>
            <a:xfrm rot="-5575774" flipH="1">
              <a:off x="8763078" y="1023088"/>
              <a:ext cx="761868" cy="851277"/>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0"/>
          <p:cNvSpPr txBox="1">
            <a:spLocks noGrp="1"/>
          </p:cNvSpPr>
          <p:nvPr>
            <p:ph type="title"/>
          </p:nvPr>
        </p:nvSpPr>
        <p:spPr>
          <a:xfrm>
            <a:off x="2323500" y="1470013"/>
            <a:ext cx="4497000" cy="22035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chemeClr val="accent5"/>
              </a:buClr>
              <a:buSzPts val="3800"/>
              <a:buNone/>
              <a:defRPr sz="7500">
                <a:solidFill>
                  <a:schemeClr val="accent5"/>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800"/>
              <a:buFont typeface="Oswald"/>
              <a:buNone/>
              <a:defRPr sz="3800" b="1">
                <a:solidFill>
                  <a:schemeClr val="accent6"/>
                </a:solidFill>
                <a:latin typeface="Oswald"/>
                <a:ea typeface="Oswald"/>
                <a:cs typeface="Oswald"/>
                <a:sym typeface="Oswald"/>
              </a:defRPr>
            </a:lvl1pPr>
            <a:lvl2pPr lvl="1">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2pPr>
            <a:lvl3pPr lvl="2">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3pPr>
            <a:lvl4pPr lvl="3">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4pPr>
            <a:lvl5pPr lvl="4">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5pPr>
            <a:lvl6pPr lvl="5">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6pPr>
            <a:lvl7pPr lvl="6">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7pPr>
            <a:lvl8pPr lvl="7">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8pPr>
            <a:lvl9pPr lvl="8">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1pPr>
            <a:lvl2pPr marL="914400" lvl="1"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marL="1371600" lvl="2"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marL="1828800" lvl="3"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marL="2286000" lvl="4"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marL="2743200" lvl="5"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marL="3200400" lvl="6"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marL="3657600" lvl="7"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marL="4114800" lvl="8" indent="-317500">
              <a:lnSpc>
                <a:spcPct val="115000"/>
              </a:lnSpc>
              <a:spcBef>
                <a:spcPts val="1600"/>
              </a:spcBef>
              <a:spcAft>
                <a:spcPts val="1600"/>
              </a:spcAft>
              <a:buClr>
                <a:schemeClr val="dk2"/>
              </a:buClr>
              <a:buSzPts val="1400"/>
              <a:buFont typeface="Fira Sans"/>
              <a:buChar char="■"/>
              <a:defRPr>
                <a:solidFill>
                  <a:schemeClr val="dk2"/>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1"/>
        <p:cNvGrpSpPr/>
        <p:nvPr/>
      </p:nvGrpSpPr>
      <p:grpSpPr>
        <a:xfrm>
          <a:off x="0" y="0"/>
          <a:ext cx="0" cy="0"/>
          <a:chOff x="0" y="0"/>
          <a:chExt cx="0" cy="0"/>
        </a:xfrm>
      </p:grpSpPr>
      <p:sp>
        <p:nvSpPr>
          <p:cNvPr id="1442" name="Google Shape;1442;p5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3" name="Google Shape;1443;p5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hyperlink" Target="http://bit.ly/2Tynxth" TargetMode="External"/><Relationship Id="rId7" Type="http://schemas.openxmlformats.org/officeDocument/2006/relationships/slide" Target="slide61.xml"/><Relationship Id="rId12" Type="http://schemas.openxmlformats.org/officeDocument/2006/relationships/slide" Target="slide70.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2.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69.xml"/><Relationship Id="rId4" Type="http://schemas.openxmlformats.org/officeDocument/2006/relationships/hyperlink" Target="http://bit.ly/30B07Gq" TargetMode="External"/><Relationship Id="rId9" Type="http://schemas.openxmlformats.org/officeDocument/2006/relationships/slide" Target="slide68.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KfXTfCCydUZsJAfAegCl0dosdvD8Em1F17Ab7PzXFVA/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KfXTfCCydUZsJAfAegCl0dosdvD8Em1F17Ab7PzXFVA/copy" TargetMode="External"/><Relationship Id="rId2" Type="http://schemas.openxmlformats.org/officeDocument/2006/relationships/notesSlide" Target="../notesSlides/notesSlide28.xml"/><Relationship Id="rId1" Type="http://schemas.openxmlformats.org/officeDocument/2006/relationships/slideLayout" Target="../slideLayouts/slideLayout4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5.xml"/><Relationship Id="rId1" Type="http://schemas.openxmlformats.org/officeDocument/2006/relationships/slideLayout" Target="../slideLayouts/slideLayout21.xml"/><Relationship Id="rId4" Type="http://schemas.openxmlformats.org/officeDocument/2006/relationships/image" Target="../media/image15.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6.xml"/><Relationship Id="rId1" Type="http://schemas.openxmlformats.org/officeDocument/2006/relationships/slideLayout" Target="../slideLayouts/slideLayout22.xml"/><Relationship Id="rId4" Type="http://schemas.openxmlformats.org/officeDocument/2006/relationships/image" Target="../media/image21.jpg"/></Relationships>
</file>

<file path=ppt/slides/_rels/slide5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hyperlink" Target="https://www.freepik.com/free-photo/man-with-laptop-cornfield-mock-up_5142833.htm#page=1&amp;query=laptop%20mockup&amp;position=11/?utm_source=slidesgo_template&amp;utm_medium=referral-link&amp;utm_campaign=sg_resources&amp;utm_content=freepik" TargetMode="External"/><Relationship Id="rId13" Type="http://schemas.openxmlformats.org/officeDocument/2006/relationships/hyperlink" Target="https://www.freepik.com/free-vector/polygonal-country-houses_776240.htm/?utm_source=slidesgo_template&amp;utm_medium=referral-link&amp;utm_campaign=sg_resources&amp;utm_content=freepik" TargetMode="External"/><Relationship Id="rId18" Type="http://schemas.openxmlformats.org/officeDocument/2006/relationships/hyperlink" Target="https://www.freepik.com/free-vector/polygonal-mountain_789921.htm/?utm_source=slidesgo_template&amp;utm_medium=referral-link&amp;utm_campaign=sg_resources&amp;utm_content=freepik" TargetMode="External"/><Relationship Id="rId3" Type="http://schemas.openxmlformats.org/officeDocument/2006/relationships/hyperlink" Target="https://www.freepik.com/free-photo/eco-concept-with-hands-holding-small-plants_2176688.htm/?utm_source=slidesgo_template&amp;utm_medium=referral-link&amp;utm_campaign=sg_resources&amp;utm_content=freepik" TargetMode="External"/><Relationship Id="rId7" Type="http://schemas.openxmlformats.org/officeDocument/2006/relationships/hyperlink" Target="https://www.freepik.com/free-photo/group-businesspeople-hand-working-graph-white-background_2518207.htm/?utm_source=slidesgo_template&amp;utm_medium=referral-link&amp;utm_campaign=sg_resources&amp;utm_content=freepik" TargetMode="External"/><Relationship Id="rId12" Type="http://schemas.openxmlformats.org/officeDocument/2006/relationships/hyperlink" Target="https://www.freepik.com/free-vector/environmental-brochure_788015.htm/?utm_source=slidesgo_template&amp;utm_medium=referral-link&amp;utm_campaign=sg_resources&amp;utm_content=freepik" TargetMode="External"/><Relationship Id="rId17" Type="http://schemas.openxmlformats.org/officeDocument/2006/relationships/hyperlink" Target="https://www.freepik.com/free-vector/polygonal-eco-brochure_831504.htm/?utm_source=slidesgo_template&amp;utm_medium=referral-link&amp;utm_campaign=sg_resources&amp;utm_content=freepik" TargetMode="External"/><Relationship Id="rId2" Type="http://schemas.openxmlformats.org/officeDocument/2006/relationships/notesSlide" Target="../notesSlides/notesSlide65.xml"/><Relationship Id="rId16" Type="http://schemas.openxmlformats.org/officeDocument/2006/relationships/hyperlink" Target="https://www.freepik.com/free-vector/variety-low-poly-trees_802995.htm/?utm_source=slidesgo_template&amp;utm_medium=referral-link&amp;utm_campaign=sg_resources&amp;utm_content=freepik" TargetMode="External"/><Relationship Id="rId1" Type="http://schemas.openxmlformats.org/officeDocument/2006/relationships/slideLayout" Target="../slideLayouts/slideLayout4.xml"/><Relationship Id="rId6" Type="http://schemas.openxmlformats.org/officeDocument/2006/relationships/hyperlink" Target="https://www.freepik.com/free-photo/group-businesspeople-fist-bumping-desk_2555046.htm/?utm_source=slidesgo_template&amp;utm_medium=referral-link&amp;utm_campaign=sg_resources&amp;utm_content=freepik" TargetMode="External"/><Relationship Id="rId11" Type="http://schemas.openxmlformats.org/officeDocument/2006/relationships/hyperlink" Target="https://www.freepik.com/free-vector/geometric-camping-equipment-set_844742.htm/?utm_source=slidesgo_template&amp;utm_medium=referral-link&amp;utm_campaign=sg_resources&amp;utm_content=freepik" TargetMode="External"/><Relationship Id="rId5" Type="http://schemas.openxmlformats.org/officeDocument/2006/relationships/hyperlink" Target="https://www.freepik.com/free-photo/close-up-laptop-wooden-post-park_3317870.htm/?utm_source=slidesgo_template&amp;utm_medium=referral-link&amp;utm_campaign=sg_resources&amp;utm_content=freepik" TargetMode="External"/><Relationship Id="rId15" Type="http://schemas.openxmlformats.org/officeDocument/2006/relationships/hyperlink" Target="https://www.freepik.com/free-vector/polygonal-volcano-erupting_805306.htm/?utm_source=slidesgo_template&amp;utm_medium=referral-link&amp;utm_campaign=sg_resources&amp;utm_content=freepik" TargetMode="External"/><Relationship Id="rId10" Type="http://schemas.openxmlformats.org/officeDocument/2006/relationships/hyperlink" Target="https://www.freepik.com/free-vector/rural-landscape-polygonal-style_776241.htm/?utm_source=slidesgo_template&amp;utm_medium=referral-link&amp;utm_campaign=sg_resources&amp;utm_content=freepik" TargetMode="External"/><Relationship Id="rId4" Type="http://schemas.openxmlformats.org/officeDocument/2006/relationships/hyperlink" Target="https://www.freepik.com/free-photo/group-businesspeople-placing-their-hands-globe_2524112.htm#page=1&amp;query=environment&amp;position=4/?utm_source=slidesgo_template&amp;utm_medium=referral-link&amp;utm_campaign=sg_resources&amp;utm_content=freepik" TargetMode="External"/><Relationship Id="rId9" Type="http://schemas.openxmlformats.org/officeDocument/2006/relationships/hyperlink" Target="https://www.freepik.com/free-vector/geometrical-trees-collection_802311.htm/?utm_source=slidesgo_template&amp;utm_medium=referral-link&amp;utm_campaign=sg_resources&amp;utm_content=freepik" TargetMode="External"/><Relationship Id="rId14" Type="http://schemas.openxmlformats.org/officeDocument/2006/relationships/hyperlink" Target="https://www.freepik.com/free-vector/polygonal-tree-mountains_805308.htm/?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freepik.com/premium-photo/top-view-woman-holding-soil-with-plant-hands_7841568.htm/?utm_source=slidesgo_template&amp;utm_medium=referral-link&amp;utm_campaign=sg_resources&amp;utm_content=freepik" TargetMode="External"/><Relationship Id="rId13" Type="http://schemas.openxmlformats.org/officeDocument/2006/relationships/hyperlink" Target="https://www.freepik.com/premium-vector/earth-globe-geometric-design_1097254.htm/?utm_source=slidesgo_template&amp;utm_medium=referral-link&amp;utm_campaign=sg_resources&amp;utm_content=freepik%20Polygonal%20red%20horse%20geometric%20triangle%20design" TargetMode="External"/><Relationship Id="rId18" Type="http://schemas.openxmlformats.org/officeDocument/2006/relationships/hyperlink" Target="https://www.freepik.com/free-vector/flat-design-world-environment-day_7746402.htm/?utm_source=slidesgo_template&amp;utm_medium=referral-link&amp;utm_campaign=sg_resources&amp;utm_content=freepik" TargetMode="External"/><Relationship Id="rId3" Type="http://schemas.openxmlformats.org/officeDocument/2006/relationships/hyperlink" Target="https://www.freepik.com/premium-photo/group-volunteers-collecting-garbage_2169921.htm#page=3&amp;query=ECO&amp;position=46/?utm_source=slidesgo_template&amp;utm_medium=referral-link&amp;utm_campaign=sg_resources&amp;utm_content=freepik" TargetMode="External"/><Relationship Id="rId7" Type="http://schemas.openxmlformats.org/officeDocument/2006/relationships/hyperlink" Target="https://www.freepik.com/premium-photo/hands-holding-small-plant_2169907.htm#page=2&amp;query=eco&amp;position=36/?utm_source=slidesgo_template&amp;utm_medium=referral-link&amp;utm_campaign=sg_resources&amp;utm_content=freepik" TargetMode="External"/><Relationship Id="rId12" Type="http://schemas.openxmlformats.org/officeDocument/2006/relationships/hyperlink" Target="https://www.freepik.com/premium-photo/hand-holding-green-sprout-with-soil_3156465.htm#page=2&amp;query=eco&amp;position=3/?utm_source=slidesgo_template&amp;utm_medium=referral-link&amp;utm_campaign=sg_resources&amp;utm_content=freepik" TargetMode="External"/><Relationship Id="rId17" Type="http://schemas.openxmlformats.org/officeDocument/2006/relationships/hyperlink" Target="https://www.freepik.com/premium-vector/save-planet-concept_7712297.htm/?utm_source=slidesgo_template&amp;utm_medium=referral-link&amp;utm_campaign=sg_resources&amp;utm_content=freepik" TargetMode="External"/><Relationship Id="rId2" Type="http://schemas.openxmlformats.org/officeDocument/2006/relationships/notesSlide" Target="../notesSlides/notesSlide66.xml"/><Relationship Id="rId16" Type="http://schemas.openxmlformats.org/officeDocument/2006/relationships/hyperlink" Target="https://www.freepik.com/premium-vector/flat-suns-set_813342.htm/?utm_source=slidesgo_template&amp;utm_medium=referral-link&amp;utm_campaign=sg_resources&amp;utm_content=freepik" TargetMode="External"/><Relationship Id="rId1" Type="http://schemas.openxmlformats.org/officeDocument/2006/relationships/slideLayout" Target="../slideLayouts/slideLayout4.xml"/><Relationship Id="rId6" Type="http://schemas.openxmlformats.org/officeDocument/2006/relationships/hyperlink" Target="https://www.freepik.com/premium-photo/people-holding-earth-miniature_9366486.htm/?utm_source=slidesgo_template&amp;utm_medium=referral-link&amp;utm_campaign=sg_resources&amp;utm_content=freepik" TargetMode="External"/><Relationship Id="rId11" Type="http://schemas.openxmlformats.org/officeDocument/2006/relationships/hyperlink" Target="https://www.freepik.com/premium-photo/portrait-smiling-man-standing-park_4958784.htm#page=1&amp;query=HOMBRE&amp;position=13/?utm_source=slidesgo_template&amp;utm_medium=referral-link&amp;utm_campaign=sg_resources&amp;utm_content=freepik" TargetMode="External"/><Relationship Id="rId5" Type="http://schemas.openxmlformats.org/officeDocument/2006/relationships/hyperlink" Target="https://www.freepik.com/premium-photo/person-planting-something-ground_7462432.htm/?utm_source=slidesgo_template&amp;utm_medium=referral-link&amp;utm_campaign=sg_resources&amp;utm_content=freepik" TargetMode="External"/><Relationship Id="rId15" Type="http://schemas.openxmlformats.org/officeDocument/2006/relationships/hyperlink" Target="https://www.freepik.com/premium-vector/polygonal-bird_797587.htm#page=1&amp;query=poligonal%20animals&amp;position=5/?utm_source=slidesgo_template&amp;utm_medium=referral-link&amp;utm_campaign=sg_resources&amp;utm_content=freepik" TargetMode="External"/><Relationship Id="rId10" Type="http://schemas.openxmlformats.org/officeDocument/2006/relationships/hyperlink" Target="https://www.freepik.com/premium-photo/portrait-stylish-traveller-with-hat-smiling_8918820.htm#page=4&amp;query=MUJER&amp;position=34/?utm_source=slidesgo_template&amp;utm_medium=referral-link&amp;utm_campaign=sg_resources&amp;utm_content=freepik" TargetMode="External"/><Relationship Id="rId19" Type="http://schemas.openxmlformats.org/officeDocument/2006/relationships/hyperlink" Target="https://www.freepik.com/premium-vector/save-planet-illustration-design_7746374.htm/?utm_source=slidesgo_template&amp;utm_medium=referral-link&amp;utm_campaign=sg_resources&amp;utm_content=freepik" TargetMode="External"/><Relationship Id="rId4" Type="http://schemas.openxmlformats.org/officeDocument/2006/relationships/hyperlink" Target="https://www.freepik.com/premium-photo/group-businesspeople-discussing-energy-saving-office_2524107.htm/?utm_source=slidesgo_template&amp;utm_medium=referral-link&amp;utm_campaign=sg_resources&amp;utm_content=freepik" TargetMode="External"/><Relationship Id="rId9" Type="http://schemas.openxmlformats.org/officeDocument/2006/relationships/hyperlink" Target="https://www.freepik.com/premium-photo/woman-harvesting-vegetables_8623446.htm/?utm_source=slidesgo_template&amp;utm_medium=referral-link&amp;utm_campaign=sg_resources&amp;utm_content=freepik" TargetMode="External"/><Relationship Id="rId14" Type="http://schemas.openxmlformats.org/officeDocument/2006/relationships/hyperlink" Target="https://www.freepik.com/premium-vector/polygonal-red-horse-geometric-triangle-design_708795.htm/?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7.xml"/><Relationship Id="rId1" Type="http://schemas.openxmlformats.org/officeDocument/2006/relationships/slideLayout" Target="../slideLayouts/slideLayout4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onts.google.com/specimen/Oswald" TargetMode="External"/><Relationship Id="rId2" Type="http://schemas.openxmlformats.org/officeDocument/2006/relationships/notesSlide" Target="../notesSlides/notesSlide68.xml"/><Relationship Id="rId1" Type="http://schemas.openxmlformats.org/officeDocument/2006/relationships/slideLayout" Target="../slideLayouts/slideLayout49.xml"/><Relationship Id="rId4" Type="http://schemas.openxmlformats.org/officeDocument/2006/relationships/hyperlink" Target="https://fonts.google.com/specimen/Fira+Sans"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4.gif"/><Relationship Id="rId2" Type="http://schemas.openxmlformats.org/officeDocument/2006/relationships/notesSlide" Target="../notesSlides/notesSlide69.xml"/><Relationship Id="rId1" Type="http://schemas.openxmlformats.org/officeDocument/2006/relationships/slideLayout" Target="../slideLayouts/slideLayout4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2.gif"/><Relationship Id="rId4" Type="http://schemas.openxmlformats.org/officeDocument/2006/relationships/image" Target="../media/image30.gif"/><Relationship Id="rId9" Type="http://schemas.openxmlformats.org/officeDocument/2006/relationships/image" Target="../media/image31.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6.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52"/>
          <p:cNvSpPr txBox="1">
            <a:spLocks noGrp="1"/>
          </p:cNvSpPr>
          <p:nvPr>
            <p:ph type="subTitle" idx="1"/>
          </p:nvPr>
        </p:nvSpPr>
        <p:spPr>
          <a:xfrm flipH="1">
            <a:off x="3326150" y="3492623"/>
            <a:ext cx="2496300" cy="622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Projet NodeJs</a:t>
            </a:r>
            <a:endParaRPr dirty="0"/>
          </a:p>
        </p:txBody>
      </p:sp>
      <p:sp>
        <p:nvSpPr>
          <p:cNvPr id="1450" name="Google Shape;1450;p52"/>
          <p:cNvSpPr txBox="1">
            <a:spLocks noGrp="1"/>
          </p:cNvSpPr>
          <p:nvPr>
            <p:ph type="ctrTitle"/>
          </p:nvPr>
        </p:nvSpPr>
        <p:spPr>
          <a:xfrm flipH="1">
            <a:off x="2279675" y="1241225"/>
            <a:ext cx="4580700" cy="23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accent4"/>
                </a:solidFill>
              </a:rPr>
              <a:t>GreenSafe</a:t>
            </a:r>
            <a:endParaRPr dirty="0">
              <a:solidFill>
                <a:schemeClr val="accent4"/>
              </a:solidFill>
            </a:endParaRPr>
          </a:p>
        </p:txBody>
      </p:sp>
      <p:sp>
        <p:nvSpPr>
          <p:cNvPr id="2" name="ZoneTexte 1">
            <a:extLst>
              <a:ext uri="{FF2B5EF4-FFF2-40B4-BE49-F238E27FC236}">
                <a16:creationId xmlns:a16="http://schemas.microsoft.com/office/drawing/2014/main" id="{1747A939-867C-6E5E-0412-8E1FA51E41C3}"/>
              </a:ext>
            </a:extLst>
          </p:cNvPr>
          <p:cNvSpPr txBox="1"/>
          <p:nvPr/>
        </p:nvSpPr>
        <p:spPr>
          <a:xfrm>
            <a:off x="7741462" y="4743390"/>
            <a:ext cx="1402538" cy="400110"/>
          </a:xfrm>
          <a:prstGeom prst="rect">
            <a:avLst/>
          </a:prstGeom>
          <a:noFill/>
        </p:spPr>
        <p:txBody>
          <a:bodyPr wrap="square" rtlCol="0">
            <a:spAutoFit/>
          </a:bodyPr>
          <a:lstStyle/>
          <a:p>
            <a:r>
              <a:rPr lang="fr-FR" sz="1000" dirty="0" err="1">
                <a:latin typeface="Verdana" panose="020B0604030504040204" pitchFamily="34" charset="0"/>
                <a:ea typeface="Verdana" panose="020B0604030504040204" pitchFamily="34" charset="0"/>
              </a:rPr>
              <a:t>Zaitouni</a:t>
            </a:r>
            <a:r>
              <a:rPr lang="fr-FR" sz="1000" dirty="0">
                <a:latin typeface="Verdana" panose="020B0604030504040204" pitchFamily="34" charset="0"/>
                <a:ea typeface="Verdana" panose="020B0604030504040204" pitchFamily="34" charset="0"/>
              </a:rPr>
              <a:t> Youness</a:t>
            </a:r>
          </a:p>
          <a:p>
            <a:r>
              <a:rPr lang="fr-FR" sz="1000" dirty="0">
                <a:latin typeface="Verdana" panose="020B0604030504040204" pitchFamily="34" charset="0"/>
                <a:ea typeface="Verdana" panose="020B0604030504040204" pitchFamily="34" charset="0"/>
              </a:rPr>
              <a:t>Furnon Clément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61"/>
          <p:cNvSpPr txBox="1">
            <a:spLocks noGrp="1"/>
          </p:cNvSpPr>
          <p:nvPr>
            <p:ph type="subTitle" idx="1"/>
          </p:nvPr>
        </p:nvSpPr>
        <p:spPr>
          <a:xfrm>
            <a:off x="6060963" y="3628745"/>
            <a:ext cx="2105100" cy="859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Jupiter is a gas giant and the biggest planet in the Solar System</a:t>
            </a:r>
            <a:endParaRPr/>
          </a:p>
        </p:txBody>
      </p:sp>
      <p:sp>
        <p:nvSpPr>
          <p:cNvPr id="1590" name="Google Shape;1590;p61"/>
          <p:cNvSpPr txBox="1">
            <a:spLocks noGrp="1"/>
          </p:cNvSpPr>
          <p:nvPr>
            <p:ph type="subTitle" idx="2"/>
          </p:nvPr>
        </p:nvSpPr>
        <p:spPr>
          <a:xfrm>
            <a:off x="6060963" y="1903100"/>
            <a:ext cx="2105100" cy="8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 is a gas giant, composed mostly of hydrogen and helium</a:t>
            </a:r>
            <a:endParaRPr/>
          </a:p>
        </p:txBody>
      </p:sp>
      <p:sp>
        <p:nvSpPr>
          <p:cNvPr id="1591" name="Google Shape;1591;p61"/>
          <p:cNvSpPr txBox="1">
            <a:spLocks noGrp="1"/>
          </p:cNvSpPr>
          <p:nvPr>
            <p:ph type="subTitle" idx="3"/>
          </p:nvPr>
        </p:nvSpPr>
        <p:spPr>
          <a:xfrm>
            <a:off x="982888" y="3628748"/>
            <a:ext cx="2105100" cy="8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by diameter</a:t>
            </a:r>
            <a:endParaRPr/>
          </a:p>
        </p:txBody>
      </p:sp>
      <p:sp>
        <p:nvSpPr>
          <p:cNvPr id="1592" name="Google Shape;1592;p61"/>
          <p:cNvSpPr txBox="1">
            <a:spLocks noGrp="1"/>
          </p:cNvSpPr>
          <p:nvPr>
            <p:ph type="subTitle" idx="4"/>
          </p:nvPr>
        </p:nvSpPr>
        <p:spPr>
          <a:xfrm>
            <a:off x="982888" y="1903100"/>
            <a:ext cx="2105100" cy="8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a:t>
            </a:r>
            <a:endParaRPr/>
          </a:p>
        </p:txBody>
      </p:sp>
      <p:sp>
        <p:nvSpPr>
          <p:cNvPr id="1593" name="Google Shape;1593;p61"/>
          <p:cNvSpPr txBox="1">
            <a:spLocks noGrp="1"/>
          </p:cNvSpPr>
          <p:nvPr>
            <p:ph type="ctrTitle" idx="5"/>
          </p:nvPr>
        </p:nvSpPr>
        <p:spPr>
          <a:xfrm>
            <a:off x="982888" y="3338875"/>
            <a:ext cx="2122800" cy="3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594" name="Google Shape;1594;p61"/>
          <p:cNvSpPr txBox="1">
            <a:spLocks noGrp="1"/>
          </p:cNvSpPr>
          <p:nvPr>
            <p:ph type="ctrTitle" idx="6"/>
          </p:nvPr>
        </p:nvSpPr>
        <p:spPr>
          <a:xfrm>
            <a:off x="982888" y="1637937"/>
            <a:ext cx="2122800" cy="3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595" name="Google Shape;1595;p61"/>
          <p:cNvSpPr txBox="1">
            <a:spLocks noGrp="1"/>
          </p:cNvSpPr>
          <p:nvPr>
            <p:ph type="title"/>
          </p:nvPr>
        </p:nvSpPr>
        <p:spPr>
          <a:xfrm>
            <a:off x="615900" y="438590"/>
            <a:ext cx="791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Meeting Objectives</a:t>
            </a:r>
            <a:endParaRPr/>
          </a:p>
        </p:txBody>
      </p:sp>
      <p:sp>
        <p:nvSpPr>
          <p:cNvPr id="1596" name="Google Shape;1596;p61"/>
          <p:cNvSpPr txBox="1">
            <a:spLocks noGrp="1"/>
          </p:cNvSpPr>
          <p:nvPr>
            <p:ph type="ctrTitle" idx="7"/>
          </p:nvPr>
        </p:nvSpPr>
        <p:spPr>
          <a:xfrm>
            <a:off x="6043263" y="3338875"/>
            <a:ext cx="2122800" cy="36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1597" name="Google Shape;1597;p61"/>
          <p:cNvSpPr txBox="1">
            <a:spLocks noGrp="1"/>
          </p:cNvSpPr>
          <p:nvPr>
            <p:ph type="ctrTitle" idx="8"/>
          </p:nvPr>
        </p:nvSpPr>
        <p:spPr>
          <a:xfrm>
            <a:off x="6043263" y="1637937"/>
            <a:ext cx="2122800" cy="36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a:p>
        </p:txBody>
      </p:sp>
      <p:sp>
        <p:nvSpPr>
          <p:cNvPr id="1598" name="Google Shape;1598;p61"/>
          <p:cNvSpPr txBox="1">
            <a:spLocks noGrp="1"/>
          </p:cNvSpPr>
          <p:nvPr>
            <p:ph type="ctrTitle" idx="9"/>
          </p:nvPr>
        </p:nvSpPr>
        <p:spPr>
          <a:xfrm>
            <a:off x="7407963" y="1174225"/>
            <a:ext cx="758100" cy="48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99" name="Google Shape;1599;p61"/>
          <p:cNvSpPr txBox="1">
            <a:spLocks noGrp="1"/>
          </p:cNvSpPr>
          <p:nvPr>
            <p:ph type="ctrTitle" idx="13"/>
          </p:nvPr>
        </p:nvSpPr>
        <p:spPr>
          <a:xfrm>
            <a:off x="982888" y="1174225"/>
            <a:ext cx="758100" cy="4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600" name="Google Shape;1600;p61"/>
          <p:cNvSpPr txBox="1">
            <a:spLocks noGrp="1"/>
          </p:cNvSpPr>
          <p:nvPr>
            <p:ph type="ctrTitle" idx="14"/>
          </p:nvPr>
        </p:nvSpPr>
        <p:spPr>
          <a:xfrm>
            <a:off x="982888" y="2870225"/>
            <a:ext cx="758100" cy="4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601" name="Google Shape;1601;p61"/>
          <p:cNvSpPr txBox="1">
            <a:spLocks noGrp="1"/>
          </p:cNvSpPr>
          <p:nvPr>
            <p:ph type="ctrTitle" idx="15"/>
          </p:nvPr>
        </p:nvSpPr>
        <p:spPr>
          <a:xfrm>
            <a:off x="7407963" y="2870225"/>
            <a:ext cx="758100" cy="48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grpSp>
        <p:nvGrpSpPr>
          <p:cNvPr id="1602" name="Google Shape;1602;p61"/>
          <p:cNvGrpSpPr/>
          <p:nvPr/>
        </p:nvGrpSpPr>
        <p:grpSpPr>
          <a:xfrm>
            <a:off x="3362974" y="1692724"/>
            <a:ext cx="2418051" cy="2314714"/>
            <a:chOff x="3362974" y="1692724"/>
            <a:chExt cx="2418051" cy="2314714"/>
          </a:xfrm>
        </p:grpSpPr>
        <p:sp>
          <p:nvSpPr>
            <p:cNvPr id="1603" name="Google Shape;1603;p61"/>
            <p:cNvSpPr/>
            <p:nvPr/>
          </p:nvSpPr>
          <p:spPr>
            <a:xfrm>
              <a:off x="3362974" y="1692724"/>
              <a:ext cx="2418051" cy="2314714"/>
            </a:xfrm>
            <a:custGeom>
              <a:avLst/>
              <a:gdLst/>
              <a:ahLst/>
              <a:cxnLst/>
              <a:rect l="l" t="t" r="r" b="b"/>
              <a:pathLst>
                <a:path w="148307" h="141969" extrusionOk="0">
                  <a:moveTo>
                    <a:pt x="9608" y="100239"/>
                  </a:moveTo>
                  <a:lnTo>
                    <a:pt x="9574" y="100272"/>
                  </a:lnTo>
                  <a:lnTo>
                    <a:pt x="9277" y="100428"/>
                  </a:lnTo>
                  <a:lnTo>
                    <a:pt x="9277" y="100428"/>
                  </a:lnTo>
                  <a:lnTo>
                    <a:pt x="9608" y="100239"/>
                  </a:lnTo>
                  <a:close/>
                  <a:moveTo>
                    <a:pt x="63846" y="0"/>
                  </a:moveTo>
                  <a:lnTo>
                    <a:pt x="60644" y="2769"/>
                  </a:lnTo>
                  <a:lnTo>
                    <a:pt x="50504" y="4470"/>
                  </a:lnTo>
                  <a:lnTo>
                    <a:pt x="50737" y="4770"/>
                  </a:lnTo>
                  <a:lnTo>
                    <a:pt x="50737" y="6505"/>
                  </a:lnTo>
                  <a:lnTo>
                    <a:pt x="47001" y="7439"/>
                  </a:lnTo>
                  <a:lnTo>
                    <a:pt x="47001" y="5838"/>
                  </a:lnTo>
                  <a:lnTo>
                    <a:pt x="46801" y="5971"/>
                  </a:lnTo>
                  <a:lnTo>
                    <a:pt x="46801" y="5971"/>
                  </a:lnTo>
                  <a:lnTo>
                    <a:pt x="46901" y="5838"/>
                  </a:lnTo>
                  <a:lnTo>
                    <a:pt x="46901" y="5838"/>
                  </a:lnTo>
                  <a:lnTo>
                    <a:pt x="24785" y="13210"/>
                  </a:lnTo>
                  <a:lnTo>
                    <a:pt x="24413" y="16214"/>
                  </a:lnTo>
                  <a:lnTo>
                    <a:pt x="18181" y="18480"/>
                  </a:lnTo>
                  <a:lnTo>
                    <a:pt x="14344" y="26286"/>
                  </a:lnTo>
                  <a:lnTo>
                    <a:pt x="168" y="48935"/>
                  </a:lnTo>
                  <a:lnTo>
                    <a:pt x="334" y="52738"/>
                  </a:lnTo>
                  <a:lnTo>
                    <a:pt x="168" y="53038"/>
                  </a:lnTo>
                  <a:lnTo>
                    <a:pt x="368" y="53872"/>
                  </a:lnTo>
                  <a:lnTo>
                    <a:pt x="401" y="54239"/>
                  </a:lnTo>
                  <a:lnTo>
                    <a:pt x="1" y="53038"/>
                  </a:lnTo>
                  <a:lnTo>
                    <a:pt x="1035" y="73986"/>
                  </a:lnTo>
                  <a:lnTo>
                    <a:pt x="4571" y="74720"/>
                  </a:lnTo>
                  <a:lnTo>
                    <a:pt x="4237" y="79657"/>
                  </a:lnTo>
                  <a:lnTo>
                    <a:pt x="8407" y="91432"/>
                  </a:lnTo>
                  <a:lnTo>
                    <a:pt x="7673" y="97203"/>
                  </a:lnTo>
                  <a:lnTo>
                    <a:pt x="7806" y="97203"/>
                  </a:lnTo>
                  <a:lnTo>
                    <a:pt x="7806" y="101202"/>
                  </a:lnTo>
                  <a:lnTo>
                    <a:pt x="7806" y="101202"/>
                  </a:lnTo>
                  <a:lnTo>
                    <a:pt x="7673" y="101273"/>
                  </a:lnTo>
                  <a:lnTo>
                    <a:pt x="16679" y="116150"/>
                  </a:lnTo>
                  <a:lnTo>
                    <a:pt x="29889" y="130293"/>
                  </a:lnTo>
                  <a:lnTo>
                    <a:pt x="41664" y="135731"/>
                  </a:lnTo>
                  <a:lnTo>
                    <a:pt x="44933" y="135964"/>
                  </a:lnTo>
                  <a:lnTo>
                    <a:pt x="69517" y="141968"/>
                  </a:lnTo>
                  <a:lnTo>
                    <a:pt x="70218" y="141501"/>
                  </a:lnTo>
                  <a:lnTo>
                    <a:pt x="94435" y="138466"/>
                  </a:lnTo>
                  <a:lnTo>
                    <a:pt x="114349" y="125056"/>
                  </a:lnTo>
                  <a:lnTo>
                    <a:pt x="133696" y="106410"/>
                  </a:lnTo>
                  <a:lnTo>
                    <a:pt x="138967" y="92266"/>
                  </a:lnTo>
                  <a:lnTo>
                    <a:pt x="141402" y="85695"/>
                  </a:lnTo>
                  <a:lnTo>
                    <a:pt x="141602" y="86028"/>
                  </a:lnTo>
                  <a:lnTo>
                    <a:pt x="148307" y="79590"/>
                  </a:lnTo>
                  <a:lnTo>
                    <a:pt x="148307" y="75488"/>
                  </a:lnTo>
                  <a:lnTo>
                    <a:pt x="146505" y="70417"/>
                  </a:lnTo>
                  <a:lnTo>
                    <a:pt x="148140" y="60610"/>
                  </a:lnTo>
                  <a:lnTo>
                    <a:pt x="143470" y="39595"/>
                  </a:lnTo>
                  <a:lnTo>
                    <a:pt x="138700" y="36026"/>
                  </a:lnTo>
                  <a:lnTo>
                    <a:pt x="127258" y="17479"/>
                  </a:lnTo>
                  <a:lnTo>
                    <a:pt x="116484" y="8940"/>
                  </a:lnTo>
                  <a:lnTo>
                    <a:pt x="105743" y="7439"/>
                  </a:lnTo>
                  <a:lnTo>
                    <a:pt x="95202" y="4103"/>
                  </a:lnTo>
                  <a:lnTo>
                    <a:pt x="70451" y="1168"/>
                  </a:lnTo>
                  <a:lnTo>
                    <a:pt x="68049" y="1801"/>
                  </a:lnTo>
                  <a:lnTo>
                    <a:pt x="638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1"/>
            <p:cNvSpPr/>
            <p:nvPr/>
          </p:nvSpPr>
          <p:spPr>
            <a:xfrm>
              <a:off x="3510366" y="2824508"/>
              <a:ext cx="260527" cy="245837"/>
            </a:xfrm>
            <a:custGeom>
              <a:avLst/>
              <a:gdLst/>
              <a:ahLst/>
              <a:cxnLst/>
              <a:rect l="l" t="t" r="r" b="b"/>
              <a:pathLst>
                <a:path w="15979" h="15078" extrusionOk="0">
                  <a:moveTo>
                    <a:pt x="2236" y="0"/>
                  </a:moveTo>
                  <a:lnTo>
                    <a:pt x="1" y="3069"/>
                  </a:lnTo>
                  <a:lnTo>
                    <a:pt x="1" y="15078"/>
                  </a:lnTo>
                  <a:cubicBezTo>
                    <a:pt x="1" y="15078"/>
                    <a:pt x="6305" y="14544"/>
                    <a:pt x="6906" y="14144"/>
                  </a:cubicBezTo>
                  <a:cubicBezTo>
                    <a:pt x="7473" y="13777"/>
                    <a:pt x="15578" y="11409"/>
                    <a:pt x="15779" y="11342"/>
                  </a:cubicBezTo>
                  <a:cubicBezTo>
                    <a:pt x="15979" y="11242"/>
                    <a:pt x="13243" y="4003"/>
                    <a:pt x="13243" y="4003"/>
                  </a:cubicBezTo>
                  <a:lnTo>
                    <a:pt x="2236" y="0"/>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1"/>
            <p:cNvSpPr/>
            <p:nvPr/>
          </p:nvSpPr>
          <p:spPr>
            <a:xfrm>
              <a:off x="4110790" y="1711752"/>
              <a:ext cx="400859" cy="342114"/>
            </a:xfrm>
            <a:custGeom>
              <a:avLst/>
              <a:gdLst/>
              <a:ahLst/>
              <a:cxnLst/>
              <a:rect l="l" t="t" r="r" b="b"/>
              <a:pathLst>
                <a:path w="24586" h="20983" extrusionOk="0">
                  <a:moveTo>
                    <a:pt x="24585" y="1"/>
                  </a:moveTo>
                  <a:lnTo>
                    <a:pt x="1" y="6605"/>
                  </a:lnTo>
                  <a:lnTo>
                    <a:pt x="9308" y="20982"/>
                  </a:lnTo>
                  <a:lnTo>
                    <a:pt x="245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1"/>
            <p:cNvSpPr/>
            <p:nvPr/>
          </p:nvSpPr>
          <p:spPr>
            <a:xfrm>
              <a:off x="4511633" y="1711752"/>
              <a:ext cx="403566" cy="157745"/>
            </a:xfrm>
            <a:custGeom>
              <a:avLst/>
              <a:gdLst/>
              <a:ahLst/>
              <a:cxnLst/>
              <a:rect l="l" t="t" r="r" b="b"/>
              <a:pathLst>
                <a:path w="24752" h="9675" extrusionOk="0">
                  <a:moveTo>
                    <a:pt x="0" y="1"/>
                  </a:moveTo>
                  <a:lnTo>
                    <a:pt x="18247" y="9674"/>
                  </a:lnTo>
                  <a:lnTo>
                    <a:pt x="24751" y="293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1"/>
            <p:cNvSpPr/>
            <p:nvPr/>
          </p:nvSpPr>
          <p:spPr>
            <a:xfrm>
              <a:off x="4809123" y="1759621"/>
              <a:ext cx="453066" cy="169696"/>
            </a:xfrm>
            <a:custGeom>
              <a:avLst/>
              <a:gdLst/>
              <a:ahLst/>
              <a:cxnLst/>
              <a:rect l="l" t="t" r="r" b="b"/>
              <a:pathLst>
                <a:path w="27788" h="10408" extrusionOk="0">
                  <a:moveTo>
                    <a:pt x="6505" y="0"/>
                  </a:moveTo>
                  <a:lnTo>
                    <a:pt x="1" y="6738"/>
                  </a:lnTo>
                  <a:lnTo>
                    <a:pt x="24885" y="10408"/>
                  </a:lnTo>
                  <a:lnTo>
                    <a:pt x="27787" y="6738"/>
                  </a:lnTo>
                  <a:lnTo>
                    <a:pt x="6505" y="0"/>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1"/>
            <p:cNvSpPr/>
            <p:nvPr/>
          </p:nvSpPr>
          <p:spPr>
            <a:xfrm>
              <a:off x="3432056" y="2794052"/>
              <a:ext cx="128902" cy="197446"/>
            </a:xfrm>
            <a:custGeom>
              <a:avLst/>
              <a:gdLst/>
              <a:ahLst/>
              <a:cxnLst/>
              <a:rect l="l" t="t" r="r" b="b"/>
              <a:pathLst>
                <a:path w="7906" h="12110" extrusionOk="0">
                  <a:moveTo>
                    <a:pt x="868" y="0"/>
                  </a:moveTo>
                  <a:lnTo>
                    <a:pt x="0" y="12109"/>
                  </a:lnTo>
                  <a:lnTo>
                    <a:pt x="7906" y="3336"/>
                  </a:lnTo>
                  <a:lnTo>
                    <a:pt x="8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3432056" y="2881068"/>
              <a:ext cx="115304" cy="348098"/>
            </a:xfrm>
            <a:custGeom>
              <a:avLst/>
              <a:gdLst/>
              <a:ahLst/>
              <a:cxnLst/>
              <a:rect l="l" t="t" r="r" b="b"/>
              <a:pathLst>
                <a:path w="7072" h="21350" extrusionOk="0">
                  <a:moveTo>
                    <a:pt x="6105" y="1"/>
                  </a:moveTo>
                  <a:lnTo>
                    <a:pt x="0" y="6772"/>
                  </a:lnTo>
                  <a:lnTo>
                    <a:pt x="5137" y="21349"/>
                  </a:lnTo>
                  <a:lnTo>
                    <a:pt x="7072" y="20916"/>
                  </a:lnTo>
                  <a:lnTo>
                    <a:pt x="6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1"/>
            <p:cNvSpPr/>
            <p:nvPr/>
          </p:nvSpPr>
          <p:spPr>
            <a:xfrm>
              <a:off x="5506362" y="2627079"/>
              <a:ext cx="195799" cy="598272"/>
            </a:xfrm>
            <a:custGeom>
              <a:avLst/>
              <a:gdLst/>
              <a:ahLst/>
              <a:cxnLst/>
              <a:rect l="l" t="t" r="r" b="b"/>
              <a:pathLst>
                <a:path w="12009" h="36694" extrusionOk="0">
                  <a:moveTo>
                    <a:pt x="8707" y="1"/>
                  </a:moveTo>
                  <a:lnTo>
                    <a:pt x="0" y="36694"/>
                  </a:lnTo>
                  <a:lnTo>
                    <a:pt x="11142" y="25219"/>
                  </a:lnTo>
                  <a:lnTo>
                    <a:pt x="12009" y="9007"/>
                  </a:lnTo>
                  <a:lnTo>
                    <a:pt x="87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1"/>
            <p:cNvSpPr/>
            <p:nvPr/>
          </p:nvSpPr>
          <p:spPr>
            <a:xfrm>
              <a:off x="5506362" y="3038242"/>
              <a:ext cx="181663" cy="389430"/>
            </a:xfrm>
            <a:custGeom>
              <a:avLst/>
              <a:gdLst/>
              <a:ahLst/>
              <a:cxnLst/>
              <a:rect l="l" t="t" r="r" b="b"/>
              <a:pathLst>
                <a:path w="11142" h="23885" extrusionOk="0">
                  <a:moveTo>
                    <a:pt x="11142" y="1"/>
                  </a:moveTo>
                  <a:lnTo>
                    <a:pt x="0" y="11476"/>
                  </a:lnTo>
                  <a:lnTo>
                    <a:pt x="2235" y="23885"/>
                  </a:lnTo>
                  <a:lnTo>
                    <a:pt x="11142" y="1"/>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5147960" y="3427655"/>
              <a:ext cx="394859" cy="304044"/>
            </a:xfrm>
            <a:custGeom>
              <a:avLst/>
              <a:gdLst/>
              <a:ahLst/>
              <a:cxnLst/>
              <a:rect l="l" t="t" r="r" b="b"/>
              <a:pathLst>
                <a:path w="24218" h="18648" extrusionOk="0">
                  <a:moveTo>
                    <a:pt x="24217" y="1"/>
                  </a:moveTo>
                  <a:lnTo>
                    <a:pt x="0" y="15745"/>
                  </a:lnTo>
                  <a:lnTo>
                    <a:pt x="4870" y="18647"/>
                  </a:lnTo>
                  <a:lnTo>
                    <a:pt x="24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5308933" y="3225335"/>
              <a:ext cx="233886" cy="354620"/>
            </a:xfrm>
            <a:custGeom>
              <a:avLst/>
              <a:gdLst/>
              <a:ahLst/>
              <a:cxnLst/>
              <a:rect l="l" t="t" r="r" b="b"/>
              <a:pathLst>
                <a:path w="14345" h="21750" extrusionOk="0">
                  <a:moveTo>
                    <a:pt x="12109" y="1"/>
                  </a:moveTo>
                  <a:lnTo>
                    <a:pt x="1" y="21750"/>
                  </a:lnTo>
                  <a:lnTo>
                    <a:pt x="1" y="21750"/>
                  </a:lnTo>
                  <a:lnTo>
                    <a:pt x="14344" y="12410"/>
                  </a:lnTo>
                  <a:lnTo>
                    <a:pt x="121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4902661" y="3684368"/>
              <a:ext cx="324718" cy="265957"/>
            </a:xfrm>
            <a:custGeom>
              <a:avLst/>
              <a:gdLst/>
              <a:ahLst/>
              <a:cxnLst/>
              <a:rect l="l" t="t" r="r" b="b"/>
              <a:pathLst>
                <a:path w="19916" h="16312" extrusionOk="0">
                  <a:moveTo>
                    <a:pt x="15045" y="0"/>
                  </a:moveTo>
                  <a:lnTo>
                    <a:pt x="1" y="16312"/>
                  </a:lnTo>
                  <a:lnTo>
                    <a:pt x="19915" y="2902"/>
                  </a:lnTo>
                  <a:lnTo>
                    <a:pt x="150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3930236" y="3724069"/>
              <a:ext cx="404104" cy="200707"/>
            </a:xfrm>
            <a:custGeom>
              <a:avLst/>
              <a:gdLst/>
              <a:ahLst/>
              <a:cxnLst/>
              <a:rect l="l" t="t" r="r" b="b"/>
              <a:pathLst>
                <a:path w="24785" h="12310" extrusionOk="0">
                  <a:moveTo>
                    <a:pt x="0" y="0"/>
                  </a:moveTo>
                  <a:lnTo>
                    <a:pt x="6872" y="11142"/>
                  </a:lnTo>
                  <a:lnTo>
                    <a:pt x="24785" y="1230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1"/>
            <p:cNvSpPr/>
            <p:nvPr/>
          </p:nvSpPr>
          <p:spPr>
            <a:xfrm>
              <a:off x="4459410" y="1711752"/>
              <a:ext cx="349729" cy="386169"/>
            </a:xfrm>
            <a:custGeom>
              <a:avLst/>
              <a:gdLst/>
              <a:ahLst/>
              <a:cxnLst/>
              <a:rect l="l" t="t" r="r" b="b"/>
              <a:pathLst>
                <a:path w="21450" h="23685" extrusionOk="0">
                  <a:moveTo>
                    <a:pt x="3203" y="1"/>
                  </a:moveTo>
                  <a:lnTo>
                    <a:pt x="1" y="16312"/>
                  </a:lnTo>
                  <a:lnTo>
                    <a:pt x="10475" y="23684"/>
                  </a:lnTo>
                  <a:lnTo>
                    <a:pt x="21450" y="9674"/>
                  </a:lnTo>
                  <a:lnTo>
                    <a:pt x="32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4262535" y="1711752"/>
              <a:ext cx="249114" cy="342114"/>
            </a:xfrm>
            <a:custGeom>
              <a:avLst/>
              <a:gdLst/>
              <a:ahLst/>
              <a:cxnLst/>
              <a:rect l="l" t="t" r="r" b="b"/>
              <a:pathLst>
                <a:path w="15279" h="20983" extrusionOk="0">
                  <a:moveTo>
                    <a:pt x="15278" y="1"/>
                  </a:moveTo>
                  <a:lnTo>
                    <a:pt x="1" y="20982"/>
                  </a:lnTo>
                  <a:lnTo>
                    <a:pt x="12076" y="16312"/>
                  </a:lnTo>
                  <a:lnTo>
                    <a:pt x="15278" y="1"/>
                  </a:lnTo>
                  <a:close/>
                </a:path>
              </a:pathLst>
            </a:custGeom>
            <a:solidFill>
              <a:srgbClr val="43C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3878567" y="1819442"/>
              <a:ext cx="391060" cy="590658"/>
            </a:xfrm>
            <a:custGeom>
              <a:avLst/>
              <a:gdLst/>
              <a:ahLst/>
              <a:cxnLst/>
              <a:rect l="l" t="t" r="r" b="b"/>
              <a:pathLst>
                <a:path w="23985" h="36227" extrusionOk="0">
                  <a:moveTo>
                    <a:pt x="14244" y="0"/>
                  </a:moveTo>
                  <a:lnTo>
                    <a:pt x="0" y="13710"/>
                  </a:lnTo>
                  <a:lnTo>
                    <a:pt x="4270" y="24618"/>
                  </a:lnTo>
                  <a:lnTo>
                    <a:pt x="14244" y="36226"/>
                  </a:lnTo>
                  <a:lnTo>
                    <a:pt x="23984" y="13777"/>
                  </a:lnTo>
                  <a:lnTo>
                    <a:pt x="14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1"/>
            <p:cNvSpPr/>
            <p:nvPr/>
          </p:nvSpPr>
          <p:spPr>
            <a:xfrm>
              <a:off x="4110790" y="1977708"/>
              <a:ext cx="519424" cy="432392"/>
            </a:xfrm>
            <a:custGeom>
              <a:avLst/>
              <a:gdLst/>
              <a:ahLst/>
              <a:cxnLst/>
              <a:rect l="l" t="t" r="r" b="b"/>
              <a:pathLst>
                <a:path w="31858" h="26520" extrusionOk="0">
                  <a:moveTo>
                    <a:pt x="21383" y="0"/>
                  </a:moveTo>
                  <a:lnTo>
                    <a:pt x="9741" y="4070"/>
                  </a:lnTo>
                  <a:lnTo>
                    <a:pt x="1" y="26519"/>
                  </a:lnTo>
                  <a:lnTo>
                    <a:pt x="23651" y="18313"/>
                  </a:lnTo>
                  <a:lnTo>
                    <a:pt x="31857" y="7372"/>
                  </a:lnTo>
                  <a:lnTo>
                    <a:pt x="21383" y="0"/>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1"/>
            <p:cNvSpPr/>
            <p:nvPr/>
          </p:nvSpPr>
          <p:spPr>
            <a:xfrm>
              <a:off x="4110790" y="2097904"/>
              <a:ext cx="519424" cy="512332"/>
            </a:xfrm>
            <a:custGeom>
              <a:avLst/>
              <a:gdLst/>
              <a:ahLst/>
              <a:cxnLst/>
              <a:rect l="l" t="t" r="r" b="b"/>
              <a:pathLst>
                <a:path w="31858" h="31423" extrusionOk="0">
                  <a:moveTo>
                    <a:pt x="31857" y="0"/>
                  </a:moveTo>
                  <a:lnTo>
                    <a:pt x="23651" y="10941"/>
                  </a:lnTo>
                  <a:lnTo>
                    <a:pt x="1" y="19147"/>
                  </a:lnTo>
                  <a:lnTo>
                    <a:pt x="18181" y="31423"/>
                  </a:lnTo>
                  <a:lnTo>
                    <a:pt x="25619" y="23417"/>
                  </a:lnTo>
                  <a:lnTo>
                    <a:pt x="25553" y="18480"/>
                  </a:lnTo>
                  <a:lnTo>
                    <a:pt x="31757" y="7539"/>
                  </a:lnTo>
                  <a:lnTo>
                    <a:pt x="318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4496405" y="2178937"/>
              <a:ext cx="571077" cy="375832"/>
            </a:xfrm>
            <a:custGeom>
              <a:avLst/>
              <a:gdLst/>
              <a:ahLst/>
              <a:cxnLst/>
              <a:rect l="l" t="t" r="r" b="b"/>
              <a:pathLst>
                <a:path w="35026" h="23051" extrusionOk="0">
                  <a:moveTo>
                    <a:pt x="6071" y="0"/>
                  </a:moveTo>
                  <a:lnTo>
                    <a:pt x="0" y="5971"/>
                  </a:lnTo>
                  <a:lnTo>
                    <a:pt x="2302" y="20582"/>
                  </a:lnTo>
                  <a:lnTo>
                    <a:pt x="16846" y="16779"/>
                  </a:lnTo>
                  <a:lnTo>
                    <a:pt x="26953" y="23050"/>
                  </a:lnTo>
                  <a:lnTo>
                    <a:pt x="35025" y="16112"/>
                  </a:lnTo>
                  <a:lnTo>
                    <a:pt x="31623" y="9407"/>
                  </a:lnTo>
                  <a:lnTo>
                    <a:pt x="21315" y="6205"/>
                  </a:lnTo>
                  <a:lnTo>
                    <a:pt x="11442" y="3403"/>
                  </a:lnTo>
                  <a:lnTo>
                    <a:pt x="8106" y="2569"/>
                  </a:lnTo>
                  <a:lnTo>
                    <a:pt x="6071" y="0"/>
                  </a:lnTo>
                  <a:close/>
                </a:path>
              </a:pathLst>
            </a:custGeom>
            <a:solidFill>
              <a:srgbClr val="5C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4628552" y="1869480"/>
              <a:ext cx="259989" cy="351343"/>
            </a:xfrm>
            <a:custGeom>
              <a:avLst/>
              <a:gdLst/>
              <a:ahLst/>
              <a:cxnLst/>
              <a:rect l="l" t="t" r="r" b="b"/>
              <a:pathLst>
                <a:path w="15946" h="21549" extrusionOk="0">
                  <a:moveTo>
                    <a:pt x="11076" y="0"/>
                  </a:moveTo>
                  <a:lnTo>
                    <a:pt x="101" y="14010"/>
                  </a:lnTo>
                  <a:lnTo>
                    <a:pt x="1" y="21549"/>
                  </a:lnTo>
                  <a:lnTo>
                    <a:pt x="1" y="21549"/>
                  </a:lnTo>
                  <a:lnTo>
                    <a:pt x="15946" y="10508"/>
                  </a:lnTo>
                  <a:lnTo>
                    <a:pt x="11076" y="0"/>
                  </a:lnTo>
                  <a:close/>
                </a:path>
              </a:pathLst>
            </a:custGeom>
            <a:solidFill>
              <a:srgbClr val="5C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1"/>
            <p:cNvSpPr/>
            <p:nvPr/>
          </p:nvSpPr>
          <p:spPr>
            <a:xfrm>
              <a:off x="3588692" y="2097904"/>
              <a:ext cx="522115" cy="783180"/>
            </a:xfrm>
            <a:custGeom>
              <a:avLst/>
              <a:gdLst/>
              <a:ahLst/>
              <a:cxnLst/>
              <a:rect l="l" t="t" r="r" b="b"/>
              <a:pathLst>
                <a:path w="32023" h="48035" extrusionOk="0">
                  <a:moveTo>
                    <a:pt x="22983" y="0"/>
                  </a:moveTo>
                  <a:lnTo>
                    <a:pt x="0" y="24084"/>
                  </a:lnTo>
                  <a:lnTo>
                    <a:pt x="28954" y="48035"/>
                  </a:lnTo>
                  <a:lnTo>
                    <a:pt x="32023" y="19147"/>
                  </a:lnTo>
                  <a:lnTo>
                    <a:pt x="229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1"/>
            <p:cNvSpPr/>
            <p:nvPr/>
          </p:nvSpPr>
          <p:spPr>
            <a:xfrm>
              <a:off x="4060769" y="2410084"/>
              <a:ext cx="553126" cy="471000"/>
            </a:xfrm>
            <a:custGeom>
              <a:avLst/>
              <a:gdLst/>
              <a:ahLst/>
              <a:cxnLst/>
              <a:rect l="l" t="t" r="r" b="b"/>
              <a:pathLst>
                <a:path w="33925" h="28888" extrusionOk="0">
                  <a:moveTo>
                    <a:pt x="3069" y="0"/>
                  </a:moveTo>
                  <a:lnTo>
                    <a:pt x="0" y="28888"/>
                  </a:lnTo>
                  <a:lnTo>
                    <a:pt x="20615" y="19614"/>
                  </a:lnTo>
                  <a:lnTo>
                    <a:pt x="33924" y="14544"/>
                  </a:lnTo>
                  <a:lnTo>
                    <a:pt x="3069" y="0"/>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3386371" y="2395948"/>
              <a:ext cx="368756" cy="595550"/>
            </a:xfrm>
            <a:custGeom>
              <a:avLst/>
              <a:gdLst/>
              <a:ahLst/>
              <a:cxnLst/>
              <a:rect l="l" t="t" r="r" b="b"/>
              <a:pathLst>
                <a:path w="22617" h="36527" extrusionOk="0">
                  <a:moveTo>
                    <a:pt x="5804" y="0"/>
                  </a:moveTo>
                  <a:lnTo>
                    <a:pt x="0" y="13143"/>
                  </a:lnTo>
                  <a:lnTo>
                    <a:pt x="3670" y="24417"/>
                  </a:lnTo>
                  <a:lnTo>
                    <a:pt x="9874" y="27753"/>
                  </a:lnTo>
                  <a:lnTo>
                    <a:pt x="19881" y="36526"/>
                  </a:lnTo>
                  <a:lnTo>
                    <a:pt x="22616" y="7272"/>
                  </a:lnTo>
                  <a:lnTo>
                    <a:pt x="58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3685491" y="2881068"/>
              <a:ext cx="403566" cy="521593"/>
            </a:xfrm>
            <a:custGeom>
              <a:avLst/>
              <a:gdLst/>
              <a:ahLst/>
              <a:cxnLst/>
              <a:rect l="l" t="t" r="r" b="b"/>
              <a:pathLst>
                <a:path w="24752" h="31991" extrusionOk="0">
                  <a:moveTo>
                    <a:pt x="23017" y="1"/>
                  </a:moveTo>
                  <a:lnTo>
                    <a:pt x="1" y="13777"/>
                  </a:lnTo>
                  <a:lnTo>
                    <a:pt x="20849" y="30990"/>
                  </a:lnTo>
                  <a:lnTo>
                    <a:pt x="24752" y="31990"/>
                  </a:lnTo>
                  <a:lnTo>
                    <a:pt x="230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3596844" y="2610220"/>
              <a:ext cx="463941" cy="495490"/>
            </a:xfrm>
            <a:custGeom>
              <a:avLst/>
              <a:gdLst/>
              <a:ahLst/>
              <a:cxnLst/>
              <a:rect l="l" t="t" r="r" b="b"/>
              <a:pathLst>
                <a:path w="28455" h="30390" extrusionOk="0">
                  <a:moveTo>
                    <a:pt x="9140" y="1"/>
                  </a:moveTo>
                  <a:lnTo>
                    <a:pt x="6972" y="23384"/>
                  </a:lnTo>
                  <a:lnTo>
                    <a:pt x="0" y="28788"/>
                  </a:lnTo>
                  <a:lnTo>
                    <a:pt x="5438" y="30389"/>
                  </a:lnTo>
                  <a:lnTo>
                    <a:pt x="28454" y="16613"/>
                  </a:lnTo>
                  <a:lnTo>
                    <a:pt x="9140" y="1"/>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4060769" y="2757611"/>
              <a:ext cx="343729" cy="303489"/>
            </a:xfrm>
            <a:custGeom>
              <a:avLst/>
              <a:gdLst/>
              <a:ahLst/>
              <a:cxnLst/>
              <a:rect l="l" t="t" r="r" b="b"/>
              <a:pathLst>
                <a:path w="21082" h="18614" extrusionOk="0">
                  <a:moveTo>
                    <a:pt x="16845" y="1"/>
                  </a:moveTo>
                  <a:lnTo>
                    <a:pt x="0" y="7573"/>
                  </a:lnTo>
                  <a:lnTo>
                    <a:pt x="21082" y="18614"/>
                  </a:lnTo>
                  <a:lnTo>
                    <a:pt x="168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4060769" y="2881068"/>
              <a:ext cx="435653" cy="495490"/>
            </a:xfrm>
            <a:custGeom>
              <a:avLst/>
              <a:gdLst/>
              <a:ahLst/>
              <a:cxnLst/>
              <a:rect l="l" t="t" r="r" b="b"/>
              <a:pathLst>
                <a:path w="26720" h="30390" extrusionOk="0">
                  <a:moveTo>
                    <a:pt x="0" y="1"/>
                  </a:moveTo>
                  <a:lnTo>
                    <a:pt x="1668" y="30389"/>
                  </a:lnTo>
                  <a:lnTo>
                    <a:pt x="16745" y="15745"/>
                  </a:lnTo>
                  <a:lnTo>
                    <a:pt x="26719" y="8674"/>
                  </a:lnTo>
                  <a:lnTo>
                    <a:pt x="16078" y="8407"/>
                  </a:lnTo>
                  <a:lnTo>
                    <a:pt x="0" y="1"/>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4087948" y="3135595"/>
              <a:ext cx="547158" cy="437837"/>
            </a:xfrm>
            <a:custGeom>
              <a:avLst/>
              <a:gdLst/>
              <a:ahLst/>
              <a:cxnLst/>
              <a:rect l="l" t="t" r="r" b="b"/>
              <a:pathLst>
                <a:path w="33559" h="26854" extrusionOk="0">
                  <a:moveTo>
                    <a:pt x="15078" y="1"/>
                  </a:moveTo>
                  <a:lnTo>
                    <a:pt x="1" y="14778"/>
                  </a:lnTo>
                  <a:lnTo>
                    <a:pt x="5905" y="26853"/>
                  </a:lnTo>
                  <a:lnTo>
                    <a:pt x="33558" y="5905"/>
                  </a:lnTo>
                  <a:lnTo>
                    <a:pt x="15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4318019" y="3229688"/>
              <a:ext cx="478615" cy="341022"/>
            </a:xfrm>
            <a:custGeom>
              <a:avLst/>
              <a:gdLst/>
              <a:ahLst/>
              <a:cxnLst/>
              <a:rect l="l" t="t" r="r" b="b"/>
              <a:pathLst>
                <a:path w="29355" h="20916" extrusionOk="0">
                  <a:moveTo>
                    <a:pt x="19447" y="1"/>
                  </a:moveTo>
                  <a:lnTo>
                    <a:pt x="0" y="14778"/>
                  </a:lnTo>
                  <a:lnTo>
                    <a:pt x="10141" y="20916"/>
                  </a:lnTo>
                  <a:lnTo>
                    <a:pt x="29354" y="20916"/>
                  </a:lnTo>
                  <a:lnTo>
                    <a:pt x="19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4132002" y="3471710"/>
              <a:ext cx="351359" cy="238239"/>
            </a:xfrm>
            <a:custGeom>
              <a:avLst/>
              <a:gdLst/>
              <a:ahLst/>
              <a:cxnLst/>
              <a:rect l="l" t="t" r="r" b="b"/>
              <a:pathLst>
                <a:path w="21550" h="14612" extrusionOk="0">
                  <a:moveTo>
                    <a:pt x="11409" y="1"/>
                  </a:moveTo>
                  <a:lnTo>
                    <a:pt x="3203" y="6238"/>
                  </a:lnTo>
                  <a:lnTo>
                    <a:pt x="1" y="14611"/>
                  </a:lnTo>
                  <a:lnTo>
                    <a:pt x="21550" y="5371"/>
                  </a:lnTo>
                  <a:lnTo>
                    <a:pt x="1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1"/>
            <p:cNvSpPr/>
            <p:nvPr/>
          </p:nvSpPr>
          <p:spPr>
            <a:xfrm>
              <a:off x="4132002" y="3559281"/>
              <a:ext cx="633082" cy="248560"/>
            </a:xfrm>
            <a:custGeom>
              <a:avLst/>
              <a:gdLst/>
              <a:ahLst/>
              <a:cxnLst/>
              <a:rect l="l" t="t" r="r" b="b"/>
              <a:pathLst>
                <a:path w="38829" h="15245" extrusionOk="0">
                  <a:moveTo>
                    <a:pt x="21550" y="0"/>
                  </a:moveTo>
                  <a:lnTo>
                    <a:pt x="1" y="9240"/>
                  </a:lnTo>
                  <a:lnTo>
                    <a:pt x="38829" y="15244"/>
                  </a:lnTo>
                  <a:lnTo>
                    <a:pt x="21550" y="0"/>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4483345" y="3570694"/>
              <a:ext cx="313288" cy="248560"/>
            </a:xfrm>
            <a:custGeom>
              <a:avLst/>
              <a:gdLst/>
              <a:ahLst/>
              <a:cxnLst/>
              <a:rect l="l" t="t" r="r" b="b"/>
              <a:pathLst>
                <a:path w="19215" h="15245" extrusionOk="0">
                  <a:moveTo>
                    <a:pt x="1" y="1"/>
                  </a:moveTo>
                  <a:lnTo>
                    <a:pt x="17380" y="15245"/>
                  </a:lnTo>
                  <a:lnTo>
                    <a:pt x="192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5381275" y="2647214"/>
              <a:ext cx="244207" cy="432392"/>
            </a:xfrm>
            <a:custGeom>
              <a:avLst/>
              <a:gdLst/>
              <a:ahLst/>
              <a:cxnLst/>
              <a:rect l="l" t="t" r="r" b="b"/>
              <a:pathLst>
                <a:path w="14978" h="26520" extrusionOk="0">
                  <a:moveTo>
                    <a:pt x="0" y="0"/>
                  </a:moveTo>
                  <a:lnTo>
                    <a:pt x="2602" y="10608"/>
                  </a:lnTo>
                  <a:lnTo>
                    <a:pt x="9774" y="26519"/>
                  </a:lnTo>
                  <a:lnTo>
                    <a:pt x="14978" y="460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1"/>
            <p:cNvSpPr/>
            <p:nvPr/>
          </p:nvSpPr>
          <p:spPr>
            <a:xfrm>
              <a:off x="5079433" y="2580856"/>
              <a:ext cx="461202" cy="755446"/>
            </a:xfrm>
            <a:custGeom>
              <a:avLst/>
              <a:gdLst/>
              <a:ahLst/>
              <a:cxnLst/>
              <a:rect l="l" t="t" r="r" b="b"/>
              <a:pathLst>
                <a:path w="28287" h="46334" extrusionOk="0">
                  <a:moveTo>
                    <a:pt x="2468" y="0"/>
                  </a:moveTo>
                  <a:lnTo>
                    <a:pt x="0" y="18414"/>
                  </a:lnTo>
                  <a:lnTo>
                    <a:pt x="11208" y="46334"/>
                  </a:lnTo>
                  <a:lnTo>
                    <a:pt x="26185" y="39529"/>
                  </a:lnTo>
                  <a:lnTo>
                    <a:pt x="28287" y="30589"/>
                  </a:lnTo>
                  <a:lnTo>
                    <a:pt x="21982" y="14878"/>
                  </a:lnTo>
                  <a:lnTo>
                    <a:pt x="11208" y="4804"/>
                  </a:lnTo>
                  <a:lnTo>
                    <a:pt x="2468" y="0"/>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1"/>
            <p:cNvSpPr/>
            <p:nvPr/>
          </p:nvSpPr>
          <p:spPr>
            <a:xfrm>
              <a:off x="5166987" y="3225335"/>
              <a:ext cx="339392" cy="354620"/>
            </a:xfrm>
            <a:custGeom>
              <a:avLst/>
              <a:gdLst/>
              <a:ahLst/>
              <a:cxnLst/>
              <a:rect l="l" t="t" r="r" b="b"/>
              <a:pathLst>
                <a:path w="20816" h="21750" extrusionOk="0">
                  <a:moveTo>
                    <a:pt x="20815" y="1"/>
                  </a:moveTo>
                  <a:lnTo>
                    <a:pt x="5838" y="6806"/>
                  </a:lnTo>
                  <a:lnTo>
                    <a:pt x="1" y="9608"/>
                  </a:lnTo>
                  <a:lnTo>
                    <a:pt x="8707" y="21750"/>
                  </a:lnTo>
                  <a:lnTo>
                    <a:pt x="20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1"/>
            <p:cNvSpPr/>
            <p:nvPr/>
          </p:nvSpPr>
          <p:spPr>
            <a:xfrm>
              <a:off x="4902661" y="3381971"/>
              <a:ext cx="406288" cy="568354"/>
            </a:xfrm>
            <a:custGeom>
              <a:avLst/>
              <a:gdLst/>
              <a:ahLst/>
              <a:cxnLst/>
              <a:rect l="l" t="t" r="r" b="b"/>
              <a:pathLst>
                <a:path w="24919" h="34859" extrusionOk="0">
                  <a:moveTo>
                    <a:pt x="16213" y="1"/>
                  </a:moveTo>
                  <a:lnTo>
                    <a:pt x="8073" y="24385"/>
                  </a:lnTo>
                  <a:lnTo>
                    <a:pt x="1" y="34859"/>
                  </a:lnTo>
                  <a:lnTo>
                    <a:pt x="1" y="34859"/>
                  </a:lnTo>
                  <a:lnTo>
                    <a:pt x="15045" y="18547"/>
                  </a:lnTo>
                  <a:lnTo>
                    <a:pt x="24919" y="12143"/>
                  </a:lnTo>
                  <a:lnTo>
                    <a:pt x="16213" y="1"/>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1"/>
            <p:cNvSpPr/>
            <p:nvPr/>
          </p:nvSpPr>
          <p:spPr>
            <a:xfrm>
              <a:off x="4084687" y="3709933"/>
              <a:ext cx="555310" cy="206136"/>
            </a:xfrm>
            <a:custGeom>
              <a:avLst/>
              <a:gdLst/>
              <a:ahLst/>
              <a:cxnLst/>
              <a:rect l="l" t="t" r="r" b="b"/>
              <a:pathLst>
                <a:path w="34059" h="12643" extrusionOk="0">
                  <a:moveTo>
                    <a:pt x="2803" y="0"/>
                  </a:moveTo>
                  <a:lnTo>
                    <a:pt x="1" y="6038"/>
                  </a:lnTo>
                  <a:lnTo>
                    <a:pt x="14178" y="12642"/>
                  </a:lnTo>
                  <a:lnTo>
                    <a:pt x="34058" y="12109"/>
                  </a:lnTo>
                  <a:lnTo>
                    <a:pt x="2803" y="0"/>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1"/>
            <p:cNvSpPr/>
            <p:nvPr/>
          </p:nvSpPr>
          <p:spPr>
            <a:xfrm>
              <a:off x="4639981" y="3779536"/>
              <a:ext cx="394321" cy="170788"/>
            </a:xfrm>
            <a:custGeom>
              <a:avLst/>
              <a:gdLst/>
              <a:ahLst/>
              <a:cxnLst/>
              <a:rect l="l" t="t" r="r" b="b"/>
              <a:pathLst>
                <a:path w="24185" h="10475" extrusionOk="0">
                  <a:moveTo>
                    <a:pt x="24184" y="1"/>
                  </a:moveTo>
                  <a:lnTo>
                    <a:pt x="0" y="7840"/>
                  </a:lnTo>
                  <a:lnTo>
                    <a:pt x="16112" y="10475"/>
                  </a:lnTo>
                  <a:lnTo>
                    <a:pt x="24184" y="1"/>
                  </a:lnTo>
                  <a:close/>
                </a:path>
              </a:pathLst>
            </a:custGeom>
            <a:solidFill>
              <a:srgbClr val="209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1"/>
            <p:cNvSpPr/>
            <p:nvPr/>
          </p:nvSpPr>
          <p:spPr>
            <a:xfrm>
              <a:off x="4130372" y="3709933"/>
              <a:ext cx="903930" cy="197430"/>
            </a:xfrm>
            <a:custGeom>
              <a:avLst/>
              <a:gdLst/>
              <a:ahLst/>
              <a:cxnLst/>
              <a:rect l="l" t="t" r="r" b="b"/>
              <a:pathLst>
                <a:path w="55441" h="12109" extrusionOk="0">
                  <a:moveTo>
                    <a:pt x="1" y="0"/>
                  </a:moveTo>
                  <a:lnTo>
                    <a:pt x="31256" y="12109"/>
                  </a:lnTo>
                  <a:lnTo>
                    <a:pt x="55440" y="4270"/>
                  </a:lnTo>
                  <a:lnTo>
                    <a:pt x="38929" y="60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1"/>
            <p:cNvSpPr/>
            <p:nvPr/>
          </p:nvSpPr>
          <p:spPr>
            <a:xfrm>
              <a:off x="4675329" y="3690351"/>
              <a:ext cx="354620" cy="288261"/>
            </a:xfrm>
            <a:custGeom>
              <a:avLst/>
              <a:gdLst/>
              <a:ahLst/>
              <a:cxnLst/>
              <a:rect l="l" t="t" r="r" b="b"/>
              <a:pathLst>
                <a:path w="21750" h="17680" extrusionOk="0">
                  <a:moveTo>
                    <a:pt x="34" y="0"/>
                  </a:moveTo>
                  <a:lnTo>
                    <a:pt x="1302" y="6305"/>
                  </a:lnTo>
                  <a:lnTo>
                    <a:pt x="1302" y="6538"/>
                  </a:lnTo>
                  <a:lnTo>
                    <a:pt x="1" y="17680"/>
                  </a:lnTo>
                  <a:lnTo>
                    <a:pt x="13944" y="15945"/>
                  </a:lnTo>
                  <a:lnTo>
                    <a:pt x="19748" y="12042"/>
                  </a:lnTo>
                  <a:lnTo>
                    <a:pt x="21750" y="5404"/>
                  </a:lnTo>
                  <a:lnTo>
                    <a:pt x="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4431138" y="1952681"/>
              <a:ext cx="636343" cy="608609"/>
            </a:xfrm>
            <a:custGeom>
              <a:avLst/>
              <a:gdLst/>
              <a:ahLst/>
              <a:cxnLst/>
              <a:rect l="l" t="t" r="r" b="b"/>
              <a:pathLst>
                <a:path w="39029" h="37328" extrusionOk="0">
                  <a:moveTo>
                    <a:pt x="11775" y="1"/>
                  </a:moveTo>
                  <a:lnTo>
                    <a:pt x="6105" y="7373"/>
                  </a:lnTo>
                  <a:lnTo>
                    <a:pt x="5538" y="27754"/>
                  </a:lnTo>
                  <a:lnTo>
                    <a:pt x="5304" y="28088"/>
                  </a:lnTo>
                  <a:lnTo>
                    <a:pt x="0" y="37328"/>
                  </a:lnTo>
                  <a:lnTo>
                    <a:pt x="0" y="37328"/>
                  </a:lnTo>
                  <a:lnTo>
                    <a:pt x="6305" y="32191"/>
                  </a:lnTo>
                  <a:lnTo>
                    <a:pt x="8606" y="33858"/>
                  </a:lnTo>
                  <a:lnTo>
                    <a:pt x="20849" y="30656"/>
                  </a:lnTo>
                  <a:lnTo>
                    <a:pt x="30956" y="36894"/>
                  </a:lnTo>
                  <a:lnTo>
                    <a:pt x="39028" y="29989"/>
                  </a:lnTo>
                  <a:lnTo>
                    <a:pt x="35626" y="23284"/>
                  </a:lnTo>
                  <a:lnTo>
                    <a:pt x="25318" y="20049"/>
                  </a:lnTo>
                  <a:lnTo>
                    <a:pt x="18047" y="17980"/>
                  </a:lnTo>
                  <a:lnTo>
                    <a:pt x="16312" y="19482"/>
                  </a:lnTo>
                  <a:lnTo>
                    <a:pt x="13377" y="16012"/>
                  </a:lnTo>
                  <a:lnTo>
                    <a:pt x="18680" y="13010"/>
                  </a:lnTo>
                  <a:lnTo>
                    <a:pt x="27453" y="5872"/>
                  </a:lnTo>
                  <a:lnTo>
                    <a:pt x="24218" y="1535"/>
                  </a:lnTo>
                  <a:lnTo>
                    <a:pt x="11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1"/>
            <p:cNvSpPr/>
            <p:nvPr/>
          </p:nvSpPr>
          <p:spPr>
            <a:xfrm>
              <a:off x="4198361" y="2286627"/>
              <a:ext cx="598272" cy="1380344"/>
            </a:xfrm>
            <a:custGeom>
              <a:avLst/>
              <a:gdLst/>
              <a:ahLst/>
              <a:cxnLst/>
              <a:rect l="l" t="t" r="r" b="b"/>
              <a:pathLst>
                <a:path w="36694" h="84661" extrusionOk="0">
                  <a:moveTo>
                    <a:pt x="15979" y="0"/>
                  </a:moveTo>
                  <a:lnTo>
                    <a:pt x="11242" y="11242"/>
                  </a:lnTo>
                  <a:lnTo>
                    <a:pt x="11242" y="15345"/>
                  </a:lnTo>
                  <a:lnTo>
                    <a:pt x="12609" y="25018"/>
                  </a:lnTo>
                  <a:lnTo>
                    <a:pt x="5705" y="24184"/>
                  </a:lnTo>
                  <a:lnTo>
                    <a:pt x="0" y="35826"/>
                  </a:lnTo>
                  <a:lnTo>
                    <a:pt x="2602" y="67849"/>
                  </a:lnTo>
                  <a:lnTo>
                    <a:pt x="26253" y="70784"/>
                  </a:lnTo>
                  <a:lnTo>
                    <a:pt x="29021" y="84661"/>
                  </a:lnTo>
                  <a:lnTo>
                    <a:pt x="36693" y="78923"/>
                  </a:lnTo>
                  <a:lnTo>
                    <a:pt x="26786" y="57975"/>
                  </a:lnTo>
                  <a:lnTo>
                    <a:pt x="8507" y="52071"/>
                  </a:lnTo>
                  <a:lnTo>
                    <a:pt x="18280" y="45133"/>
                  </a:lnTo>
                  <a:lnTo>
                    <a:pt x="12076" y="44966"/>
                  </a:lnTo>
                  <a:lnTo>
                    <a:pt x="8907" y="31089"/>
                  </a:lnTo>
                  <a:lnTo>
                    <a:pt x="12176" y="27186"/>
                  </a:lnTo>
                  <a:lnTo>
                    <a:pt x="25485" y="22116"/>
                  </a:lnTo>
                  <a:lnTo>
                    <a:pt x="21683" y="20348"/>
                  </a:lnTo>
                  <a:lnTo>
                    <a:pt x="14744" y="23183"/>
                  </a:lnTo>
                  <a:lnTo>
                    <a:pt x="14544" y="18347"/>
                  </a:lnTo>
                  <a:lnTo>
                    <a:pt x="15411" y="17379"/>
                  </a:lnTo>
                  <a:lnTo>
                    <a:pt x="15111" y="17246"/>
                  </a:lnTo>
                  <a:lnTo>
                    <a:pt x="20182" y="6872"/>
                  </a:lnTo>
                  <a:lnTo>
                    <a:pt x="159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1"/>
            <p:cNvSpPr/>
            <p:nvPr/>
          </p:nvSpPr>
          <p:spPr>
            <a:xfrm>
              <a:off x="5079433" y="2580856"/>
              <a:ext cx="653740" cy="616223"/>
            </a:xfrm>
            <a:custGeom>
              <a:avLst/>
              <a:gdLst/>
              <a:ahLst/>
              <a:cxnLst/>
              <a:rect l="l" t="t" r="r" b="b"/>
              <a:pathLst>
                <a:path w="40096" h="37795" extrusionOk="0">
                  <a:moveTo>
                    <a:pt x="2468" y="0"/>
                  </a:moveTo>
                  <a:lnTo>
                    <a:pt x="0" y="18414"/>
                  </a:lnTo>
                  <a:lnTo>
                    <a:pt x="1835" y="23017"/>
                  </a:lnTo>
                  <a:lnTo>
                    <a:pt x="8773" y="32657"/>
                  </a:lnTo>
                  <a:lnTo>
                    <a:pt x="9073" y="33057"/>
                  </a:lnTo>
                  <a:lnTo>
                    <a:pt x="9674" y="32857"/>
                  </a:lnTo>
                  <a:lnTo>
                    <a:pt x="15511" y="30589"/>
                  </a:lnTo>
                  <a:lnTo>
                    <a:pt x="15511" y="26519"/>
                  </a:lnTo>
                  <a:lnTo>
                    <a:pt x="15745" y="23184"/>
                  </a:lnTo>
                  <a:lnTo>
                    <a:pt x="16445" y="21916"/>
                  </a:lnTo>
                  <a:lnTo>
                    <a:pt x="31523" y="23351"/>
                  </a:lnTo>
                  <a:lnTo>
                    <a:pt x="31623" y="23584"/>
                  </a:lnTo>
                  <a:lnTo>
                    <a:pt x="33691" y="37794"/>
                  </a:lnTo>
                  <a:lnTo>
                    <a:pt x="36960" y="28988"/>
                  </a:lnTo>
                  <a:lnTo>
                    <a:pt x="38861" y="24285"/>
                  </a:lnTo>
                  <a:lnTo>
                    <a:pt x="36559" y="20282"/>
                  </a:lnTo>
                  <a:lnTo>
                    <a:pt x="40095" y="10842"/>
                  </a:lnTo>
                  <a:lnTo>
                    <a:pt x="34291" y="5404"/>
                  </a:lnTo>
                  <a:lnTo>
                    <a:pt x="33491" y="8673"/>
                  </a:lnTo>
                  <a:lnTo>
                    <a:pt x="18513" y="4070"/>
                  </a:lnTo>
                  <a:lnTo>
                    <a:pt x="20915" y="13877"/>
                  </a:lnTo>
                  <a:lnTo>
                    <a:pt x="20915" y="13877"/>
                  </a:lnTo>
                  <a:lnTo>
                    <a:pt x="11208" y="4804"/>
                  </a:lnTo>
                  <a:lnTo>
                    <a:pt x="2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5135992" y="3021938"/>
              <a:ext cx="120750" cy="293707"/>
            </a:xfrm>
            <a:custGeom>
              <a:avLst/>
              <a:gdLst/>
              <a:ahLst/>
              <a:cxnLst/>
              <a:rect l="l" t="t" r="r" b="b"/>
              <a:pathLst>
                <a:path w="7406" h="18014" extrusionOk="0">
                  <a:moveTo>
                    <a:pt x="0" y="0"/>
                  </a:moveTo>
                  <a:lnTo>
                    <a:pt x="7239" y="18013"/>
                  </a:lnTo>
                  <a:lnTo>
                    <a:pt x="7405" y="15178"/>
                  </a:lnTo>
                  <a:lnTo>
                    <a:pt x="7072" y="14644"/>
                  </a:ln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5083231" y="3381971"/>
              <a:ext cx="177310" cy="251283"/>
            </a:xfrm>
            <a:custGeom>
              <a:avLst/>
              <a:gdLst/>
              <a:ahLst/>
              <a:cxnLst/>
              <a:rect l="l" t="t" r="r" b="b"/>
              <a:pathLst>
                <a:path w="10875" h="15412" extrusionOk="0">
                  <a:moveTo>
                    <a:pt x="5138" y="1"/>
                  </a:moveTo>
                  <a:lnTo>
                    <a:pt x="1" y="15412"/>
                  </a:lnTo>
                  <a:lnTo>
                    <a:pt x="5037" y="12910"/>
                  </a:lnTo>
                  <a:lnTo>
                    <a:pt x="10875" y="1268"/>
                  </a:lnTo>
                  <a:lnTo>
                    <a:pt x="5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4068383" y="1831947"/>
              <a:ext cx="491120" cy="400843"/>
            </a:xfrm>
            <a:custGeom>
              <a:avLst/>
              <a:gdLst/>
              <a:ahLst/>
              <a:cxnLst/>
              <a:rect l="l" t="t" r="r" b="b"/>
              <a:pathLst>
                <a:path w="30122" h="24585" extrusionOk="0">
                  <a:moveTo>
                    <a:pt x="7439" y="1"/>
                  </a:moveTo>
                  <a:lnTo>
                    <a:pt x="1635" y="7873"/>
                  </a:lnTo>
                  <a:lnTo>
                    <a:pt x="1635" y="11676"/>
                  </a:lnTo>
                  <a:lnTo>
                    <a:pt x="3202" y="13810"/>
                  </a:lnTo>
                  <a:lnTo>
                    <a:pt x="400" y="17613"/>
                  </a:lnTo>
                  <a:lnTo>
                    <a:pt x="0" y="21683"/>
                  </a:lnTo>
                  <a:lnTo>
                    <a:pt x="3436" y="24585"/>
                  </a:lnTo>
                  <a:lnTo>
                    <a:pt x="23850" y="14978"/>
                  </a:lnTo>
                  <a:lnTo>
                    <a:pt x="30122" y="3303"/>
                  </a:lnTo>
                  <a:lnTo>
                    <a:pt x="14777" y="3136"/>
                  </a:lnTo>
                  <a:lnTo>
                    <a:pt x="12342" y="2836"/>
                  </a:lnTo>
                  <a:lnTo>
                    <a:pt x="74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1"/>
            <p:cNvSpPr/>
            <p:nvPr/>
          </p:nvSpPr>
          <p:spPr>
            <a:xfrm>
              <a:off x="3385817" y="1854252"/>
              <a:ext cx="746202" cy="975718"/>
            </a:xfrm>
            <a:custGeom>
              <a:avLst/>
              <a:gdLst/>
              <a:ahLst/>
              <a:cxnLst/>
              <a:rect l="l" t="t" r="r" b="b"/>
              <a:pathLst>
                <a:path w="45767" h="59844" extrusionOk="0">
                  <a:moveTo>
                    <a:pt x="45767" y="0"/>
                  </a:moveTo>
                  <a:lnTo>
                    <a:pt x="39663" y="7739"/>
                  </a:lnTo>
                  <a:lnTo>
                    <a:pt x="39729" y="7606"/>
                  </a:lnTo>
                  <a:lnTo>
                    <a:pt x="31490" y="10341"/>
                  </a:lnTo>
                  <a:lnTo>
                    <a:pt x="30222" y="11575"/>
                  </a:lnTo>
                  <a:lnTo>
                    <a:pt x="32658" y="17846"/>
                  </a:lnTo>
                  <a:lnTo>
                    <a:pt x="14445" y="36960"/>
                  </a:lnTo>
                  <a:lnTo>
                    <a:pt x="5838" y="33224"/>
                  </a:lnTo>
                  <a:lnTo>
                    <a:pt x="1" y="46367"/>
                  </a:lnTo>
                  <a:lnTo>
                    <a:pt x="3704" y="57641"/>
                  </a:lnTo>
                  <a:lnTo>
                    <a:pt x="3537" y="59843"/>
                  </a:lnTo>
                  <a:lnTo>
                    <a:pt x="3537" y="59843"/>
                  </a:lnTo>
                  <a:lnTo>
                    <a:pt x="7106" y="58709"/>
                  </a:lnTo>
                  <a:lnTo>
                    <a:pt x="30589" y="33424"/>
                  </a:lnTo>
                  <a:lnTo>
                    <a:pt x="38628" y="23884"/>
                  </a:lnTo>
                  <a:lnTo>
                    <a:pt x="39929" y="11675"/>
                  </a:lnTo>
                  <a:lnTo>
                    <a:pt x="45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1"/>
            <p:cNvSpPr/>
            <p:nvPr/>
          </p:nvSpPr>
          <p:spPr>
            <a:xfrm>
              <a:off x="3930236" y="3724069"/>
              <a:ext cx="154468" cy="153930"/>
            </a:xfrm>
            <a:custGeom>
              <a:avLst/>
              <a:gdLst/>
              <a:ahLst/>
              <a:cxnLst/>
              <a:rect l="l" t="t" r="r" b="b"/>
              <a:pathLst>
                <a:path w="9474" h="9441" extrusionOk="0">
                  <a:moveTo>
                    <a:pt x="0" y="0"/>
                  </a:moveTo>
                  <a:lnTo>
                    <a:pt x="8406" y="9440"/>
                  </a:lnTo>
                  <a:lnTo>
                    <a:pt x="9307" y="6505"/>
                  </a:lnTo>
                  <a:lnTo>
                    <a:pt x="9474" y="4704"/>
                  </a:ln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3501121" y="3151378"/>
              <a:ext cx="46239" cy="77788"/>
            </a:xfrm>
            <a:custGeom>
              <a:avLst/>
              <a:gdLst/>
              <a:ahLst/>
              <a:cxnLst/>
              <a:rect l="l" t="t" r="r" b="b"/>
              <a:pathLst>
                <a:path w="2836" h="4771" extrusionOk="0">
                  <a:moveTo>
                    <a:pt x="2636" y="0"/>
                  </a:moveTo>
                  <a:lnTo>
                    <a:pt x="1" y="2168"/>
                  </a:lnTo>
                  <a:lnTo>
                    <a:pt x="901" y="4770"/>
                  </a:lnTo>
                  <a:lnTo>
                    <a:pt x="2836" y="4337"/>
                  </a:lnTo>
                  <a:lnTo>
                    <a:pt x="263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5506362" y="2767948"/>
              <a:ext cx="141962" cy="79957"/>
            </a:xfrm>
            <a:custGeom>
              <a:avLst/>
              <a:gdLst/>
              <a:ahLst/>
              <a:cxnLst/>
              <a:rect l="l" t="t" r="r" b="b"/>
              <a:pathLst>
                <a:path w="8707" h="4904" extrusionOk="0">
                  <a:moveTo>
                    <a:pt x="0" y="0"/>
                  </a:moveTo>
                  <a:lnTo>
                    <a:pt x="5504" y="4904"/>
                  </a:lnTo>
                  <a:lnTo>
                    <a:pt x="8707" y="901"/>
                  </a:lnTo>
                  <a:lnTo>
                    <a:pt x="5604" y="1735"/>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4292454" y="1810197"/>
              <a:ext cx="1488572" cy="2063986"/>
            </a:xfrm>
            <a:custGeom>
              <a:avLst/>
              <a:gdLst/>
              <a:ahLst/>
              <a:cxnLst/>
              <a:rect l="l" t="t" r="r" b="b"/>
              <a:pathLst>
                <a:path w="91299" h="126591" extrusionOk="0">
                  <a:moveTo>
                    <a:pt x="50503" y="38795"/>
                  </a:moveTo>
                  <a:lnTo>
                    <a:pt x="50703" y="39062"/>
                  </a:lnTo>
                  <a:lnTo>
                    <a:pt x="50670" y="39062"/>
                  </a:lnTo>
                  <a:lnTo>
                    <a:pt x="50503" y="38795"/>
                  </a:lnTo>
                  <a:close/>
                  <a:moveTo>
                    <a:pt x="47101" y="0"/>
                  </a:moveTo>
                  <a:lnTo>
                    <a:pt x="47101" y="4070"/>
                  </a:lnTo>
                  <a:lnTo>
                    <a:pt x="56574" y="11275"/>
                  </a:lnTo>
                  <a:lnTo>
                    <a:pt x="52457" y="19277"/>
                  </a:lnTo>
                  <a:lnTo>
                    <a:pt x="52238" y="19214"/>
                  </a:lnTo>
                  <a:lnTo>
                    <a:pt x="37327" y="5838"/>
                  </a:lnTo>
                  <a:lnTo>
                    <a:pt x="20415" y="4637"/>
                  </a:lnTo>
                  <a:lnTo>
                    <a:pt x="20415" y="8740"/>
                  </a:lnTo>
                  <a:lnTo>
                    <a:pt x="31122" y="12276"/>
                  </a:lnTo>
                  <a:lnTo>
                    <a:pt x="34792" y="17113"/>
                  </a:lnTo>
                  <a:lnTo>
                    <a:pt x="26853" y="23884"/>
                  </a:lnTo>
                  <a:lnTo>
                    <a:pt x="20682" y="25185"/>
                  </a:lnTo>
                  <a:lnTo>
                    <a:pt x="10408" y="25152"/>
                  </a:lnTo>
                  <a:lnTo>
                    <a:pt x="10408" y="29221"/>
                  </a:lnTo>
                  <a:lnTo>
                    <a:pt x="14511" y="36126"/>
                  </a:lnTo>
                  <a:lnTo>
                    <a:pt x="20682" y="29255"/>
                  </a:lnTo>
                  <a:lnTo>
                    <a:pt x="37427" y="41530"/>
                  </a:lnTo>
                  <a:lnTo>
                    <a:pt x="42864" y="37527"/>
                  </a:lnTo>
                  <a:lnTo>
                    <a:pt x="44665" y="42264"/>
                  </a:lnTo>
                  <a:lnTo>
                    <a:pt x="37394" y="46100"/>
                  </a:lnTo>
                  <a:lnTo>
                    <a:pt x="28954" y="39028"/>
                  </a:lnTo>
                  <a:lnTo>
                    <a:pt x="14844" y="44866"/>
                  </a:lnTo>
                  <a:lnTo>
                    <a:pt x="0" y="53405"/>
                  </a:lnTo>
                  <a:lnTo>
                    <a:pt x="0" y="57475"/>
                  </a:lnTo>
                  <a:lnTo>
                    <a:pt x="2635" y="85428"/>
                  </a:lnTo>
                  <a:lnTo>
                    <a:pt x="21049" y="91266"/>
                  </a:lnTo>
                  <a:lnTo>
                    <a:pt x="30922" y="111480"/>
                  </a:lnTo>
                  <a:lnTo>
                    <a:pt x="31223" y="111547"/>
                  </a:lnTo>
                  <a:lnTo>
                    <a:pt x="29588" y="122521"/>
                  </a:lnTo>
                  <a:lnTo>
                    <a:pt x="29588" y="126591"/>
                  </a:lnTo>
                  <a:lnTo>
                    <a:pt x="45866" y="124856"/>
                  </a:lnTo>
                  <a:lnTo>
                    <a:pt x="45633" y="124756"/>
                  </a:lnTo>
                  <a:lnTo>
                    <a:pt x="49035" y="115917"/>
                  </a:lnTo>
                  <a:lnTo>
                    <a:pt x="53672" y="100472"/>
                  </a:lnTo>
                  <a:lnTo>
                    <a:pt x="59376" y="97670"/>
                  </a:lnTo>
                  <a:lnTo>
                    <a:pt x="64713" y="81926"/>
                  </a:lnTo>
                  <a:lnTo>
                    <a:pt x="64980" y="77856"/>
                  </a:lnTo>
                  <a:lnTo>
                    <a:pt x="54339" y="60677"/>
                  </a:lnTo>
                  <a:lnTo>
                    <a:pt x="54472" y="60477"/>
                  </a:lnTo>
                  <a:lnTo>
                    <a:pt x="53672" y="55673"/>
                  </a:lnTo>
                  <a:lnTo>
                    <a:pt x="53739" y="55607"/>
                  </a:lnTo>
                  <a:lnTo>
                    <a:pt x="62878" y="68249"/>
                  </a:lnTo>
                  <a:lnTo>
                    <a:pt x="63145" y="68649"/>
                  </a:lnTo>
                  <a:lnTo>
                    <a:pt x="63746" y="68449"/>
                  </a:lnTo>
                  <a:lnTo>
                    <a:pt x="69617" y="66214"/>
                  </a:lnTo>
                  <a:lnTo>
                    <a:pt x="69617" y="59343"/>
                  </a:lnTo>
                  <a:lnTo>
                    <a:pt x="70617" y="57541"/>
                  </a:lnTo>
                  <a:lnTo>
                    <a:pt x="80124" y="60477"/>
                  </a:lnTo>
                  <a:lnTo>
                    <a:pt x="85628" y="58942"/>
                  </a:lnTo>
                  <a:lnTo>
                    <a:pt x="84294" y="74720"/>
                  </a:lnTo>
                  <a:lnTo>
                    <a:pt x="84627" y="78823"/>
                  </a:lnTo>
                  <a:lnTo>
                    <a:pt x="91299" y="72352"/>
                  </a:lnTo>
                  <a:lnTo>
                    <a:pt x="91299" y="68283"/>
                  </a:lnTo>
                  <a:lnTo>
                    <a:pt x="89497" y="63212"/>
                  </a:lnTo>
                  <a:lnTo>
                    <a:pt x="91199" y="53405"/>
                  </a:lnTo>
                  <a:lnTo>
                    <a:pt x="86495" y="36460"/>
                  </a:lnTo>
                  <a:lnTo>
                    <a:pt x="81725" y="32891"/>
                  </a:lnTo>
                  <a:lnTo>
                    <a:pt x="70250" y="14377"/>
                  </a:lnTo>
                  <a:lnTo>
                    <a:pt x="59543" y="5871"/>
                  </a:lnTo>
                  <a:lnTo>
                    <a:pt x="59509" y="5804"/>
                  </a:lnTo>
                  <a:lnTo>
                    <a:pt x="47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1"/>
            <p:cNvSpPr/>
            <p:nvPr/>
          </p:nvSpPr>
          <p:spPr>
            <a:xfrm>
              <a:off x="4902661" y="1904828"/>
              <a:ext cx="312196" cy="220288"/>
            </a:xfrm>
            <a:custGeom>
              <a:avLst/>
              <a:gdLst/>
              <a:ahLst/>
              <a:cxnLst/>
              <a:rect l="l" t="t" r="r" b="b"/>
              <a:pathLst>
                <a:path w="19148" h="13511" extrusionOk="0">
                  <a:moveTo>
                    <a:pt x="1" y="0"/>
                  </a:moveTo>
                  <a:lnTo>
                    <a:pt x="15045" y="13510"/>
                  </a:lnTo>
                  <a:lnTo>
                    <a:pt x="19148" y="5571"/>
                  </a:lnTo>
                  <a:lnTo>
                    <a:pt x="1" y="0"/>
                  </a:lnTo>
                  <a:close/>
                </a:path>
              </a:pathLst>
            </a:custGeom>
            <a:solidFill>
              <a:srgbClr val="604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1"/>
            <p:cNvSpPr/>
            <p:nvPr/>
          </p:nvSpPr>
          <p:spPr>
            <a:xfrm>
              <a:off x="4190209" y="1759621"/>
              <a:ext cx="374185" cy="145223"/>
            </a:xfrm>
            <a:custGeom>
              <a:avLst/>
              <a:gdLst/>
              <a:ahLst/>
              <a:cxnLst/>
              <a:rect l="l" t="t" r="r" b="b"/>
              <a:pathLst>
                <a:path w="22950" h="8907" extrusionOk="0">
                  <a:moveTo>
                    <a:pt x="13276" y="0"/>
                  </a:moveTo>
                  <a:lnTo>
                    <a:pt x="10107" y="2702"/>
                  </a:lnTo>
                  <a:lnTo>
                    <a:pt x="0" y="367"/>
                  </a:lnTo>
                  <a:lnTo>
                    <a:pt x="0" y="4437"/>
                  </a:lnTo>
                  <a:lnTo>
                    <a:pt x="2802" y="8773"/>
                  </a:lnTo>
                  <a:lnTo>
                    <a:pt x="2168" y="8906"/>
                  </a:lnTo>
                  <a:lnTo>
                    <a:pt x="2769" y="8873"/>
                  </a:lnTo>
                  <a:lnTo>
                    <a:pt x="2735" y="8906"/>
                  </a:lnTo>
                  <a:lnTo>
                    <a:pt x="2869" y="8873"/>
                  </a:lnTo>
                  <a:lnTo>
                    <a:pt x="2869" y="8906"/>
                  </a:lnTo>
                  <a:lnTo>
                    <a:pt x="3069" y="8873"/>
                  </a:lnTo>
                  <a:lnTo>
                    <a:pt x="22950" y="7739"/>
                  </a:lnTo>
                  <a:lnTo>
                    <a:pt x="22950" y="3669"/>
                  </a:lnTo>
                  <a:lnTo>
                    <a:pt x="132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1"/>
            <p:cNvSpPr/>
            <p:nvPr/>
          </p:nvSpPr>
          <p:spPr>
            <a:xfrm>
              <a:off x="4160290" y="1878170"/>
              <a:ext cx="398674" cy="162098"/>
            </a:xfrm>
            <a:custGeom>
              <a:avLst/>
              <a:gdLst/>
              <a:ahLst/>
              <a:cxnLst/>
              <a:rect l="l" t="t" r="r" b="b"/>
              <a:pathLst>
                <a:path w="24452" h="9942" extrusionOk="0">
                  <a:moveTo>
                    <a:pt x="5371" y="1"/>
                  </a:moveTo>
                  <a:lnTo>
                    <a:pt x="4470" y="1402"/>
                  </a:lnTo>
                  <a:lnTo>
                    <a:pt x="3937" y="1702"/>
                  </a:lnTo>
                  <a:lnTo>
                    <a:pt x="3703" y="1769"/>
                  </a:lnTo>
                  <a:lnTo>
                    <a:pt x="3670" y="1902"/>
                  </a:lnTo>
                  <a:lnTo>
                    <a:pt x="201" y="3103"/>
                  </a:lnTo>
                  <a:lnTo>
                    <a:pt x="0" y="7206"/>
                  </a:lnTo>
                  <a:lnTo>
                    <a:pt x="3536" y="9941"/>
                  </a:lnTo>
                  <a:lnTo>
                    <a:pt x="244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1"/>
            <p:cNvSpPr/>
            <p:nvPr/>
          </p:nvSpPr>
          <p:spPr>
            <a:xfrm>
              <a:off x="3767616" y="1787893"/>
              <a:ext cx="361696" cy="256174"/>
            </a:xfrm>
            <a:custGeom>
              <a:avLst/>
              <a:gdLst/>
              <a:ahLst/>
              <a:cxnLst/>
              <a:rect l="l" t="t" r="r" b="b"/>
              <a:pathLst>
                <a:path w="22184" h="15712" extrusionOk="0">
                  <a:moveTo>
                    <a:pt x="22183" y="1"/>
                  </a:moveTo>
                  <a:lnTo>
                    <a:pt x="1" y="11442"/>
                  </a:lnTo>
                  <a:lnTo>
                    <a:pt x="15412" y="15712"/>
                  </a:lnTo>
                  <a:lnTo>
                    <a:pt x="22183" y="4070"/>
                  </a:lnTo>
                  <a:lnTo>
                    <a:pt x="221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1"/>
            <p:cNvSpPr/>
            <p:nvPr/>
          </p:nvSpPr>
          <p:spPr>
            <a:xfrm>
              <a:off x="3362974" y="1974447"/>
              <a:ext cx="658109" cy="936555"/>
            </a:xfrm>
            <a:custGeom>
              <a:avLst/>
              <a:gdLst/>
              <a:ahLst/>
              <a:cxnLst/>
              <a:rect l="l" t="t" r="r" b="b"/>
              <a:pathLst>
                <a:path w="40364" h="57442" extrusionOk="0">
                  <a:moveTo>
                    <a:pt x="24819" y="0"/>
                  </a:moveTo>
                  <a:lnTo>
                    <a:pt x="22484" y="18013"/>
                  </a:lnTo>
                  <a:lnTo>
                    <a:pt x="23618" y="9240"/>
                  </a:lnTo>
                  <a:lnTo>
                    <a:pt x="24418" y="3002"/>
                  </a:lnTo>
                  <a:lnTo>
                    <a:pt x="18181" y="5271"/>
                  </a:lnTo>
                  <a:lnTo>
                    <a:pt x="14344" y="13110"/>
                  </a:lnTo>
                  <a:lnTo>
                    <a:pt x="168" y="35759"/>
                  </a:lnTo>
                  <a:lnTo>
                    <a:pt x="835" y="38261"/>
                  </a:lnTo>
                  <a:lnTo>
                    <a:pt x="1" y="35759"/>
                  </a:lnTo>
                  <a:lnTo>
                    <a:pt x="1" y="35759"/>
                  </a:lnTo>
                  <a:lnTo>
                    <a:pt x="1035" y="56707"/>
                  </a:lnTo>
                  <a:lnTo>
                    <a:pt x="4571" y="57441"/>
                  </a:lnTo>
                  <a:lnTo>
                    <a:pt x="5972" y="53605"/>
                  </a:lnTo>
                  <a:lnTo>
                    <a:pt x="3537" y="46667"/>
                  </a:lnTo>
                  <a:lnTo>
                    <a:pt x="8307" y="34758"/>
                  </a:lnTo>
                  <a:lnTo>
                    <a:pt x="9875" y="41096"/>
                  </a:lnTo>
                  <a:lnTo>
                    <a:pt x="14344" y="39662"/>
                  </a:lnTo>
                  <a:lnTo>
                    <a:pt x="37828" y="14377"/>
                  </a:lnTo>
                  <a:lnTo>
                    <a:pt x="40363" y="4270"/>
                  </a:lnTo>
                  <a:lnTo>
                    <a:pt x="248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a:off x="3490246" y="3277557"/>
              <a:ext cx="101169" cy="66359"/>
            </a:xfrm>
            <a:custGeom>
              <a:avLst/>
              <a:gdLst/>
              <a:ahLst/>
              <a:cxnLst/>
              <a:rect l="l" t="t" r="r" b="b"/>
              <a:pathLst>
                <a:path w="6205" h="4070" extrusionOk="0">
                  <a:moveTo>
                    <a:pt x="0" y="0"/>
                  </a:moveTo>
                  <a:lnTo>
                    <a:pt x="0" y="4070"/>
                  </a:lnTo>
                  <a:lnTo>
                    <a:pt x="6205" y="667"/>
                  </a:lnTo>
                  <a:lnTo>
                    <a:pt x="0" y="0"/>
                  </a:lnTo>
                  <a:close/>
                </a:path>
              </a:pathLst>
            </a:custGeom>
            <a:solidFill>
              <a:srgbClr val="604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1"/>
            <p:cNvSpPr/>
            <p:nvPr/>
          </p:nvSpPr>
          <p:spPr>
            <a:xfrm>
              <a:off x="3487523" y="3018122"/>
              <a:ext cx="696718" cy="887610"/>
            </a:xfrm>
            <a:custGeom>
              <a:avLst/>
              <a:gdLst/>
              <a:ahLst/>
              <a:cxnLst/>
              <a:rect l="l" t="t" r="r" b="b"/>
              <a:pathLst>
                <a:path w="42732" h="54440" extrusionOk="0">
                  <a:moveTo>
                    <a:pt x="32991" y="32024"/>
                  </a:moveTo>
                  <a:lnTo>
                    <a:pt x="33491" y="32324"/>
                  </a:lnTo>
                  <a:lnTo>
                    <a:pt x="42431" y="38128"/>
                  </a:lnTo>
                  <a:lnTo>
                    <a:pt x="42431" y="38128"/>
                  </a:lnTo>
                  <a:lnTo>
                    <a:pt x="32991" y="32024"/>
                  </a:lnTo>
                  <a:close/>
                  <a:moveTo>
                    <a:pt x="12143" y="1"/>
                  </a:moveTo>
                  <a:lnTo>
                    <a:pt x="1735" y="2636"/>
                  </a:lnTo>
                  <a:lnTo>
                    <a:pt x="6205" y="16579"/>
                  </a:lnTo>
                  <a:lnTo>
                    <a:pt x="1" y="19982"/>
                  </a:lnTo>
                  <a:lnTo>
                    <a:pt x="9040" y="34859"/>
                  </a:lnTo>
                  <a:lnTo>
                    <a:pt x="22217" y="49002"/>
                  </a:lnTo>
                  <a:lnTo>
                    <a:pt x="34092" y="54440"/>
                  </a:lnTo>
                  <a:lnTo>
                    <a:pt x="37961" y="52038"/>
                  </a:lnTo>
                  <a:lnTo>
                    <a:pt x="42431" y="38128"/>
                  </a:lnTo>
                  <a:lnTo>
                    <a:pt x="42731" y="34058"/>
                  </a:lnTo>
                  <a:lnTo>
                    <a:pt x="41997" y="26653"/>
                  </a:lnTo>
                  <a:lnTo>
                    <a:pt x="33525" y="25752"/>
                  </a:lnTo>
                  <a:lnTo>
                    <a:pt x="33494" y="25721"/>
                  </a:lnTo>
                  <a:lnTo>
                    <a:pt x="33494" y="25721"/>
                  </a:lnTo>
                  <a:lnTo>
                    <a:pt x="33691" y="23184"/>
                  </a:lnTo>
                  <a:lnTo>
                    <a:pt x="16412" y="7840"/>
                  </a:lnTo>
                  <a:lnTo>
                    <a:pt x="121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1"/>
            <p:cNvSpPr/>
            <p:nvPr/>
          </p:nvSpPr>
          <p:spPr>
            <a:xfrm>
              <a:off x="5506362" y="2701590"/>
              <a:ext cx="141962" cy="79419"/>
            </a:xfrm>
            <a:custGeom>
              <a:avLst/>
              <a:gdLst/>
              <a:ahLst/>
              <a:cxnLst/>
              <a:rect l="l" t="t" r="r" b="b"/>
              <a:pathLst>
                <a:path w="8707" h="4871" extrusionOk="0">
                  <a:moveTo>
                    <a:pt x="0" y="1"/>
                  </a:moveTo>
                  <a:lnTo>
                    <a:pt x="5504" y="4871"/>
                  </a:lnTo>
                  <a:lnTo>
                    <a:pt x="8707" y="901"/>
                  </a:lnTo>
                  <a:lnTo>
                    <a:pt x="5604" y="1735"/>
                  </a:lnTo>
                  <a:lnTo>
                    <a:pt x="0" y="1"/>
                  </a:lnTo>
                  <a:close/>
                </a:path>
              </a:pathLst>
            </a:custGeom>
            <a:solidFill>
              <a:srgbClr val="8DA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5666259" y="2705405"/>
              <a:ext cx="105522" cy="323609"/>
            </a:xfrm>
            <a:custGeom>
              <a:avLst/>
              <a:gdLst/>
              <a:ahLst/>
              <a:cxnLst/>
              <a:rect l="l" t="t" r="r" b="b"/>
              <a:pathLst>
                <a:path w="6472" h="19848" extrusionOk="0">
                  <a:moveTo>
                    <a:pt x="1335" y="0"/>
                  </a:moveTo>
                  <a:lnTo>
                    <a:pt x="0" y="19848"/>
                  </a:lnTo>
                  <a:lnTo>
                    <a:pt x="6472" y="13377"/>
                  </a:lnTo>
                  <a:lnTo>
                    <a:pt x="1335" y="0"/>
                  </a:lnTo>
                  <a:close/>
                </a:path>
              </a:pathLst>
            </a:custGeom>
            <a:solidFill>
              <a:srgbClr val="8DA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4163551" y="1692724"/>
              <a:ext cx="400843" cy="285000"/>
            </a:xfrm>
            <a:custGeom>
              <a:avLst/>
              <a:gdLst/>
              <a:ahLst/>
              <a:cxnLst/>
              <a:rect l="l" t="t" r="r" b="b"/>
              <a:pathLst>
                <a:path w="24585" h="17480" extrusionOk="0">
                  <a:moveTo>
                    <a:pt x="14911" y="0"/>
                  </a:moveTo>
                  <a:lnTo>
                    <a:pt x="11609" y="2769"/>
                  </a:lnTo>
                  <a:lnTo>
                    <a:pt x="1402" y="4470"/>
                  </a:lnTo>
                  <a:lnTo>
                    <a:pt x="4370" y="8940"/>
                  </a:lnTo>
                  <a:lnTo>
                    <a:pt x="1" y="14511"/>
                  </a:lnTo>
                  <a:lnTo>
                    <a:pt x="3637" y="17479"/>
                  </a:lnTo>
                  <a:lnTo>
                    <a:pt x="24585" y="7772"/>
                  </a:lnTo>
                  <a:lnTo>
                    <a:pt x="24585" y="4103"/>
                  </a:lnTo>
                  <a:lnTo>
                    <a:pt x="14911" y="0"/>
                  </a:lnTo>
                  <a:close/>
                </a:path>
              </a:pathLst>
            </a:custGeom>
            <a:solidFill>
              <a:srgbClr val="8DA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1"/>
            <p:cNvSpPr/>
            <p:nvPr/>
          </p:nvSpPr>
          <p:spPr>
            <a:xfrm>
              <a:off x="3365697" y="2490578"/>
              <a:ext cx="94647" cy="357881"/>
            </a:xfrm>
            <a:custGeom>
              <a:avLst/>
              <a:gdLst/>
              <a:ahLst/>
              <a:cxnLst/>
              <a:rect l="l" t="t" r="r" b="b"/>
              <a:pathLst>
                <a:path w="5805" h="21950" extrusionOk="0">
                  <a:moveTo>
                    <a:pt x="1" y="0"/>
                  </a:moveTo>
                  <a:lnTo>
                    <a:pt x="968" y="20982"/>
                  </a:lnTo>
                  <a:lnTo>
                    <a:pt x="5805" y="21949"/>
                  </a:lnTo>
                  <a:lnTo>
                    <a:pt x="1" y="0"/>
                  </a:lnTo>
                  <a:close/>
                </a:path>
              </a:pathLst>
            </a:custGeom>
            <a:solidFill>
              <a:srgbClr val="8DA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1"/>
            <p:cNvSpPr/>
            <p:nvPr/>
          </p:nvSpPr>
          <p:spPr>
            <a:xfrm>
              <a:off x="3365697" y="1787893"/>
              <a:ext cx="763061" cy="893055"/>
            </a:xfrm>
            <a:custGeom>
              <a:avLst/>
              <a:gdLst/>
              <a:ahLst/>
              <a:cxnLst/>
              <a:rect l="l" t="t" r="r" b="b"/>
              <a:pathLst>
                <a:path w="46801" h="54774" extrusionOk="0">
                  <a:moveTo>
                    <a:pt x="46801" y="1"/>
                  </a:moveTo>
                  <a:lnTo>
                    <a:pt x="24652" y="7373"/>
                  </a:lnTo>
                  <a:lnTo>
                    <a:pt x="24251" y="10375"/>
                  </a:lnTo>
                  <a:lnTo>
                    <a:pt x="18014" y="12643"/>
                  </a:lnTo>
                  <a:lnTo>
                    <a:pt x="14177" y="20449"/>
                  </a:lnTo>
                  <a:lnTo>
                    <a:pt x="1" y="43098"/>
                  </a:lnTo>
                  <a:lnTo>
                    <a:pt x="3070" y="54773"/>
                  </a:lnTo>
                  <a:lnTo>
                    <a:pt x="8140" y="42131"/>
                  </a:lnTo>
                  <a:lnTo>
                    <a:pt x="9708" y="48435"/>
                  </a:lnTo>
                  <a:lnTo>
                    <a:pt x="14177" y="47034"/>
                  </a:lnTo>
                  <a:lnTo>
                    <a:pt x="37661" y="21750"/>
                  </a:lnTo>
                  <a:lnTo>
                    <a:pt x="40196" y="11642"/>
                  </a:lnTo>
                  <a:lnTo>
                    <a:pt x="46801" y="1"/>
                  </a:lnTo>
                  <a:close/>
                </a:path>
              </a:pathLst>
            </a:custGeom>
            <a:solidFill>
              <a:srgbClr val="8DA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3487523" y="3039872"/>
              <a:ext cx="697256" cy="799517"/>
            </a:xfrm>
            <a:custGeom>
              <a:avLst/>
              <a:gdLst/>
              <a:ahLst/>
              <a:cxnLst/>
              <a:rect l="l" t="t" r="r" b="b"/>
              <a:pathLst>
                <a:path w="42765" h="49037" extrusionOk="0">
                  <a:moveTo>
                    <a:pt x="9841" y="1"/>
                  </a:moveTo>
                  <a:lnTo>
                    <a:pt x="1735" y="1302"/>
                  </a:lnTo>
                  <a:lnTo>
                    <a:pt x="1" y="14578"/>
                  </a:lnTo>
                  <a:lnTo>
                    <a:pt x="9040" y="29422"/>
                  </a:lnTo>
                  <a:lnTo>
                    <a:pt x="22217" y="43599"/>
                  </a:lnTo>
                  <a:lnTo>
                    <a:pt x="34092" y="49036"/>
                  </a:lnTo>
                  <a:lnTo>
                    <a:pt x="37961" y="46601"/>
                  </a:lnTo>
                  <a:lnTo>
                    <a:pt x="42731" y="32724"/>
                  </a:lnTo>
                  <a:lnTo>
                    <a:pt x="42664" y="32691"/>
                  </a:lnTo>
                  <a:lnTo>
                    <a:pt x="42765" y="32724"/>
                  </a:lnTo>
                  <a:lnTo>
                    <a:pt x="42197" y="21250"/>
                  </a:lnTo>
                  <a:lnTo>
                    <a:pt x="33525" y="20316"/>
                  </a:lnTo>
                  <a:lnTo>
                    <a:pt x="33491" y="20349"/>
                  </a:lnTo>
                  <a:lnTo>
                    <a:pt x="33691" y="17780"/>
                  </a:lnTo>
                  <a:lnTo>
                    <a:pt x="16412" y="6506"/>
                  </a:lnTo>
                  <a:lnTo>
                    <a:pt x="9841" y="1"/>
                  </a:lnTo>
                  <a:close/>
                </a:path>
              </a:pathLst>
            </a:custGeom>
            <a:solidFill>
              <a:srgbClr val="8DA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a:off x="4459410" y="2220268"/>
              <a:ext cx="169158" cy="112060"/>
            </a:xfrm>
            <a:custGeom>
              <a:avLst/>
              <a:gdLst/>
              <a:ahLst/>
              <a:cxnLst/>
              <a:rect l="l" t="t" r="r" b="b"/>
              <a:pathLst>
                <a:path w="10375" h="6873" extrusionOk="0">
                  <a:moveTo>
                    <a:pt x="1" y="1"/>
                  </a:moveTo>
                  <a:lnTo>
                    <a:pt x="4171" y="6872"/>
                  </a:lnTo>
                  <a:lnTo>
                    <a:pt x="10375" y="34"/>
                  </a:lnTo>
                  <a:lnTo>
                    <a:pt x="1" y="1"/>
                  </a:lnTo>
                  <a:close/>
                </a:path>
              </a:pathLst>
            </a:custGeom>
            <a:solidFill>
              <a:srgbClr val="8DA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a:off x="4290269" y="1810197"/>
              <a:ext cx="1488034" cy="1997643"/>
            </a:xfrm>
            <a:custGeom>
              <a:avLst/>
              <a:gdLst/>
              <a:ahLst/>
              <a:cxnLst/>
              <a:rect l="l" t="t" r="r" b="b"/>
              <a:pathLst>
                <a:path w="91266" h="122522" extrusionOk="0">
                  <a:moveTo>
                    <a:pt x="47168" y="0"/>
                  </a:moveTo>
                  <a:lnTo>
                    <a:pt x="56708" y="7306"/>
                  </a:lnTo>
                  <a:lnTo>
                    <a:pt x="56708" y="7306"/>
                  </a:lnTo>
                  <a:lnTo>
                    <a:pt x="37561" y="1735"/>
                  </a:lnTo>
                  <a:lnTo>
                    <a:pt x="20749" y="4637"/>
                  </a:lnTo>
                  <a:lnTo>
                    <a:pt x="31190" y="8106"/>
                  </a:lnTo>
                  <a:lnTo>
                    <a:pt x="34926" y="13010"/>
                  </a:lnTo>
                  <a:lnTo>
                    <a:pt x="27087" y="19748"/>
                  </a:lnTo>
                  <a:lnTo>
                    <a:pt x="20749" y="25185"/>
                  </a:lnTo>
                  <a:lnTo>
                    <a:pt x="42898" y="24017"/>
                  </a:lnTo>
                  <a:lnTo>
                    <a:pt x="50837" y="34992"/>
                  </a:lnTo>
                  <a:lnTo>
                    <a:pt x="50804" y="34992"/>
                  </a:lnTo>
                  <a:lnTo>
                    <a:pt x="40363" y="26586"/>
                  </a:lnTo>
                  <a:lnTo>
                    <a:pt x="20749" y="25185"/>
                  </a:lnTo>
                  <a:lnTo>
                    <a:pt x="20749" y="25185"/>
                  </a:lnTo>
                  <a:lnTo>
                    <a:pt x="37561" y="37460"/>
                  </a:lnTo>
                  <a:lnTo>
                    <a:pt x="42998" y="33458"/>
                  </a:lnTo>
                  <a:lnTo>
                    <a:pt x="44799" y="38194"/>
                  </a:lnTo>
                  <a:lnTo>
                    <a:pt x="37561" y="42030"/>
                  </a:lnTo>
                  <a:lnTo>
                    <a:pt x="29122" y="34959"/>
                  </a:lnTo>
                  <a:lnTo>
                    <a:pt x="14945" y="40763"/>
                  </a:lnTo>
                  <a:lnTo>
                    <a:pt x="3904" y="50069"/>
                  </a:lnTo>
                  <a:lnTo>
                    <a:pt x="1" y="53405"/>
                  </a:lnTo>
                  <a:lnTo>
                    <a:pt x="2703" y="81359"/>
                  </a:lnTo>
                  <a:lnTo>
                    <a:pt x="21149" y="87196"/>
                  </a:lnTo>
                  <a:lnTo>
                    <a:pt x="31056" y="107377"/>
                  </a:lnTo>
                  <a:lnTo>
                    <a:pt x="29322" y="122521"/>
                  </a:lnTo>
                  <a:lnTo>
                    <a:pt x="45633" y="120787"/>
                  </a:lnTo>
                  <a:lnTo>
                    <a:pt x="49103" y="111847"/>
                  </a:lnTo>
                  <a:lnTo>
                    <a:pt x="53773" y="96403"/>
                  </a:lnTo>
                  <a:lnTo>
                    <a:pt x="59610" y="93601"/>
                  </a:lnTo>
                  <a:lnTo>
                    <a:pt x="65047" y="77856"/>
                  </a:lnTo>
                  <a:lnTo>
                    <a:pt x="54640" y="56407"/>
                  </a:lnTo>
                  <a:lnTo>
                    <a:pt x="53806" y="51604"/>
                  </a:lnTo>
                  <a:lnTo>
                    <a:pt x="53906" y="51537"/>
                  </a:lnTo>
                  <a:lnTo>
                    <a:pt x="63479" y="64847"/>
                  </a:lnTo>
                  <a:lnTo>
                    <a:pt x="69517" y="62145"/>
                  </a:lnTo>
                  <a:lnTo>
                    <a:pt x="70384" y="53405"/>
                  </a:lnTo>
                  <a:lnTo>
                    <a:pt x="80191" y="56407"/>
                  </a:lnTo>
                  <a:lnTo>
                    <a:pt x="85729" y="54906"/>
                  </a:lnTo>
                  <a:lnTo>
                    <a:pt x="88931" y="63312"/>
                  </a:lnTo>
                  <a:lnTo>
                    <a:pt x="91266" y="53405"/>
                  </a:lnTo>
                  <a:lnTo>
                    <a:pt x="86596" y="32390"/>
                  </a:lnTo>
                  <a:lnTo>
                    <a:pt x="81826" y="28821"/>
                  </a:lnTo>
                  <a:lnTo>
                    <a:pt x="70384" y="10274"/>
                  </a:lnTo>
                  <a:lnTo>
                    <a:pt x="59610" y="1735"/>
                  </a:lnTo>
                  <a:lnTo>
                    <a:pt x="47168" y="0"/>
                  </a:lnTo>
                  <a:close/>
                </a:path>
              </a:pathLst>
            </a:custGeom>
            <a:solidFill>
              <a:srgbClr val="8DA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1"/>
            <p:cNvSpPr/>
            <p:nvPr/>
          </p:nvSpPr>
          <p:spPr>
            <a:xfrm>
              <a:off x="4290269" y="2474796"/>
              <a:ext cx="338299" cy="345375"/>
            </a:xfrm>
            <a:custGeom>
              <a:avLst/>
              <a:gdLst/>
              <a:ahLst/>
              <a:cxnLst/>
              <a:rect l="l" t="t" r="r" b="b"/>
              <a:pathLst>
                <a:path w="20749" h="21183" extrusionOk="0">
                  <a:moveTo>
                    <a:pt x="14945" y="1"/>
                  </a:moveTo>
                  <a:lnTo>
                    <a:pt x="1" y="12643"/>
                  </a:lnTo>
                  <a:lnTo>
                    <a:pt x="20749" y="21183"/>
                  </a:lnTo>
                  <a:lnTo>
                    <a:pt x="149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1"/>
            <p:cNvSpPr/>
            <p:nvPr/>
          </p:nvSpPr>
          <p:spPr>
            <a:xfrm>
              <a:off x="4533921" y="2380165"/>
              <a:ext cx="231163" cy="440006"/>
            </a:xfrm>
            <a:custGeom>
              <a:avLst/>
              <a:gdLst/>
              <a:ahLst/>
              <a:cxnLst/>
              <a:rect l="l" t="t" r="r" b="b"/>
              <a:pathLst>
                <a:path w="14178" h="26987" extrusionOk="0">
                  <a:moveTo>
                    <a:pt x="14178" y="1"/>
                  </a:moveTo>
                  <a:lnTo>
                    <a:pt x="1" y="5805"/>
                  </a:lnTo>
                  <a:lnTo>
                    <a:pt x="5805" y="26987"/>
                  </a:lnTo>
                  <a:lnTo>
                    <a:pt x="141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1"/>
            <p:cNvSpPr/>
            <p:nvPr/>
          </p:nvSpPr>
          <p:spPr>
            <a:xfrm>
              <a:off x="4628552" y="2380165"/>
              <a:ext cx="430761" cy="440006"/>
            </a:xfrm>
            <a:custGeom>
              <a:avLst/>
              <a:gdLst/>
              <a:ahLst/>
              <a:cxnLst/>
              <a:rect l="l" t="t" r="r" b="b"/>
              <a:pathLst>
                <a:path w="26420" h="26987" extrusionOk="0">
                  <a:moveTo>
                    <a:pt x="8374" y="1"/>
                  </a:moveTo>
                  <a:lnTo>
                    <a:pt x="1" y="26987"/>
                  </a:lnTo>
                  <a:lnTo>
                    <a:pt x="26420" y="15145"/>
                  </a:lnTo>
                  <a:lnTo>
                    <a:pt x="8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1"/>
            <p:cNvSpPr/>
            <p:nvPr/>
          </p:nvSpPr>
          <p:spPr>
            <a:xfrm>
              <a:off x="4290269" y="2680932"/>
              <a:ext cx="338299" cy="455772"/>
            </a:xfrm>
            <a:custGeom>
              <a:avLst/>
              <a:gdLst/>
              <a:ahLst/>
              <a:cxnLst/>
              <a:rect l="l" t="t" r="r" b="b"/>
              <a:pathLst>
                <a:path w="20749" h="27954" extrusionOk="0">
                  <a:moveTo>
                    <a:pt x="1" y="0"/>
                  </a:moveTo>
                  <a:lnTo>
                    <a:pt x="2703" y="27954"/>
                  </a:lnTo>
                  <a:lnTo>
                    <a:pt x="20749" y="8540"/>
                  </a:lnTo>
                  <a:lnTo>
                    <a:pt x="1" y="0"/>
                  </a:lnTo>
                  <a:close/>
                </a:path>
              </a:pathLst>
            </a:custGeom>
            <a:solidFill>
              <a:srgbClr val="C1D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1"/>
            <p:cNvSpPr/>
            <p:nvPr/>
          </p:nvSpPr>
          <p:spPr>
            <a:xfrm>
              <a:off x="4334323" y="2820155"/>
              <a:ext cx="300783" cy="411734"/>
            </a:xfrm>
            <a:custGeom>
              <a:avLst/>
              <a:gdLst/>
              <a:ahLst/>
              <a:cxnLst/>
              <a:rect l="l" t="t" r="r" b="b"/>
              <a:pathLst>
                <a:path w="18448" h="25253" extrusionOk="0">
                  <a:moveTo>
                    <a:pt x="18047" y="1"/>
                  </a:moveTo>
                  <a:lnTo>
                    <a:pt x="1" y="19415"/>
                  </a:lnTo>
                  <a:lnTo>
                    <a:pt x="18447" y="25252"/>
                  </a:lnTo>
                  <a:lnTo>
                    <a:pt x="180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1"/>
            <p:cNvSpPr/>
            <p:nvPr/>
          </p:nvSpPr>
          <p:spPr>
            <a:xfrm>
              <a:off x="4628552" y="2820155"/>
              <a:ext cx="383446" cy="411734"/>
            </a:xfrm>
            <a:custGeom>
              <a:avLst/>
              <a:gdLst/>
              <a:ahLst/>
              <a:cxnLst/>
              <a:rect l="l" t="t" r="r" b="b"/>
              <a:pathLst>
                <a:path w="23518" h="25253" extrusionOk="0">
                  <a:moveTo>
                    <a:pt x="1" y="1"/>
                  </a:moveTo>
                  <a:lnTo>
                    <a:pt x="401" y="25252"/>
                  </a:lnTo>
                  <a:lnTo>
                    <a:pt x="23518" y="16679"/>
                  </a:lnTo>
                  <a:lnTo>
                    <a:pt x="1" y="1"/>
                  </a:lnTo>
                  <a:close/>
                </a:path>
              </a:pathLst>
            </a:custGeom>
            <a:solidFill>
              <a:srgbClr val="C1D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1"/>
            <p:cNvSpPr/>
            <p:nvPr/>
          </p:nvSpPr>
          <p:spPr>
            <a:xfrm>
              <a:off x="4628552" y="2627079"/>
              <a:ext cx="516147" cy="205598"/>
            </a:xfrm>
            <a:custGeom>
              <a:avLst/>
              <a:gdLst/>
              <a:ahLst/>
              <a:cxnLst/>
              <a:rect l="l" t="t" r="r" b="b"/>
              <a:pathLst>
                <a:path w="31657" h="12610" extrusionOk="0">
                  <a:moveTo>
                    <a:pt x="26420" y="1"/>
                  </a:moveTo>
                  <a:lnTo>
                    <a:pt x="1" y="11843"/>
                  </a:lnTo>
                  <a:lnTo>
                    <a:pt x="31657" y="12610"/>
                  </a:lnTo>
                  <a:lnTo>
                    <a:pt x="31657" y="12610"/>
                  </a:lnTo>
                  <a:lnTo>
                    <a:pt x="264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1"/>
            <p:cNvSpPr/>
            <p:nvPr/>
          </p:nvSpPr>
          <p:spPr>
            <a:xfrm>
              <a:off x="4628552" y="2820155"/>
              <a:ext cx="516147" cy="271957"/>
            </a:xfrm>
            <a:custGeom>
              <a:avLst/>
              <a:gdLst/>
              <a:ahLst/>
              <a:cxnLst/>
              <a:rect l="l" t="t" r="r" b="b"/>
              <a:pathLst>
                <a:path w="31657" h="16680" extrusionOk="0">
                  <a:moveTo>
                    <a:pt x="1" y="1"/>
                  </a:moveTo>
                  <a:lnTo>
                    <a:pt x="23518" y="16679"/>
                  </a:lnTo>
                  <a:lnTo>
                    <a:pt x="31657" y="768"/>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1"/>
            <p:cNvSpPr/>
            <p:nvPr/>
          </p:nvSpPr>
          <p:spPr>
            <a:xfrm>
              <a:off x="4635090" y="3231873"/>
              <a:ext cx="627098" cy="329055"/>
            </a:xfrm>
            <a:custGeom>
              <a:avLst/>
              <a:gdLst/>
              <a:ahLst/>
              <a:cxnLst/>
              <a:rect l="l" t="t" r="r" b="b"/>
              <a:pathLst>
                <a:path w="38462" h="20182" extrusionOk="0">
                  <a:moveTo>
                    <a:pt x="0" y="0"/>
                  </a:moveTo>
                  <a:lnTo>
                    <a:pt x="9907" y="20181"/>
                  </a:lnTo>
                  <a:lnTo>
                    <a:pt x="38461" y="6405"/>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1"/>
            <p:cNvSpPr/>
            <p:nvPr/>
          </p:nvSpPr>
          <p:spPr>
            <a:xfrm>
              <a:off x="4635090" y="3092095"/>
              <a:ext cx="627098" cy="244207"/>
            </a:xfrm>
            <a:custGeom>
              <a:avLst/>
              <a:gdLst/>
              <a:ahLst/>
              <a:cxnLst/>
              <a:rect l="l" t="t" r="r" b="b"/>
              <a:pathLst>
                <a:path w="38462" h="14978" extrusionOk="0">
                  <a:moveTo>
                    <a:pt x="23117" y="0"/>
                  </a:moveTo>
                  <a:lnTo>
                    <a:pt x="0" y="8573"/>
                  </a:lnTo>
                  <a:lnTo>
                    <a:pt x="38461" y="14978"/>
                  </a:lnTo>
                  <a:lnTo>
                    <a:pt x="23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1"/>
            <p:cNvSpPr/>
            <p:nvPr/>
          </p:nvSpPr>
          <p:spPr>
            <a:xfrm>
              <a:off x="5011981" y="2832660"/>
              <a:ext cx="338854" cy="259451"/>
            </a:xfrm>
            <a:custGeom>
              <a:avLst/>
              <a:gdLst/>
              <a:ahLst/>
              <a:cxnLst/>
              <a:rect l="l" t="t" r="r" b="b"/>
              <a:pathLst>
                <a:path w="20783" h="15913" extrusionOk="0">
                  <a:moveTo>
                    <a:pt x="8140" y="1"/>
                  </a:moveTo>
                  <a:lnTo>
                    <a:pt x="1" y="15912"/>
                  </a:lnTo>
                  <a:lnTo>
                    <a:pt x="1" y="15912"/>
                  </a:lnTo>
                  <a:lnTo>
                    <a:pt x="20782" y="15145"/>
                  </a:lnTo>
                  <a:lnTo>
                    <a:pt x="8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1"/>
            <p:cNvSpPr/>
            <p:nvPr/>
          </p:nvSpPr>
          <p:spPr>
            <a:xfrm>
              <a:off x="5011981" y="3079590"/>
              <a:ext cx="338854" cy="256712"/>
            </a:xfrm>
            <a:custGeom>
              <a:avLst/>
              <a:gdLst/>
              <a:ahLst/>
              <a:cxnLst/>
              <a:rect l="l" t="t" r="r" b="b"/>
              <a:pathLst>
                <a:path w="20783" h="15745" extrusionOk="0">
                  <a:moveTo>
                    <a:pt x="20782" y="0"/>
                  </a:moveTo>
                  <a:lnTo>
                    <a:pt x="1" y="767"/>
                  </a:lnTo>
                  <a:lnTo>
                    <a:pt x="15345" y="15745"/>
                  </a:lnTo>
                  <a:lnTo>
                    <a:pt x="20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1"/>
            <p:cNvSpPr/>
            <p:nvPr/>
          </p:nvSpPr>
          <p:spPr>
            <a:xfrm>
              <a:off x="5059297" y="2627079"/>
              <a:ext cx="121843" cy="205598"/>
            </a:xfrm>
            <a:custGeom>
              <a:avLst/>
              <a:gdLst/>
              <a:ahLst/>
              <a:cxnLst/>
              <a:rect l="l" t="t" r="r" b="b"/>
              <a:pathLst>
                <a:path w="7473" h="12610" extrusionOk="0">
                  <a:moveTo>
                    <a:pt x="1" y="1"/>
                  </a:moveTo>
                  <a:lnTo>
                    <a:pt x="5238" y="12610"/>
                  </a:lnTo>
                  <a:lnTo>
                    <a:pt x="7473" y="630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1"/>
            <p:cNvSpPr/>
            <p:nvPr/>
          </p:nvSpPr>
          <p:spPr>
            <a:xfrm>
              <a:off x="5144683" y="2729878"/>
              <a:ext cx="206152" cy="349729"/>
            </a:xfrm>
            <a:custGeom>
              <a:avLst/>
              <a:gdLst/>
              <a:ahLst/>
              <a:cxnLst/>
              <a:rect l="l" t="t" r="r" b="b"/>
              <a:pathLst>
                <a:path w="12644" h="21450" extrusionOk="0">
                  <a:moveTo>
                    <a:pt x="2236" y="0"/>
                  </a:moveTo>
                  <a:lnTo>
                    <a:pt x="1" y="6305"/>
                  </a:lnTo>
                  <a:lnTo>
                    <a:pt x="12643" y="21449"/>
                  </a:lnTo>
                  <a:lnTo>
                    <a:pt x="2236" y="0"/>
                  </a:lnTo>
                  <a:close/>
                </a:path>
              </a:pathLst>
            </a:custGeom>
            <a:solidFill>
              <a:srgbClr val="C1D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1"/>
            <p:cNvSpPr/>
            <p:nvPr/>
          </p:nvSpPr>
          <p:spPr>
            <a:xfrm>
              <a:off x="4902661" y="2380165"/>
              <a:ext cx="278479" cy="349729"/>
            </a:xfrm>
            <a:custGeom>
              <a:avLst/>
              <a:gdLst/>
              <a:ahLst/>
              <a:cxnLst/>
              <a:rect l="l" t="t" r="r" b="b"/>
              <a:pathLst>
                <a:path w="17080" h="21450" extrusionOk="0">
                  <a:moveTo>
                    <a:pt x="13344" y="1"/>
                  </a:moveTo>
                  <a:lnTo>
                    <a:pt x="1" y="7072"/>
                  </a:lnTo>
                  <a:lnTo>
                    <a:pt x="17080" y="21449"/>
                  </a:lnTo>
                  <a:lnTo>
                    <a:pt x="13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1"/>
            <p:cNvSpPr/>
            <p:nvPr/>
          </p:nvSpPr>
          <p:spPr>
            <a:xfrm>
              <a:off x="5166987" y="2647214"/>
              <a:ext cx="270864" cy="220272"/>
            </a:xfrm>
            <a:custGeom>
              <a:avLst/>
              <a:gdLst/>
              <a:ahLst/>
              <a:cxnLst/>
              <a:rect l="l" t="t" r="r" b="b"/>
              <a:pathLst>
                <a:path w="16613" h="13510" extrusionOk="0">
                  <a:moveTo>
                    <a:pt x="1" y="0"/>
                  </a:moveTo>
                  <a:lnTo>
                    <a:pt x="9707" y="13510"/>
                  </a:lnTo>
                  <a:lnTo>
                    <a:pt x="16612" y="2068"/>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1"/>
            <p:cNvSpPr/>
            <p:nvPr/>
          </p:nvSpPr>
          <p:spPr>
            <a:xfrm>
              <a:off x="5325253" y="2680932"/>
              <a:ext cx="112598" cy="186555"/>
            </a:xfrm>
            <a:custGeom>
              <a:avLst/>
              <a:gdLst/>
              <a:ahLst/>
              <a:cxnLst/>
              <a:rect l="l" t="t" r="r" b="b"/>
              <a:pathLst>
                <a:path w="6906" h="11442" extrusionOk="0">
                  <a:moveTo>
                    <a:pt x="6905" y="0"/>
                  </a:moveTo>
                  <a:lnTo>
                    <a:pt x="0" y="11442"/>
                  </a:lnTo>
                  <a:lnTo>
                    <a:pt x="6038" y="8740"/>
                  </a:lnTo>
                  <a:lnTo>
                    <a:pt x="6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1"/>
            <p:cNvSpPr/>
            <p:nvPr/>
          </p:nvSpPr>
          <p:spPr>
            <a:xfrm>
              <a:off x="5119672" y="2381258"/>
              <a:ext cx="370386" cy="270864"/>
            </a:xfrm>
            <a:custGeom>
              <a:avLst/>
              <a:gdLst/>
              <a:ahLst/>
              <a:cxnLst/>
              <a:rect l="l" t="t" r="r" b="b"/>
              <a:pathLst>
                <a:path w="22717" h="16613" extrusionOk="0">
                  <a:moveTo>
                    <a:pt x="22717" y="0"/>
                  </a:moveTo>
                  <a:lnTo>
                    <a:pt x="0" y="301"/>
                  </a:lnTo>
                  <a:lnTo>
                    <a:pt x="2903" y="16612"/>
                  </a:lnTo>
                  <a:lnTo>
                    <a:pt x="22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1"/>
            <p:cNvSpPr/>
            <p:nvPr/>
          </p:nvSpPr>
          <p:spPr>
            <a:xfrm>
              <a:off x="5166987" y="2381258"/>
              <a:ext cx="323071" cy="299691"/>
            </a:xfrm>
            <a:custGeom>
              <a:avLst/>
              <a:gdLst/>
              <a:ahLst/>
              <a:cxnLst/>
              <a:rect l="l" t="t" r="r" b="b"/>
              <a:pathLst>
                <a:path w="19815" h="18381" extrusionOk="0">
                  <a:moveTo>
                    <a:pt x="19815" y="0"/>
                  </a:moveTo>
                  <a:lnTo>
                    <a:pt x="1" y="16312"/>
                  </a:lnTo>
                  <a:lnTo>
                    <a:pt x="16612" y="18380"/>
                  </a:lnTo>
                  <a:lnTo>
                    <a:pt x="198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1"/>
            <p:cNvSpPr/>
            <p:nvPr/>
          </p:nvSpPr>
          <p:spPr>
            <a:xfrm>
              <a:off x="5119672" y="2058741"/>
              <a:ext cx="370386" cy="327424"/>
            </a:xfrm>
            <a:custGeom>
              <a:avLst/>
              <a:gdLst/>
              <a:ahLst/>
              <a:cxnLst/>
              <a:rect l="l" t="t" r="r" b="b"/>
              <a:pathLst>
                <a:path w="22717" h="20082" extrusionOk="0">
                  <a:moveTo>
                    <a:pt x="1735" y="1"/>
                  </a:moveTo>
                  <a:lnTo>
                    <a:pt x="0" y="20082"/>
                  </a:lnTo>
                  <a:lnTo>
                    <a:pt x="22717" y="19781"/>
                  </a:lnTo>
                  <a:lnTo>
                    <a:pt x="17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1"/>
            <p:cNvSpPr/>
            <p:nvPr/>
          </p:nvSpPr>
          <p:spPr>
            <a:xfrm>
              <a:off x="4948345" y="2243649"/>
              <a:ext cx="171343" cy="189294"/>
            </a:xfrm>
            <a:custGeom>
              <a:avLst/>
              <a:gdLst/>
              <a:ahLst/>
              <a:cxnLst/>
              <a:rect l="l" t="t" r="r" b="b"/>
              <a:pathLst>
                <a:path w="10509" h="11610" extrusionOk="0">
                  <a:moveTo>
                    <a:pt x="1" y="1"/>
                  </a:moveTo>
                  <a:lnTo>
                    <a:pt x="4437" y="11609"/>
                  </a:lnTo>
                  <a:lnTo>
                    <a:pt x="10508" y="844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1"/>
            <p:cNvSpPr/>
            <p:nvPr/>
          </p:nvSpPr>
          <p:spPr>
            <a:xfrm>
              <a:off x="4902661" y="2243649"/>
              <a:ext cx="88679" cy="177326"/>
            </a:xfrm>
            <a:custGeom>
              <a:avLst/>
              <a:gdLst/>
              <a:ahLst/>
              <a:cxnLst/>
              <a:rect l="l" t="t" r="r" b="b"/>
              <a:pathLst>
                <a:path w="5439" h="10876" extrusionOk="0">
                  <a:moveTo>
                    <a:pt x="2803" y="1"/>
                  </a:moveTo>
                  <a:lnTo>
                    <a:pt x="1" y="10875"/>
                  </a:lnTo>
                  <a:lnTo>
                    <a:pt x="1" y="10875"/>
                  </a:lnTo>
                  <a:lnTo>
                    <a:pt x="5438" y="6873"/>
                  </a:lnTo>
                  <a:lnTo>
                    <a:pt x="2803" y="1"/>
                  </a:lnTo>
                  <a:close/>
                </a:path>
              </a:pathLst>
            </a:custGeom>
            <a:solidFill>
              <a:srgbClr val="E4F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1"/>
            <p:cNvSpPr/>
            <p:nvPr/>
          </p:nvSpPr>
          <p:spPr>
            <a:xfrm>
              <a:off x="4859699" y="2022301"/>
              <a:ext cx="288277" cy="358973"/>
            </a:xfrm>
            <a:custGeom>
              <a:avLst/>
              <a:gdLst/>
              <a:ahLst/>
              <a:cxnLst/>
              <a:rect l="l" t="t" r="r" b="b"/>
              <a:pathLst>
                <a:path w="17681" h="22017" extrusionOk="0">
                  <a:moveTo>
                    <a:pt x="1" y="1"/>
                  </a:moveTo>
                  <a:lnTo>
                    <a:pt x="15945" y="22016"/>
                  </a:lnTo>
                  <a:lnTo>
                    <a:pt x="17680" y="2236"/>
                  </a:lnTo>
                  <a:lnTo>
                    <a:pt x="1" y="1"/>
                  </a:lnTo>
                  <a:close/>
                </a:path>
              </a:pathLst>
            </a:custGeom>
            <a:solidFill>
              <a:srgbClr val="E4F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1"/>
            <p:cNvSpPr/>
            <p:nvPr/>
          </p:nvSpPr>
          <p:spPr>
            <a:xfrm>
              <a:off x="4628552" y="2022301"/>
              <a:ext cx="361158" cy="198522"/>
            </a:xfrm>
            <a:custGeom>
              <a:avLst/>
              <a:gdLst/>
              <a:ahLst/>
              <a:cxnLst/>
              <a:rect l="l" t="t" r="r" b="b"/>
              <a:pathLst>
                <a:path w="22151" h="12176" extrusionOk="0">
                  <a:moveTo>
                    <a:pt x="14178" y="1"/>
                  </a:moveTo>
                  <a:lnTo>
                    <a:pt x="1" y="12176"/>
                  </a:lnTo>
                  <a:lnTo>
                    <a:pt x="22150" y="11008"/>
                  </a:lnTo>
                  <a:lnTo>
                    <a:pt x="14178" y="1"/>
                  </a:lnTo>
                  <a:close/>
                </a:path>
              </a:pathLst>
            </a:custGeom>
            <a:solidFill>
              <a:srgbClr val="C1D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1"/>
            <p:cNvSpPr/>
            <p:nvPr/>
          </p:nvSpPr>
          <p:spPr>
            <a:xfrm>
              <a:off x="4628552" y="2220806"/>
              <a:ext cx="319810" cy="200169"/>
            </a:xfrm>
            <a:custGeom>
              <a:avLst/>
              <a:gdLst/>
              <a:ahLst/>
              <a:cxnLst/>
              <a:rect l="l" t="t" r="r" b="b"/>
              <a:pathLst>
                <a:path w="19615" h="12277" extrusionOk="0">
                  <a:moveTo>
                    <a:pt x="1" y="1"/>
                  </a:moveTo>
                  <a:lnTo>
                    <a:pt x="16813" y="12276"/>
                  </a:lnTo>
                  <a:lnTo>
                    <a:pt x="19615" y="1402"/>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1"/>
            <p:cNvSpPr/>
            <p:nvPr/>
          </p:nvSpPr>
          <p:spPr>
            <a:xfrm>
              <a:off x="5437835" y="2381258"/>
              <a:ext cx="210489" cy="299691"/>
            </a:xfrm>
            <a:custGeom>
              <a:avLst/>
              <a:gdLst/>
              <a:ahLst/>
              <a:cxnLst/>
              <a:rect l="l" t="t" r="r" b="b"/>
              <a:pathLst>
                <a:path w="12910" h="18381" extrusionOk="0">
                  <a:moveTo>
                    <a:pt x="3203" y="0"/>
                  </a:moveTo>
                  <a:lnTo>
                    <a:pt x="0" y="18380"/>
                  </a:lnTo>
                  <a:lnTo>
                    <a:pt x="12910" y="6705"/>
                  </a:lnTo>
                  <a:lnTo>
                    <a:pt x="32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1"/>
            <p:cNvSpPr/>
            <p:nvPr/>
          </p:nvSpPr>
          <p:spPr>
            <a:xfrm>
              <a:off x="5147960" y="2058741"/>
              <a:ext cx="342098" cy="322533"/>
            </a:xfrm>
            <a:custGeom>
              <a:avLst/>
              <a:gdLst/>
              <a:ahLst/>
              <a:cxnLst/>
              <a:rect l="l" t="t" r="r" b="b"/>
              <a:pathLst>
                <a:path w="20982" h="19782" extrusionOk="0">
                  <a:moveTo>
                    <a:pt x="0" y="1"/>
                  </a:moveTo>
                  <a:lnTo>
                    <a:pt x="20982" y="19781"/>
                  </a:lnTo>
                  <a:lnTo>
                    <a:pt x="16312" y="383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1"/>
            <p:cNvSpPr/>
            <p:nvPr/>
          </p:nvSpPr>
          <p:spPr>
            <a:xfrm>
              <a:off x="5437835" y="2490578"/>
              <a:ext cx="210489" cy="239315"/>
            </a:xfrm>
            <a:custGeom>
              <a:avLst/>
              <a:gdLst/>
              <a:ahLst/>
              <a:cxnLst/>
              <a:rect l="l" t="t" r="r" b="b"/>
              <a:pathLst>
                <a:path w="12910" h="14678" extrusionOk="0">
                  <a:moveTo>
                    <a:pt x="12910" y="0"/>
                  </a:moveTo>
                  <a:lnTo>
                    <a:pt x="0" y="11675"/>
                  </a:lnTo>
                  <a:lnTo>
                    <a:pt x="9807" y="14677"/>
                  </a:lnTo>
                  <a:lnTo>
                    <a:pt x="12910" y="0"/>
                  </a:lnTo>
                  <a:close/>
                </a:path>
              </a:pathLst>
            </a:custGeom>
            <a:solidFill>
              <a:srgbClr val="C1D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1"/>
            <p:cNvSpPr/>
            <p:nvPr/>
          </p:nvSpPr>
          <p:spPr>
            <a:xfrm>
              <a:off x="5413900" y="2121285"/>
              <a:ext cx="288261" cy="259989"/>
            </a:xfrm>
            <a:custGeom>
              <a:avLst/>
              <a:gdLst/>
              <a:ahLst/>
              <a:cxnLst/>
              <a:rect l="l" t="t" r="r" b="b"/>
              <a:pathLst>
                <a:path w="17680" h="15946" extrusionOk="0">
                  <a:moveTo>
                    <a:pt x="1" y="1"/>
                  </a:moveTo>
                  <a:lnTo>
                    <a:pt x="4671" y="15945"/>
                  </a:lnTo>
                  <a:lnTo>
                    <a:pt x="17680" y="13310"/>
                  </a:lnTo>
                  <a:lnTo>
                    <a:pt x="1" y="1"/>
                  </a:lnTo>
                  <a:close/>
                </a:path>
              </a:pathLst>
            </a:custGeom>
            <a:solidFill>
              <a:srgbClr val="E4F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1"/>
            <p:cNvSpPr/>
            <p:nvPr/>
          </p:nvSpPr>
          <p:spPr>
            <a:xfrm>
              <a:off x="5597732" y="2490578"/>
              <a:ext cx="180571" cy="239315"/>
            </a:xfrm>
            <a:custGeom>
              <a:avLst/>
              <a:gdLst/>
              <a:ahLst/>
              <a:cxnLst/>
              <a:rect l="l" t="t" r="r" b="b"/>
              <a:pathLst>
                <a:path w="11075" h="14678" extrusionOk="0">
                  <a:moveTo>
                    <a:pt x="3103" y="0"/>
                  </a:moveTo>
                  <a:lnTo>
                    <a:pt x="0" y="14677"/>
                  </a:lnTo>
                  <a:lnTo>
                    <a:pt x="11075" y="11675"/>
                  </a:lnTo>
                  <a:lnTo>
                    <a:pt x="3103" y="0"/>
                  </a:lnTo>
                  <a:close/>
                </a:path>
              </a:pathLst>
            </a:custGeom>
            <a:solidFill>
              <a:srgbClr val="E4F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1"/>
            <p:cNvSpPr/>
            <p:nvPr/>
          </p:nvSpPr>
          <p:spPr>
            <a:xfrm>
              <a:off x="5490042" y="2338296"/>
              <a:ext cx="212120" cy="152299"/>
            </a:xfrm>
            <a:custGeom>
              <a:avLst/>
              <a:gdLst/>
              <a:ahLst/>
              <a:cxnLst/>
              <a:rect l="l" t="t" r="r" b="b"/>
              <a:pathLst>
                <a:path w="13010" h="9341" extrusionOk="0">
                  <a:moveTo>
                    <a:pt x="13010" y="0"/>
                  </a:moveTo>
                  <a:lnTo>
                    <a:pt x="1" y="2635"/>
                  </a:lnTo>
                  <a:lnTo>
                    <a:pt x="9708" y="9340"/>
                  </a:lnTo>
                  <a:lnTo>
                    <a:pt x="13010" y="0"/>
                  </a:lnTo>
                  <a:close/>
                </a:path>
              </a:pathLst>
            </a:custGeom>
            <a:solidFill>
              <a:srgbClr val="F4FC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1"/>
            <p:cNvSpPr/>
            <p:nvPr/>
          </p:nvSpPr>
          <p:spPr>
            <a:xfrm>
              <a:off x="5648308" y="2338296"/>
              <a:ext cx="129995" cy="342653"/>
            </a:xfrm>
            <a:custGeom>
              <a:avLst/>
              <a:gdLst/>
              <a:ahLst/>
              <a:cxnLst/>
              <a:rect l="l" t="t" r="r" b="b"/>
              <a:pathLst>
                <a:path w="7973" h="21016" extrusionOk="0">
                  <a:moveTo>
                    <a:pt x="3303" y="0"/>
                  </a:moveTo>
                  <a:lnTo>
                    <a:pt x="1" y="9340"/>
                  </a:lnTo>
                  <a:lnTo>
                    <a:pt x="7973" y="21015"/>
                  </a:lnTo>
                  <a:lnTo>
                    <a:pt x="33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1"/>
            <p:cNvSpPr/>
            <p:nvPr/>
          </p:nvSpPr>
          <p:spPr>
            <a:xfrm>
              <a:off x="5506362" y="2701590"/>
              <a:ext cx="141962" cy="79419"/>
            </a:xfrm>
            <a:custGeom>
              <a:avLst/>
              <a:gdLst/>
              <a:ahLst/>
              <a:cxnLst/>
              <a:rect l="l" t="t" r="r" b="b"/>
              <a:pathLst>
                <a:path w="8707" h="4871" extrusionOk="0">
                  <a:moveTo>
                    <a:pt x="0" y="1"/>
                  </a:moveTo>
                  <a:lnTo>
                    <a:pt x="5504" y="4871"/>
                  </a:lnTo>
                  <a:lnTo>
                    <a:pt x="8707" y="901"/>
                  </a:lnTo>
                  <a:lnTo>
                    <a:pt x="5604" y="173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1"/>
            <p:cNvSpPr/>
            <p:nvPr/>
          </p:nvSpPr>
          <p:spPr>
            <a:xfrm>
              <a:off x="5688009" y="2680932"/>
              <a:ext cx="90294" cy="161544"/>
            </a:xfrm>
            <a:custGeom>
              <a:avLst/>
              <a:gdLst/>
              <a:ahLst/>
              <a:cxnLst/>
              <a:rect l="l" t="t" r="r" b="b"/>
              <a:pathLst>
                <a:path w="5538" h="9908" extrusionOk="0">
                  <a:moveTo>
                    <a:pt x="5538" y="0"/>
                  </a:moveTo>
                  <a:lnTo>
                    <a:pt x="1" y="1501"/>
                  </a:lnTo>
                  <a:lnTo>
                    <a:pt x="3203" y="9907"/>
                  </a:lnTo>
                  <a:lnTo>
                    <a:pt x="55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1"/>
            <p:cNvSpPr/>
            <p:nvPr/>
          </p:nvSpPr>
          <p:spPr>
            <a:xfrm>
              <a:off x="5666259" y="2705405"/>
              <a:ext cx="105522" cy="323609"/>
            </a:xfrm>
            <a:custGeom>
              <a:avLst/>
              <a:gdLst/>
              <a:ahLst/>
              <a:cxnLst/>
              <a:rect l="l" t="t" r="r" b="b"/>
              <a:pathLst>
                <a:path w="6472" h="19848" extrusionOk="0">
                  <a:moveTo>
                    <a:pt x="1335" y="0"/>
                  </a:moveTo>
                  <a:lnTo>
                    <a:pt x="0" y="19848"/>
                  </a:lnTo>
                  <a:lnTo>
                    <a:pt x="6472" y="13377"/>
                  </a:lnTo>
                  <a:lnTo>
                    <a:pt x="1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1"/>
            <p:cNvSpPr/>
            <p:nvPr/>
          </p:nvSpPr>
          <p:spPr>
            <a:xfrm>
              <a:off x="5413900" y="1977708"/>
              <a:ext cx="210489" cy="302397"/>
            </a:xfrm>
            <a:custGeom>
              <a:avLst/>
              <a:gdLst/>
              <a:ahLst/>
              <a:cxnLst/>
              <a:rect l="l" t="t" r="r" b="b"/>
              <a:pathLst>
                <a:path w="12910" h="18547" extrusionOk="0">
                  <a:moveTo>
                    <a:pt x="1468" y="0"/>
                  </a:moveTo>
                  <a:lnTo>
                    <a:pt x="1" y="8807"/>
                  </a:lnTo>
                  <a:lnTo>
                    <a:pt x="12910" y="18547"/>
                  </a:lnTo>
                  <a:lnTo>
                    <a:pt x="12910" y="18547"/>
                  </a:lnTo>
                  <a:lnTo>
                    <a:pt x="14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1"/>
            <p:cNvSpPr/>
            <p:nvPr/>
          </p:nvSpPr>
          <p:spPr>
            <a:xfrm>
              <a:off x="5262172" y="1838469"/>
              <a:ext cx="175680" cy="282832"/>
            </a:xfrm>
            <a:custGeom>
              <a:avLst/>
              <a:gdLst/>
              <a:ahLst/>
              <a:cxnLst/>
              <a:rect l="l" t="t" r="r" b="b"/>
              <a:pathLst>
                <a:path w="10775" h="17347" extrusionOk="0">
                  <a:moveTo>
                    <a:pt x="0" y="1"/>
                  </a:moveTo>
                  <a:lnTo>
                    <a:pt x="9307" y="17347"/>
                  </a:lnTo>
                  <a:lnTo>
                    <a:pt x="10774" y="854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1"/>
            <p:cNvSpPr/>
            <p:nvPr/>
          </p:nvSpPr>
          <p:spPr>
            <a:xfrm>
              <a:off x="5147960" y="1838469"/>
              <a:ext cx="265957" cy="282832"/>
            </a:xfrm>
            <a:custGeom>
              <a:avLst/>
              <a:gdLst/>
              <a:ahLst/>
              <a:cxnLst/>
              <a:rect l="l" t="t" r="r" b="b"/>
              <a:pathLst>
                <a:path w="16312" h="17347" extrusionOk="0">
                  <a:moveTo>
                    <a:pt x="7005" y="1"/>
                  </a:moveTo>
                  <a:lnTo>
                    <a:pt x="0" y="13511"/>
                  </a:lnTo>
                  <a:lnTo>
                    <a:pt x="16312" y="17347"/>
                  </a:lnTo>
                  <a:lnTo>
                    <a:pt x="7005" y="1"/>
                  </a:lnTo>
                  <a:close/>
                </a:path>
              </a:pathLst>
            </a:custGeom>
            <a:solidFill>
              <a:srgbClr val="E4F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1"/>
            <p:cNvSpPr/>
            <p:nvPr/>
          </p:nvSpPr>
          <p:spPr>
            <a:xfrm>
              <a:off x="5059297" y="1810197"/>
              <a:ext cx="202892" cy="119120"/>
            </a:xfrm>
            <a:custGeom>
              <a:avLst/>
              <a:gdLst/>
              <a:ahLst/>
              <a:cxnLst/>
              <a:rect l="l" t="t" r="r" b="b"/>
              <a:pathLst>
                <a:path w="12444" h="7306" extrusionOk="0">
                  <a:moveTo>
                    <a:pt x="1" y="0"/>
                  </a:moveTo>
                  <a:lnTo>
                    <a:pt x="9541" y="7306"/>
                  </a:lnTo>
                  <a:lnTo>
                    <a:pt x="12443" y="1735"/>
                  </a:lnTo>
                  <a:lnTo>
                    <a:pt x="1" y="0"/>
                  </a:lnTo>
                  <a:close/>
                </a:path>
              </a:pathLst>
            </a:custGeom>
            <a:solidFill>
              <a:srgbClr val="EBF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1"/>
            <p:cNvSpPr/>
            <p:nvPr/>
          </p:nvSpPr>
          <p:spPr>
            <a:xfrm>
              <a:off x="4902661" y="1838469"/>
              <a:ext cx="312196" cy="220288"/>
            </a:xfrm>
            <a:custGeom>
              <a:avLst/>
              <a:gdLst/>
              <a:ahLst/>
              <a:cxnLst/>
              <a:rect l="l" t="t" r="r" b="b"/>
              <a:pathLst>
                <a:path w="19148" h="13511" extrusionOk="0">
                  <a:moveTo>
                    <a:pt x="1" y="1"/>
                  </a:moveTo>
                  <a:lnTo>
                    <a:pt x="15045" y="13511"/>
                  </a:lnTo>
                  <a:lnTo>
                    <a:pt x="19148" y="557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1"/>
            <p:cNvSpPr/>
            <p:nvPr/>
          </p:nvSpPr>
          <p:spPr>
            <a:xfrm>
              <a:off x="4628552" y="1838469"/>
              <a:ext cx="519424" cy="220288"/>
            </a:xfrm>
            <a:custGeom>
              <a:avLst/>
              <a:gdLst/>
              <a:ahLst/>
              <a:cxnLst/>
              <a:rect l="l" t="t" r="r" b="b"/>
              <a:pathLst>
                <a:path w="31858" h="13511" extrusionOk="0">
                  <a:moveTo>
                    <a:pt x="16813" y="1"/>
                  </a:moveTo>
                  <a:lnTo>
                    <a:pt x="1" y="2903"/>
                  </a:lnTo>
                  <a:lnTo>
                    <a:pt x="31857" y="13511"/>
                  </a:lnTo>
                  <a:lnTo>
                    <a:pt x="168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1"/>
            <p:cNvSpPr/>
            <p:nvPr/>
          </p:nvSpPr>
          <p:spPr>
            <a:xfrm>
              <a:off x="4788449" y="1929301"/>
              <a:ext cx="359528" cy="129457"/>
            </a:xfrm>
            <a:custGeom>
              <a:avLst/>
              <a:gdLst/>
              <a:ahLst/>
              <a:cxnLst/>
              <a:rect l="l" t="t" r="r" b="b"/>
              <a:pathLst>
                <a:path w="22051" h="7940" extrusionOk="0">
                  <a:moveTo>
                    <a:pt x="1" y="1"/>
                  </a:moveTo>
                  <a:lnTo>
                    <a:pt x="4371" y="5705"/>
                  </a:lnTo>
                  <a:lnTo>
                    <a:pt x="22050" y="7940"/>
                  </a:lnTo>
                  <a:lnTo>
                    <a:pt x="22050" y="794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1"/>
            <p:cNvSpPr/>
            <p:nvPr/>
          </p:nvSpPr>
          <p:spPr>
            <a:xfrm>
              <a:off x="4459410" y="2220268"/>
              <a:ext cx="169158" cy="112060"/>
            </a:xfrm>
            <a:custGeom>
              <a:avLst/>
              <a:gdLst/>
              <a:ahLst/>
              <a:cxnLst/>
              <a:rect l="l" t="t" r="r" b="b"/>
              <a:pathLst>
                <a:path w="10375" h="6873" extrusionOk="0">
                  <a:moveTo>
                    <a:pt x="1" y="1"/>
                  </a:moveTo>
                  <a:lnTo>
                    <a:pt x="4171" y="6872"/>
                  </a:lnTo>
                  <a:lnTo>
                    <a:pt x="10375" y="3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1"/>
            <p:cNvSpPr/>
            <p:nvPr/>
          </p:nvSpPr>
          <p:spPr>
            <a:xfrm>
              <a:off x="4234801" y="1692724"/>
              <a:ext cx="324163" cy="145761"/>
            </a:xfrm>
            <a:custGeom>
              <a:avLst/>
              <a:gdLst/>
              <a:ahLst/>
              <a:cxnLst/>
              <a:rect l="l" t="t" r="r" b="b"/>
              <a:pathLst>
                <a:path w="19882" h="8940" extrusionOk="0">
                  <a:moveTo>
                    <a:pt x="10374" y="0"/>
                  </a:moveTo>
                  <a:lnTo>
                    <a:pt x="0" y="8940"/>
                  </a:lnTo>
                  <a:lnTo>
                    <a:pt x="0" y="8940"/>
                  </a:lnTo>
                  <a:lnTo>
                    <a:pt x="19881" y="4103"/>
                  </a:lnTo>
                  <a:lnTo>
                    <a:pt x="103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1"/>
            <p:cNvSpPr/>
            <p:nvPr/>
          </p:nvSpPr>
          <p:spPr>
            <a:xfrm>
              <a:off x="4239693" y="1759621"/>
              <a:ext cx="324701" cy="78864"/>
            </a:xfrm>
            <a:custGeom>
              <a:avLst/>
              <a:gdLst/>
              <a:ahLst/>
              <a:cxnLst/>
              <a:rect l="l" t="t" r="r" b="b"/>
              <a:pathLst>
                <a:path w="19915" h="4837" extrusionOk="0">
                  <a:moveTo>
                    <a:pt x="19915" y="0"/>
                  </a:moveTo>
                  <a:lnTo>
                    <a:pt x="1" y="4837"/>
                  </a:lnTo>
                  <a:lnTo>
                    <a:pt x="19915" y="3669"/>
                  </a:lnTo>
                  <a:lnTo>
                    <a:pt x="199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1"/>
            <p:cNvSpPr/>
            <p:nvPr/>
          </p:nvSpPr>
          <p:spPr>
            <a:xfrm>
              <a:off x="4185301" y="1737317"/>
              <a:ext cx="168082" cy="101169"/>
            </a:xfrm>
            <a:custGeom>
              <a:avLst/>
              <a:gdLst/>
              <a:ahLst/>
              <a:cxnLst/>
              <a:rect l="l" t="t" r="r" b="b"/>
              <a:pathLst>
                <a:path w="10309" h="6205" extrusionOk="0">
                  <a:moveTo>
                    <a:pt x="10308" y="0"/>
                  </a:moveTo>
                  <a:lnTo>
                    <a:pt x="1" y="1735"/>
                  </a:lnTo>
                  <a:lnTo>
                    <a:pt x="3036" y="6205"/>
                  </a:lnTo>
                  <a:lnTo>
                    <a:pt x="103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1"/>
            <p:cNvSpPr/>
            <p:nvPr/>
          </p:nvSpPr>
          <p:spPr>
            <a:xfrm>
              <a:off x="4220665" y="1819442"/>
              <a:ext cx="338299" cy="158283"/>
            </a:xfrm>
            <a:custGeom>
              <a:avLst/>
              <a:gdLst/>
              <a:ahLst/>
              <a:cxnLst/>
              <a:rect l="l" t="t" r="r" b="b"/>
              <a:pathLst>
                <a:path w="20749" h="9708" extrusionOk="0">
                  <a:moveTo>
                    <a:pt x="20748" y="0"/>
                  </a:moveTo>
                  <a:lnTo>
                    <a:pt x="867" y="1168"/>
                  </a:lnTo>
                  <a:lnTo>
                    <a:pt x="0" y="9707"/>
                  </a:lnTo>
                  <a:lnTo>
                    <a:pt x="207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1"/>
            <p:cNvSpPr/>
            <p:nvPr/>
          </p:nvSpPr>
          <p:spPr>
            <a:xfrm>
              <a:off x="4163551" y="1838469"/>
              <a:ext cx="71266" cy="139256"/>
            </a:xfrm>
            <a:custGeom>
              <a:avLst/>
              <a:gdLst/>
              <a:ahLst/>
              <a:cxnLst/>
              <a:rect l="l" t="t" r="r" b="b"/>
              <a:pathLst>
                <a:path w="4371" h="8541" extrusionOk="0">
                  <a:moveTo>
                    <a:pt x="4370" y="1"/>
                  </a:moveTo>
                  <a:lnTo>
                    <a:pt x="1" y="5572"/>
                  </a:lnTo>
                  <a:lnTo>
                    <a:pt x="3503" y="8540"/>
                  </a:lnTo>
                  <a:lnTo>
                    <a:pt x="4370" y="1"/>
                  </a:lnTo>
                  <a:close/>
                </a:path>
              </a:pathLst>
            </a:custGeom>
            <a:solidFill>
              <a:srgbClr val="C1D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1"/>
            <p:cNvSpPr/>
            <p:nvPr/>
          </p:nvSpPr>
          <p:spPr>
            <a:xfrm>
              <a:off x="3767616" y="1787893"/>
              <a:ext cx="361142" cy="189832"/>
            </a:xfrm>
            <a:custGeom>
              <a:avLst/>
              <a:gdLst/>
              <a:ahLst/>
              <a:cxnLst/>
              <a:rect l="l" t="t" r="r" b="b"/>
              <a:pathLst>
                <a:path w="22150" h="11643" extrusionOk="0">
                  <a:moveTo>
                    <a:pt x="22150" y="1"/>
                  </a:moveTo>
                  <a:lnTo>
                    <a:pt x="1" y="7373"/>
                  </a:lnTo>
                  <a:lnTo>
                    <a:pt x="15545" y="11642"/>
                  </a:lnTo>
                  <a:lnTo>
                    <a:pt x="221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1"/>
            <p:cNvSpPr/>
            <p:nvPr/>
          </p:nvSpPr>
          <p:spPr>
            <a:xfrm>
              <a:off x="3767616" y="1908089"/>
              <a:ext cx="253468" cy="234424"/>
            </a:xfrm>
            <a:custGeom>
              <a:avLst/>
              <a:gdLst/>
              <a:ahLst/>
              <a:cxnLst/>
              <a:rect l="l" t="t" r="r" b="b"/>
              <a:pathLst>
                <a:path w="15546" h="14378" extrusionOk="0">
                  <a:moveTo>
                    <a:pt x="1" y="1"/>
                  </a:moveTo>
                  <a:lnTo>
                    <a:pt x="4771" y="5271"/>
                  </a:lnTo>
                  <a:lnTo>
                    <a:pt x="13010" y="14378"/>
                  </a:lnTo>
                  <a:lnTo>
                    <a:pt x="15545" y="4270"/>
                  </a:lnTo>
                  <a:lnTo>
                    <a:pt x="1" y="1"/>
                  </a:lnTo>
                  <a:close/>
                </a:path>
              </a:pathLst>
            </a:custGeom>
            <a:solidFill>
              <a:srgbClr val="C1D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1"/>
            <p:cNvSpPr/>
            <p:nvPr/>
          </p:nvSpPr>
          <p:spPr>
            <a:xfrm>
              <a:off x="3729545" y="1994029"/>
              <a:ext cx="250190" cy="207767"/>
            </a:xfrm>
            <a:custGeom>
              <a:avLst/>
              <a:gdLst/>
              <a:ahLst/>
              <a:cxnLst/>
              <a:rect l="l" t="t" r="r" b="b"/>
              <a:pathLst>
                <a:path w="15345" h="12743" extrusionOk="0">
                  <a:moveTo>
                    <a:pt x="7106" y="0"/>
                  </a:moveTo>
                  <a:lnTo>
                    <a:pt x="1" y="12742"/>
                  </a:lnTo>
                  <a:lnTo>
                    <a:pt x="1" y="12742"/>
                  </a:lnTo>
                  <a:lnTo>
                    <a:pt x="15345" y="9107"/>
                  </a:lnTo>
                  <a:lnTo>
                    <a:pt x="7106" y="0"/>
                  </a:lnTo>
                  <a:close/>
                </a:path>
              </a:pathLst>
            </a:custGeom>
            <a:solidFill>
              <a:srgbClr val="A7C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1"/>
            <p:cNvSpPr/>
            <p:nvPr/>
          </p:nvSpPr>
          <p:spPr>
            <a:xfrm>
              <a:off x="3729545" y="1908089"/>
              <a:ext cx="115859" cy="293707"/>
            </a:xfrm>
            <a:custGeom>
              <a:avLst/>
              <a:gdLst/>
              <a:ahLst/>
              <a:cxnLst/>
              <a:rect l="l" t="t" r="r" b="b"/>
              <a:pathLst>
                <a:path w="7106" h="18014" extrusionOk="0">
                  <a:moveTo>
                    <a:pt x="2336" y="1"/>
                  </a:moveTo>
                  <a:lnTo>
                    <a:pt x="1" y="18013"/>
                  </a:lnTo>
                  <a:lnTo>
                    <a:pt x="7106" y="5271"/>
                  </a:lnTo>
                  <a:lnTo>
                    <a:pt x="2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1"/>
            <p:cNvSpPr/>
            <p:nvPr/>
          </p:nvSpPr>
          <p:spPr>
            <a:xfrm>
              <a:off x="3596844" y="2058741"/>
              <a:ext cx="151207" cy="143054"/>
            </a:xfrm>
            <a:custGeom>
              <a:avLst/>
              <a:gdLst/>
              <a:ahLst/>
              <a:cxnLst/>
              <a:rect l="l" t="t" r="r" b="b"/>
              <a:pathLst>
                <a:path w="9274" h="8774" extrusionOk="0">
                  <a:moveTo>
                    <a:pt x="9274" y="1"/>
                  </a:moveTo>
                  <a:lnTo>
                    <a:pt x="0" y="3837"/>
                  </a:lnTo>
                  <a:lnTo>
                    <a:pt x="8140" y="8773"/>
                  </a:lnTo>
                  <a:lnTo>
                    <a:pt x="92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1"/>
            <p:cNvSpPr/>
            <p:nvPr/>
          </p:nvSpPr>
          <p:spPr>
            <a:xfrm>
              <a:off x="3596844" y="2142497"/>
              <a:ext cx="382892" cy="412272"/>
            </a:xfrm>
            <a:custGeom>
              <a:avLst/>
              <a:gdLst/>
              <a:ahLst/>
              <a:cxnLst/>
              <a:rect l="l" t="t" r="r" b="b"/>
              <a:pathLst>
                <a:path w="23484" h="25286" extrusionOk="0">
                  <a:moveTo>
                    <a:pt x="23484" y="1"/>
                  </a:moveTo>
                  <a:lnTo>
                    <a:pt x="8140" y="3636"/>
                  </a:lnTo>
                  <a:lnTo>
                    <a:pt x="0" y="25285"/>
                  </a:lnTo>
                  <a:lnTo>
                    <a:pt x="23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1"/>
            <p:cNvSpPr/>
            <p:nvPr/>
          </p:nvSpPr>
          <p:spPr>
            <a:xfrm>
              <a:off x="3498398" y="2121285"/>
              <a:ext cx="231163" cy="353528"/>
            </a:xfrm>
            <a:custGeom>
              <a:avLst/>
              <a:gdLst/>
              <a:ahLst/>
              <a:cxnLst/>
              <a:rect l="l" t="t" r="r" b="b"/>
              <a:pathLst>
                <a:path w="14178" h="21683" extrusionOk="0">
                  <a:moveTo>
                    <a:pt x="6038" y="1"/>
                  </a:moveTo>
                  <a:lnTo>
                    <a:pt x="1" y="21683"/>
                  </a:lnTo>
                  <a:lnTo>
                    <a:pt x="14178" y="4937"/>
                  </a:lnTo>
                  <a:lnTo>
                    <a:pt x="60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1"/>
            <p:cNvSpPr/>
            <p:nvPr/>
          </p:nvSpPr>
          <p:spPr>
            <a:xfrm>
              <a:off x="3498398" y="2201779"/>
              <a:ext cx="231163" cy="352989"/>
            </a:xfrm>
            <a:custGeom>
              <a:avLst/>
              <a:gdLst/>
              <a:ahLst/>
              <a:cxnLst/>
              <a:rect l="l" t="t" r="r" b="b"/>
              <a:pathLst>
                <a:path w="14178" h="21650" extrusionOk="0">
                  <a:moveTo>
                    <a:pt x="14178" y="0"/>
                  </a:moveTo>
                  <a:lnTo>
                    <a:pt x="1" y="16746"/>
                  </a:lnTo>
                  <a:lnTo>
                    <a:pt x="6038" y="21649"/>
                  </a:lnTo>
                  <a:lnTo>
                    <a:pt x="141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1"/>
            <p:cNvSpPr/>
            <p:nvPr/>
          </p:nvSpPr>
          <p:spPr>
            <a:xfrm>
              <a:off x="3365697" y="2121285"/>
              <a:ext cx="231163" cy="369310"/>
            </a:xfrm>
            <a:custGeom>
              <a:avLst/>
              <a:gdLst/>
              <a:ahLst/>
              <a:cxnLst/>
              <a:rect l="l" t="t" r="r" b="b"/>
              <a:pathLst>
                <a:path w="14178" h="22651" extrusionOk="0">
                  <a:moveTo>
                    <a:pt x="14177" y="1"/>
                  </a:moveTo>
                  <a:lnTo>
                    <a:pt x="1" y="22650"/>
                  </a:lnTo>
                  <a:lnTo>
                    <a:pt x="8140" y="21683"/>
                  </a:lnTo>
                  <a:lnTo>
                    <a:pt x="14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1"/>
            <p:cNvSpPr/>
            <p:nvPr/>
          </p:nvSpPr>
          <p:spPr>
            <a:xfrm>
              <a:off x="3365697" y="2490578"/>
              <a:ext cx="94647" cy="357881"/>
            </a:xfrm>
            <a:custGeom>
              <a:avLst/>
              <a:gdLst/>
              <a:ahLst/>
              <a:cxnLst/>
              <a:rect l="l" t="t" r="r" b="b"/>
              <a:pathLst>
                <a:path w="5805" h="21950" extrusionOk="0">
                  <a:moveTo>
                    <a:pt x="1" y="0"/>
                  </a:moveTo>
                  <a:lnTo>
                    <a:pt x="968" y="20982"/>
                  </a:lnTo>
                  <a:lnTo>
                    <a:pt x="5805" y="2194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1"/>
            <p:cNvSpPr/>
            <p:nvPr/>
          </p:nvSpPr>
          <p:spPr>
            <a:xfrm>
              <a:off x="3365697" y="2474796"/>
              <a:ext cx="132718" cy="206152"/>
            </a:xfrm>
            <a:custGeom>
              <a:avLst/>
              <a:gdLst/>
              <a:ahLst/>
              <a:cxnLst/>
              <a:rect l="l" t="t" r="r" b="b"/>
              <a:pathLst>
                <a:path w="8140" h="12644" extrusionOk="0">
                  <a:moveTo>
                    <a:pt x="8140" y="1"/>
                  </a:moveTo>
                  <a:lnTo>
                    <a:pt x="1" y="968"/>
                  </a:lnTo>
                  <a:lnTo>
                    <a:pt x="3070" y="12643"/>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1"/>
            <p:cNvSpPr/>
            <p:nvPr/>
          </p:nvSpPr>
          <p:spPr>
            <a:xfrm>
              <a:off x="3498398" y="2474796"/>
              <a:ext cx="98462" cy="102815"/>
            </a:xfrm>
            <a:custGeom>
              <a:avLst/>
              <a:gdLst/>
              <a:ahLst/>
              <a:cxnLst/>
              <a:rect l="l" t="t" r="r" b="b"/>
              <a:pathLst>
                <a:path w="6039" h="6306" extrusionOk="0">
                  <a:moveTo>
                    <a:pt x="1" y="1"/>
                  </a:moveTo>
                  <a:lnTo>
                    <a:pt x="1569" y="6305"/>
                  </a:lnTo>
                  <a:lnTo>
                    <a:pt x="6038" y="490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1"/>
            <p:cNvSpPr/>
            <p:nvPr/>
          </p:nvSpPr>
          <p:spPr>
            <a:xfrm>
              <a:off x="3659388" y="1957034"/>
              <a:ext cx="101723" cy="101723"/>
            </a:xfrm>
            <a:custGeom>
              <a:avLst/>
              <a:gdLst/>
              <a:ahLst/>
              <a:cxnLst/>
              <a:rect l="l" t="t" r="r" b="b"/>
              <a:pathLst>
                <a:path w="6239" h="6239" extrusionOk="0">
                  <a:moveTo>
                    <a:pt x="6238" y="1"/>
                  </a:moveTo>
                  <a:lnTo>
                    <a:pt x="1" y="2269"/>
                  </a:lnTo>
                  <a:lnTo>
                    <a:pt x="5438" y="6239"/>
                  </a:lnTo>
                  <a:lnTo>
                    <a:pt x="6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1"/>
            <p:cNvSpPr/>
            <p:nvPr/>
          </p:nvSpPr>
          <p:spPr>
            <a:xfrm>
              <a:off x="3596844" y="1994029"/>
              <a:ext cx="151207" cy="127272"/>
            </a:xfrm>
            <a:custGeom>
              <a:avLst/>
              <a:gdLst/>
              <a:ahLst/>
              <a:cxnLst/>
              <a:rect l="l" t="t" r="r" b="b"/>
              <a:pathLst>
                <a:path w="9274" h="7806" extrusionOk="0">
                  <a:moveTo>
                    <a:pt x="3837" y="0"/>
                  </a:moveTo>
                  <a:lnTo>
                    <a:pt x="0" y="7806"/>
                  </a:lnTo>
                  <a:lnTo>
                    <a:pt x="9274" y="3970"/>
                  </a:lnTo>
                  <a:lnTo>
                    <a:pt x="3837" y="0"/>
                  </a:lnTo>
                  <a:close/>
                </a:path>
              </a:pathLst>
            </a:custGeom>
            <a:solidFill>
              <a:srgbClr val="C1D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1"/>
            <p:cNvSpPr/>
            <p:nvPr/>
          </p:nvSpPr>
          <p:spPr>
            <a:xfrm>
              <a:off x="4796617" y="3381971"/>
              <a:ext cx="370386" cy="251837"/>
            </a:xfrm>
            <a:custGeom>
              <a:avLst/>
              <a:gdLst/>
              <a:ahLst/>
              <a:cxnLst/>
              <a:rect l="l" t="t" r="r" b="b"/>
              <a:pathLst>
                <a:path w="22717" h="15446" extrusionOk="0">
                  <a:moveTo>
                    <a:pt x="22717" y="1"/>
                  </a:moveTo>
                  <a:lnTo>
                    <a:pt x="0" y="10975"/>
                  </a:lnTo>
                  <a:lnTo>
                    <a:pt x="18047" y="15445"/>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1"/>
            <p:cNvSpPr/>
            <p:nvPr/>
          </p:nvSpPr>
          <p:spPr>
            <a:xfrm>
              <a:off x="4796617" y="3560911"/>
              <a:ext cx="294245" cy="218642"/>
            </a:xfrm>
            <a:custGeom>
              <a:avLst/>
              <a:gdLst/>
              <a:ahLst/>
              <a:cxnLst/>
              <a:rect l="l" t="t" r="r" b="b"/>
              <a:pathLst>
                <a:path w="18047" h="13410" extrusionOk="0">
                  <a:moveTo>
                    <a:pt x="0" y="0"/>
                  </a:moveTo>
                  <a:lnTo>
                    <a:pt x="14577" y="13410"/>
                  </a:lnTo>
                  <a:lnTo>
                    <a:pt x="18047" y="44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1"/>
            <p:cNvSpPr/>
            <p:nvPr/>
          </p:nvSpPr>
          <p:spPr>
            <a:xfrm>
              <a:off x="4768329" y="3560911"/>
              <a:ext cx="265973" cy="246930"/>
            </a:xfrm>
            <a:custGeom>
              <a:avLst/>
              <a:gdLst/>
              <a:ahLst/>
              <a:cxnLst/>
              <a:rect l="l" t="t" r="r" b="b"/>
              <a:pathLst>
                <a:path w="16313" h="15145" extrusionOk="0">
                  <a:moveTo>
                    <a:pt x="1735" y="0"/>
                  </a:moveTo>
                  <a:lnTo>
                    <a:pt x="1" y="15144"/>
                  </a:lnTo>
                  <a:lnTo>
                    <a:pt x="16312" y="13410"/>
                  </a:lnTo>
                  <a:lnTo>
                    <a:pt x="17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1"/>
            <p:cNvSpPr/>
            <p:nvPr/>
          </p:nvSpPr>
          <p:spPr>
            <a:xfrm>
              <a:off x="3515811" y="3039872"/>
              <a:ext cx="132179" cy="182218"/>
            </a:xfrm>
            <a:custGeom>
              <a:avLst/>
              <a:gdLst/>
              <a:ahLst/>
              <a:cxnLst/>
              <a:rect l="l" t="t" r="r" b="b"/>
              <a:pathLst>
                <a:path w="8107" h="11176" extrusionOk="0">
                  <a:moveTo>
                    <a:pt x="8106" y="1"/>
                  </a:moveTo>
                  <a:lnTo>
                    <a:pt x="0" y="1302"/>
                  </a:lnTo>
                  <a:lnTo>
                    <a:pt x="4470" y="11176"/>
                  </a:lnTo>
                  <a:lnTo>
                    <a:pt x="81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1"/>
            <p:cNvSpPr/>
            <p:nvPr/>
          </p:nvSpPr>
          <p:spPr>
            <a:xfrm>
              <a:off x="3588692" y="3039872"/>
              <a:ext cx="166435" cy="182218"/>
            </a:xfrm>
            <a:custGeom>
              <a:avLst/>
              <a:gdLst/>
              <a:ahLst/>
              <a:cxnLst/>
              <a:rect l="l" t="t" r="r" b="b"/>
              <a:pathLst>
                <a:path w="10208" h="11176" extrusionOk="0">
                  <a:moveTo>
                    <a:pt x="3636" y="1"/>
                  </a:moveTo>
                  <a:lnTo>
                    <a:pt x="0" y="11176"/>
                  </a:lnTo>
                  <a:lnTo>
                    <a:pt x="10207" y="6506"/>
                  </a:lnTo>
                  <a:lnTo>
                    <a:pt x="3636" y="1"/>
                  </a:lnTo>
                  <a:close/>
                </a:path>
              </a:pathLst>
            </a:custGeom>
            <a:solidFill>
              <a:srgbClr val="C1D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1"/>
            <p:cNvSpPr/>
            <p:nvPr/>
          </p:nvSpPr>
          <p:spPr>
            <a:xfrm>
              <a:off x="3487523" y="3061084"/>
              <a:ext cx="101185" cy="216489"/>
            </a:xfrm>
            <a:custGeom>
              <a:avLst/>
              <a:gdLst/>
              <a:ahLst/>
              <a:cxnLst/>
              <a:rect l="l" t="t" r="r" b="b"/>
              <a:pathLst>
                <a:path w="6206" h="13278" extrusionOk="0">
                  <a:moveTo>
                    <a:pt x="1735" y="1"/>
                  </a:moveTo>
                  <a:lnTo>
                    <a:pt x="1" y="13277"/>
                  </a:lnTo>
                  <a:lnTo>
                    <a:pt x="6205" y="9875"/>
                  </a:lnTo>
                  <a:lnTo>
                    <a:pt x="17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1"/>
            <p:cNvSpPr/>
            <p:nvPr/>
          </p:nvSpPr>
          <p:spPr>
            <a:xfrm>
              <a:off x="3588692" y="3222074"/>
              <a:ext cx="283370" cy="297522"/>
            </a:xfrm>
            <a:custGeom>
              <a:avLst/>
              <a:gdLst/>
              <a:ahLst/>
              <a:cxnLst/>
              <a:rect l="l" t="t" r="r" b="b"/>
              <a:pathLst>
                <a:path w="17380" h="18248" extrusionOk="0">
                  <a:moveTo>
                    <a:pt x="0" y="1"/>
                  </a:moveTo>
                  <a:lnTo>
                    <a:pt x="2835" y="18247"/>
                  </a:lnTo>
                  <a:lnTo>
                    <a:pt x="17379" y="1137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1"/>
            <p:cNvSpPr/>
            <p:nvPr/>
          </p:nvSpPr>
          <p:spPr>
            <a:xfrm>
              <a:off x="3588692" y="3145932"/>
              <a:ext cx="283370" cy="261620"/>
            </a:xfrm>
            <a:custGeom>
              <a:avLst/>
              <a:gdLst/>
              <a:ahLst/>
              <a:cxnLst/>
              <a:rect l="l" t="t" r="r" b="b"/>
              <a:pathLst>
                <a:path w="17380" h="16046" extrusionOk="0">
                  <a:moveTo>
                    <a:pt x="10207" y="1"/>
                  </a:moveTo>
                  <a:lnTo>
                    <a:pt x="0" y="4671"/>
                  </a:lnTo>
                  <a:lnTo>
                    <a:pt x="17379" y="16045"/>
                  </a:lnTo>
                  <a:lnTo>
                    <a:pt x="10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1"/>
            <p:cNvSpPr/>
            <p:nvPr/>
          </p:nvSpPr>
          <p:spPr>
            <a:xfrm>
              <a:off x="3487523" y="3222074"/>
              <a:ext cx="147408" cy="297522"/>
            </a:xfrm>
            <a:custGeom>
              <a:avLst/>
              <a:gdLst/>
              <a:ahLst/>
              <a:cxnLst/>
              <a:rect l="l" t="t" r="r" b="b"/>
              <a:pathLst>
                <a:path w="9041" h="18248" extrusionOk="0">
                  <a:moveTo>
                    <a:pt x="6205" y="1"/>
                  </a:moveTo>
                  <a:lnTo>
                    <a:pt x="1" y="3403"/>
                  </a:lnTo>
                  <a:lnTo>
                    <a:pt x="9040" y="18247"/>
                  </a:lnTo>
                  <a:lnTo>
                    <a:pt x="62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1"/>
            <p:cNvSpPr/>
            <p:nvPr/>
          </p:nvSpPr>
          <p:spPr>
            <a:xfrm>
              <a:off x="3755111" y="3145932"/>
              <a:ext cx="281739" cy="183848"/>
            </a:xfrm>
            <a:custGeom>
              <a:avLst/>
              <a:gdLst/>
              <a:ahLst/>
              <a:cxnLst/>
              <a:rect l="l" t="t" r="r" b="b"/>
              <a:pathLst>
                <a:path w="17280" h="11276" extrusionOk="0">
                  <a:moveTo>
                    <a:pt x="0" y="1"/>
                  </a:moveTo>
                  <a:lnTo>
                    <a:pt x="4203" y="9374"/>
                  </a:lnTo>
                  <a:lnTo>
                    <a:pt x="17279" y="1127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1"/>
            <p:cNvSpPr/>
            <p:nvPr/>
          </p:nvSpPr>
          <p:spPr>
            <a:xfrm>
              <a:off x="3634915" y="3407536"/>
              <a:ext cx="283370" cy="226272"/>
            </a:xfrm>
            <a:custGeom>
              <a:avLst/>
              <a:gdLst/>
              <a:ahLst/>
              <a:cxnLst/>
              <a:rect l="l" t="t" r="r" b="b"/>
              <a:pathLst>
                <a:path w="17380" h="13878" extrusionOk="0">
                  <a:moveTo>
                    <a:pt x="14544" y="0"/>
                  </a:moveTo>
                  <a:lnTo>
                    <a:pt x="0" y="6872"/>
                  </a:lnTo>
                  <a:lnTo>
                    <a:pt x="17380" y="13877"/>
                  </a:lnTo>
                  <a:lnTo>
                    <a:pt x="145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1"/>
            <p:cNvSpPr/>
            <p:nvPr/>
          </p:nvSpPr>
          <p:spPr>
            <a:xfrm>
              <a:off x="3823638" y="3298753"/>
              <a:ext cx="213212" cy="175141"/>
            </a:xfrm>
            <a:custGeom>
              <a:avLst/>
              <a:gdLst/>
              <a:ahLst/>
              <a:cxnLst/>
              <a:rect l="l" t="t" r="r" b="b"/>
              <a:pathLst>
                <a:path w="13077" h="10742" extrusionOk="0">
                  <a:moveTo>
                    <a:pt x="0" y="1"/>
                  </a:moveTo>
                  <a:lnTo>
                    <a:pt x="12376" y="10742"/>
                  </a:lnTo>
                  <a:lnTo>
                    <a:pt x="13076" y="190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1"/>
            <p:cNvSpPr/>
            <p:nvPr/>
          </p:nvSpPr>
          <p:spPr>
            <a:xfrm>
              <a:off x="3823638" y="3298753"/>
              <a:ext cx="201783" cy="175141"/>
            </a:xfrm>
            <a:custGeom>
              <a:avLst/>
              <a:gdLst/>
              <a:ahLst/>
              <a:cxnLst/>
              <a:rect l="l" t="t" r="r" b="b"/>
              <a:pathLst>
                <a:path w="12376" h="10742" extrusionOk="0">
                  <a:moveTo>
                    <a:pt x="0" y="1"/>
                  </a:moveTo>
                  <a:lnTo>
                    <a:pt x="2969" y="6672"/>
                  </a:lnTo>
                  <a:lnTo>
                    <a:pt x="12376" y="10742"/>
                  </a:lnTo>
                  <a:lnTo>
                    <a:pt x="12376" y="107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1"/>
            <p:cNvSpPr/>
            <p:nvPr/>
          </p:nvSpPr>
          <p:spPr>
            <a:xfrm>
              <a:off x="3872046" y="3407536"/>
              <a:ext cx="234424" cy="392136"/>
            </a:xfrm>
            <a:custGeom>
              <a:avLst/>
              <a:gdLst/>
              <a:ahLst/>
              <a:cxnLst/>
              <a:rect l="l" t="t" r="r" b="b"/>
              <a:pathLst>
                <a:path w="14378" h="24051" extrusionOk="0">
                  <a:moveTo>
                    <a:pt x="0" y="0"/>
                  </a:moveTo>
                  <a:lnTo>
                    <a:pt x="2836" y="13877"/>
                  </a:lnTo>
                  <a:lnTo>
                    <a:pt x="14377" y="2405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1"/>
            <p:cNvSpPr/>
            <p:nvPr/>
          </p:nvSpPr>
          <p:spPr>
            <a:xfrm>
              <a:off x="3872046" y="3407536"/>
              <a:ext cx="234424" cy="392136"/>
            </a:xfrm>
            <a:custGeom>
              <a:avLst/>
              <a:gdLst/>
              <a:ahLst/>
              <a:cxnLst/>
              <a:rect l="l" t="t" r="r" b="b"/>
              <a:pathLst>
                <a:path w="14378" h="24051" extrusionOk="0">
                  <a:moveTo>
                    <a:pt x="0" y="0"/>
                  </a:moveTo>
                  <a:lnTo>
                    <a:pt x="14377" y="24051"/>
                  </a:lnTo>
                  <a:lnTo>
                    <a:pt x="9407" y="40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1"/>
            <p:cNvSpPr/>
            <p:nvPr/>
          </p:nvSpPr>
          <p:spPr>
            <a:xfrm>
              <a:off x="4033573" y="3371096"/>
              <a:ext cx="150669" cy="202337"/>
            </a:xfrm>
            <a:custGeom>
              <a:avLst/>
              <a:gdLst/>
              <a:ahLst/>
              <a:cxnLst/>
              <a:rect l="l" t="t" r="r" b="b"/>
              <a:pathLst>
                <a:path w="9241" h="12410" extrusionOk="0">
                  <a:moveTo>
                    <a:pt x="0" y="1"/>
                  </a:moveTo>
                  <a:lnTo>
                    <a:pt x="9240" y="12409"/>
                  </a:lnTo>
                  <a:lnTo>
                    <a:pt x="8640" y="93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1"/>
            <p:cNvSpPr/>
            <p:nvPr/>
          </p:nvSpPr>
          <p:spPr>
            <a:xfrm>
              <a:off x="4025404" y="3371096"/>
              <a:ext cx="158837" cy="202337"/>
            </a:xfrm>
            <a:custGeom>
              <a:avLst/>
              <a:gdLst/>
              <a:ahLst/>
              <a:cxnLst/>
              <a:rect l="l" t="t" r="r" b="b"/>
              <a:pathLst>
                <a:path w="9742" h="12410" extrusionOk="0">
                  <a:moveTo>
                    <a:pt x="501" y="1"/>
                  </a:moveTo>
                  <a:lnTo>
                    <a:pt x="1" y="6305"/>
                  </a:lnTo>
                  <a:lnTo>
                    <a:pt x="501" y="6605"/>
                  </a:lnTo>
                  <a:lnTo>
                    <a:pt x="9741" y="12409"/>
                  </a:lnTo>
                  <a:lnTo>
                    <a:pt x="5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1"/>
            <p:cNvSpPr/>
            <p:nvPr/>
          </p:nvSpPr>
          <p:spPr>
            <a:xfrm>
              <a:off x="4025404" y="3473895"/>
              <a:ext cx="158837" cy="325777"/>
            </a:xfrm>
            <a:custGeom>
              <a:avLst/>
              <a:gdLst/>
              <a:ahLst/>
              <a:cxnLst/>
              <a:rect l="l" t="t" r="r" b="b"/>
              <a:pathLst>
                <a:path w="9742" h="19981" extrusionOk="0">
                  <a:moveTo>
                    <a:pt x="1" y="0"/>
                  </a:moveTo>
                  <a:lnTo>
                    <a:pt x="4971" y="19981"/>
                  </a:lnTo>
                  <a:lnTo>
                    <a:pt x="9741" y="61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1"/>
            <p:cNvSpPr/>
            <p:nvPr/>
          </p:nvSpPr>
          <p:spPr>
            <a:xfrm>
              <a:off x="3634915" y="3519579"/>
              <a:ext cx="283370" cy="231147"/>
            </a:xfrm>
            <a:custGeom>
              <a:avLst/>
              <a:gdLst/>
              <a:ahLst/>
              <a:cxnLst/>
              <a:rect l="l" t="t" r="r" b="b"/>
              <a:pathLst>
                <a:path w="17380" h="14177" extrusionOk="0">
                  <a:moveTo>
                    <a:pt x="0" y="0"/>
                  </a:moveTo>
                  <a:lnTo>
                    <a:pt x="13177" y="14177"/>
                  </a:lnTo>
                  <a:lnTo>
                    <a:pt x="17380" y="700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1"/>
            <p:cNvSpPr/>
            <p:nvPr/>
          </p:nvSpPr>
          <p:spPr>
            <a:xfrm>
              <a:off x="3849741" y="3633792"/>
              <a:ext cx="193631" cy="205598"/>
            </a:xfrm>
            <a:custGeom>
              <a:avLst/>
              <a:gdLst/>
              <a:ahLst/>
              <a:cxnLst/>
              <a:rect l="l" t="t" r="r" b="b"/>
              <a:pathLst>
                <a:path w="11876" h="12610" extrusionOk="0">
                  <a:moveTo>
                    <a:pt x="4204" y="0"/>
                  </a:moveTo>
                  <a:lnTo>
                    <a:pt x="1" y="7172"/>
                  </a:lnTo>
                  <a:lnTo>
                    <a:pt x="11876" y="12609"/>
                  </a:lnTo>
                  <a:lnTo>
                    <a:pt x="4204" y="0"/>
                  </a:lnTo>
                  <a:close/>
                </a:path>
              </a:pathLst>
            </a:custGeom>
            <a:solidFill>
              <a:srgbClr val="A7C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1"/>
            <p:cNvSpPr/>
            <p:nvPr/>
          </p:nvSpPr>
          <p:spPr>
            <a:xfrm>
              <a:off x="3918268" y="3633792"/>
              <a:ext cx="188201" cy="205598"/>
            </a:xfrm>
            <a:custGeom>
              <a:avLst/>
              <a:gdLst/>
              <a:ahLst/>
              <a:cxnLst/>
              <a:rect l="l" t="t" r="r" b="b"/>
              <a:pathLst>
                <a:path w="11543" h="12610" extrusionOk="0">
                  <a:moveTo>
                    <a:pt x="1" y="0"/>
                  </a:moveTo>
                  <a:lnTo>
                    <a:pt x="7673" y="12609"/>
                  </a:lnTo>
                  <a:lnTo>
                    <a:pt x="11542" y="101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02"/>
                                        </p:tgtEl>
                                        <p:attrNameLst>
                                          <p:attrName>style.visibility</p:attrName>
                                        </p:attrNameLst>
                                      </p:cBhvr>
                                      <p:to>
                                        <p:strVal val="visible"/>
                                      </p:to>
                                    </p:set>
                                    <p:animEffect transition="in" filter="fade">
                                      <p:cBhvr>
                                        <p:cTn id="7" dur="1000"/>
                                        <p:tgtEl>
                                          <p:spTgt spid="1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grpSp>
        <p:nvGrpSpPr>
          <p:cNvPr id="1756" name="Google Shape;1756;p62"/>
          <p:cNvGrpSpPr/>
          <p:nvPr/>
        </p:nvGrpSpPr>
        <p:grpSpPr>
          <a:xfrm>
            <a:off x="3000747" y="-495974"/>
            <a:ext cx="5291253" cy="3936944"/>
            <a:chOff x="3000747" y="-495974"/>
            <a:chExt cx="5291253" cy="3936944"/>
          </a:xfrm>
        </p:grpSpPr>
        <p:sp>
          <p:nvSpPr>
            <p:cNvPr id="1757" name="Google Shape;1757;p62"/>
            <p:cNvSpPr/>
            <p:nvPr/>
          </p:nvSpPr>
          <p:spPr>
            <a:xfrm rot="-105556">
              <a:off x="3013380" y="276218"/>
              <a:ext cx="4955403" cy="3088744"/>
            </a:xfrm>
            <a:custGeom>
              <a:avLst/>
              <a:gdLst/>
              <a:ahLst/>
              <a:cxnLst/>
              <a:rect l="l" t="t" r="r" b="b"/>
              <a:pathLst>
                <a:path w="53286" h="27151" extrusionOk="0">
                  <a:moveTo>
                    <a:pt x="0" y="1"/>
                  </a:moveTo>
                  <a:lnTo>
                    <a:pt x="13186" y="27150"/>
                  </a:lnTo>
                  <a:lnTo>
                    <a:pt x="53286" y="219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2"/>
            <p:cNvSpPr/>
            <p:nvPr/>
          </p:nvSpPr>
          <p:spPr>
            <a:xfrm rot="1529296" flipH="1">
              <a:off x="2901917" y="652911"/>
              <a:ext cx="5488913" cy="913567"/>
            </a:xfrm>
            <a:custGeom>
              <a:avLst/>
              <a:gdLst/>
              <a:ahLst/>
              <a:cxnLst/>
              <a:rect l="l" t="t" r="r" b="b"/>
              <a:pathLst>
                <a:path w="26040" h="13601" extrusionOk="0">
                  <a:moveTo>
                    <a:pt x="8978" y="1"/>
                  </a:moveTo>
                  <a:lnTo>
                    <a:pt x="1" y="13219"/>
                  </a:lnTo>
                  <a:lnTo>
                    <a:pt x="26039" y="13600"/>
                  </a:lnTo>
                  <a:lnTo>
                    <a:pt x="8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759" name="Google Shape;1759;p62"/>
          <p:cNvSpPr txBox="1">
            <a:spLocks noGrp="1"/>
          </p:cNvSpPr>
          <p:nvPr>
            <p:ph type="title"/>
          </p:nvPr>
        </p:nvSpPr>
        <p:spPr>
          <a:xfrm>
            <a:off x="702436" y="1483471"/>
            <a:ext cx="2680800" cy="10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About the Project</a:t>
            </a:r>
            <a:endParaRPr/>
          </a:p>
        </p:txBody>
      </p:sp>
      <p:sp>
        <p:nvSpPr>
          <p:cNvPr id="1760" name="Google Shape;1760;p62"/>
          <p:cNvSpPr txBox="1">
            <a:spLocks noGrp="1"/>
          </p:cNvSpPr>
          <p:nvPr>
            <p:ph type="subTitle" idx="1"/>
          </p:nvPr>
        </p:nvSpPr>
        <p:spPr>
          <a:xfrm flipH="1">
            <a:off x="702000" y="2648081"/>
            <a:ext cx="2760600" cy="15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the biggest planet in the Solar System and the fourth-brightest object in the night sky</a:t>
            </a:r>
            <a:endParaRPr/>
          </a:p>
        </p:txBody>
      </p:sp>
      <p:pic>
        <p:nvPicPr>
          <p:cNvPr id="1761" name="Google Shape;1761;p62"/>
          <p:cNvPicPr preferRelativeResize="0"/>
          <p:nvPr/>
        </p:nvPicPr>
        <p:blipFill rotWithShape="1">
          <a:blip r:embed="rId3">
            <a:alphaModFix/>
          </a:blip>
          <a:srcRect l="8555" r="8546"/>
          <a:stretch/>
        </p:blipFill>
        <p:spPr>
          <a:xfrm>
            <a:off x="3917850" y="1031450"/>
            <a:ext cx="4540075" cy="3080600"/>
          </a:xfrm>
          <a:prstGeom prst="rect">
            <a:avLst/>
          </a:prstGeom>
          <a:noFill/>
          <a:ln>
            <a:noFill/>
          </a:ln>
        </p:spPr>
      </p:pic>
      <p:sp>
        <p:nvSpPr>
          <p:cNvPr id="1762" name="Google Shape;1762;p62"/>
          <p:cNvSpPr/>
          <p:nvPr/>
        </p:nvSpPr>
        <p:spPr>
          <a:xfrm rot="-96880">
            <a:off x="6299835" y="3831503"/>
            <a:ext cx="758034" cy="1223902"/>
          </a:xfrm>
          <a:custGeom>
            <a:avLst/>
            <a:gdLst/>
            <a:ahLst/>
            <a:cxnLst/>
            <a:rect l="l" t="t" r="r" b="b"/>
            <a:pathLst>
              <a:path w="3381" h="8328" extrusionOk="0">
                <a:moveTo>
                  <a:pt x="512" y="5572"/>
                </a:moveTo>
                <a:lnTo>
                  <a:pt x="3380" y="832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2"/>
          <p:cNvSpPr/>
          <p:nvPr/>
        </p:nvSpPr>
        <p:spPr>
          <a:xfrm rot="-96880">
            <a:off x="6287922" y="3450186"/>
            <a:ext cx="3254546" cy="1571615"/>
          </a:xfrm>
          <a:custGeom>
            <a:avLst/>
            <a:gdLst/>
            <a:ahLst/>
            <a:cxnLst/>
            <a:rect l="l" t="t" r="r" b="b"/>
            <a:pathLst>
              <a:path w="14516" h="10694" extrusionOk="0">
                <a:moveTo>
                  <a:pt x="1" y="2366"/>
                </a:moveTo>
                <a:lnTo>
                  <a:pt x="3380" y="10693"/>
                </a:lnTo>
                <a:lnTo>
                  <a:pt x="14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761"/>
                                        </p:tgtEl>
                                        <p:attrNameLst>
                                          <p:attrName>style.visibility</p:attrName>
                                        </p:attrNameLst>
                                      </p:cBhvr>
                                      <p:to>
                                        <p:strVal val="visible"/>
                                      </p:to>
                                    </p:set>
                                    <p:anim calcmode="lin" valueType="num">
                                      <p:cBhvr additive="base">
                                        <p:cTn id="7" dur="1000"/>
                                        <p:tgtEl>
                                          <p:spTgt spid="1761"/>
                                        </p:tgtEl>
                                        <p:attrNameLst>
                                          <p:attrName>ppt_w</p:attrName>
                                        </p:attrNameLst>
                                      </p:cBhvr>
                                      <p:tavLst>
                                        <p:tav tm="0">
                                          <p:val>
                                            <p:strVal val="0"/>
                                          </p:val>
                                        </p:tav>
                                        <p:tav tm="100000">
                                          <p:val>
                                            <p:strVal val="#ppt_w"/>
                                          </p:val>
                                        </p:tav>
                                      </p:tavLst>
                                    </p:anim>
                                    <p:anim calcmode="lin" valueType="num">
                                      <p:cBhvr additive="base">
                                        <p:cTn id="8" dur="1000"/>
                                        <p:tgtEl>
                                          <p:spTgt spid="176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63"/>
          <p:cNvSpPr txBox="1">
            <a:spLocks noGrp="1"/>
          </p:cNvSpPr>
          <p:nvPr>
            <p:ph type="title"/>
          </p:nvPr>
        </p:nvSpPr>
        <p:spPr>
          <a:xfrm>
            <a:off x="2418000" y="2801375"/>
            <a:ext cx="43080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About the Project</a:t>
            </a:r>
            <a:endParaRPr>
              <a:solidFill>
                <a:schemeClr val="dk2"/>
              </a:solidFill>
            </a:endParaRPr>
          </a:p>
        </p:txBody>
      </p:sp>
      <p:sp>
        <p:nvSpPr>
          <p:cNvPr id="1769" name="Google Shape;1769;p63"/>
          <p:cNvSpPr txBox="1">
            <a:spLocks noGrp="1"/>
          </p:cNvSpPr>
          <p:nvPr>
            <p:ph type="subTitle" idx="1"/>
          </p:nvPr>
        </p:nvSpPr>
        <p:spPr>
          <a:xfrm flipH="1">
            <a:off x="2213700" y="3552800"/>
            <a:ext cx="4716600" cy="8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the biggest planet in the Solar System and the fourth-brightest object in the night sky</a:t>
            </a:r>
            <a:endParaRPr/>
          </a:p>
        </p:txBody>
      </p:sp>
      <p:grpSp>
        <p:nvGrpSpPr>
          <p:cNvPr id="1770" name="Google Shape;1770;p63"/>
          <p:cNvGrpSpPr/>
          <p:nvPr/>
        </p:nvGrpSpPr>
        <p:grpSpPr>
          <a:xfrm rot="-3669277">
            <a:off x="1694154" y="48259"/>
            <a:ext cx="2265889" cy="1391333"/>
            <a:chOff x="3000747" y="-495974"/>
            <a:chExt cx="5291253" cy="3936944"/>
          </a:xfrm>
        </p:grpSpPr>
        <p:sp>
          <p:nvSpPr>
            <p:cNvPr id="1771" name="Google Shape;1771;p63"/>
            <p:cNvSpPr/>
            <p:nvPr/>
          </p:nvSpPr>
          <p:spPr>
            <a:xfrm rot="-105556">
              <a:off x="3013380" y="276218"/>
              <a:ext cx="4955403" cy="3088744"/>
            </a:xfrm>
            <a:custGeom>
              <a:avLst/>
              <a:gdLst/>
              <a:ahLst/>
              <a:cxnLst/>
              <a:rect l="l" t="t" r="r" b="b"/>
              <a:pathLst>
                <a:path w="53286" h="27151" extrusionOk="0">
                  <a:moveTo>
                    <a:pt x="0" y="1"/>
                  </a:moveTo>
                  <a:lnTo>
                    <a:pt x="13186" y="27150"/>
                  </a:lnTo>
                  <a:lnTo>
                    <a:pt x="53286" y="219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rot="1529296" flipH="1">
              <a:off x="2901917" y="652911"/>
              <a:ext cx="5488913" cy="913567"/>
            </a:xfrm>
            <a:custGeom>
              <a:avLst/>
              <a:gdLst/>
              <a:ahLst/>
              <a:cxnLst/>
              <a:rect l="l" t="t" r="r" b="b"/>
              <a:pathLst>
                <a:path w="26040" h="13601" extrusionOk="0">
                  <a:moveTo>
                    <a:pt x="8978" y="1"/>
                  </a:moveTo>
                  <a:lnTo>
                    <a:pt x="1" y="13219"/>
                  </a:lnTo>
                  <a:lnTo>
                    <a:pt x="26039" y="13600"/>
                  </a:lnTo>
                  <a:lnTo>
                    <a:pt x="8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pic>
        <p:nvPicPr>
          <p:cNvPr id="1773" name="Google Shape;1773;p63"/>
          <p:cNvPicPr preferRelativeResize="0"/>
          <p:nvPr/>
        </p:nvPicPr>
        <p:blipFill rotWithShape="1">
          <a:blip r:embed="rId3">
            <a:alphaModFix/>
          </a:blip>
          <a:srcRect l="5783" r="5791"/>
          <a:stretch/>
        </p:blipFill>
        <p:spPr>
          <a:xfrm>
            <a:off x="2977093" y="415339"/>
            <a:ext cx="3165530" cy="2147928"/>
          </a:xfrm>
          <a:prstGeom prst="rect">
            <a:avLst/>
          </a:prstGeom>
          <a:noFill/>
          <a:ln>
            <a:noFill/>
          </a:ln>
        </p:spPr>
      </p:pic>
      <p:sp>
        <p:nvSpPr>
          <p:cNvPr id="1774" name="Google Shape;1774;p63"/>
          <p:cNvSpPr/>
          <p:nvPr/>
        </p:nvSpPr>
        <p:spPr>
          <a:xfrm rot="-3084382">
            <a:off x="5386088" y="1740373"/>
            <a:ext cx="1619514" cy="782053"/>
          </a:xfrm>
          <a:custGeom>
            <a:avLst/>
            <a:gdLst/>
            <a:ahLst/>
            <a:cxnLst/>
            <a:rect l="l" t="t" r="r" b="b"/>
            <a:pathLst>
              <a:path w="14516" h="10694" extrusionOk="0">
                <a:moveTo>
                  <a:pt x="1" y="2366"/>
                </a:moveTo>
                <a:lnTo>
                  <a:pt x="3380" y="10693"/>
                </a:lnTo>
                <a:lnTo>
                  <a:pt x="14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773"/>
                                        </p:tgtEl>
                                        <p:attrNameLst>
                                          <p:attrName>style.visibility</p:attrName>
                                        </p:attrNameLst>
                                      </p:cBhvr>
                                      <p:to>
                                        <p:strVal val="visible"/>
                                      </p:to>
                                    </p:set>
                                    <p:anim calcmode="lin" valueType="num">
                                      <p:cBhvr additive="base">
                                        <p:cTn id="7" dur="1000"/>
                                        <p:tgtEl>
                                          <p:spTgt spid="1773"/>
                                        </p:tgtEl>
                                        <p:attrNameLst>
                                          <p:attrName>ppt_w</p:attrName>
                                        </p:attrNameLst>
                                      </p:cBhvr>
                                      <p:tavLst>
                                        <p:tav tm="0">
                                          <p:val>
                                            <p:strVal val="0"/>
                                          </p:val>
                                        </p:tav>
                                        <p:tav tm="100000">
                                          <p:val>
                                            <p:strVal val="#ppt_w"/>
                                          </p:val>
                                        </p:tav>
                                      </p:tavLst>
                                    </p:anim>
                                    <p:anim calcmode="lin" valueType="num">
                                      <p:cBhvr additive="base">
                                        <p:cTn id="8" dur="1000"/>
                                        <p:tgtEl>
                                          <p:spTgt spid="1773"/>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768"/>
                                        </p:tgtEl>
                                        <p:attrNameLst>
                                          <p:attrName>style.visibility</p:attrName>
                                        </p:attrNameLst>
                                      </p:cBhvr>
                                      <p:to>
                                        <p:strVal val="visible"/>
                                      </p:to>
                                    </p:set>
                                    <p:anim calcmode="lin" valueType="num">
                                      <p:cBhvr additive="base">
                                        <p:cTn id="12" dur="1000"/>
                                        <p:tgtEl>
                                          <p:spTgt spid="1768"/>
                                        </p:tgtEl>
                                        <p:attrNameLst>
                                          <p:attrName>ppt_y</p:attrName>
                                        </p:attrNameLst>
                                      </p:cBhvr>
                                      <p:tavLst>
                                        <p:tav tm="0">
                                          <p:val>
                                            <p:strVal val="#ppt_y+1"/>
                                          </p:val>
                                        </p:tav>
                                        <p:tav tm="100000">
                                          <p:val>
                                            <p:strVal val="#ppt_y"/>
                                          </p:val>
                                        </p:tav>
                                      </p:tavLst>
                                    </p:anim>
                                  </p:childTnLst>
                                </p:cTn>
                              </p:par>
                            </p:childTnLst>
                          </p:cTn>
                        </p:par>
                        <p:par>
                          <p:cTn id="13" fill="hold">
                            <p:stCondLst>
                              <p:cond delay="2000"/>
                            </p:stCondLst>
                            <p:childTnLst>
                              <p:par>
                                <p:cTn id="14" presetID="2" presetClass="entr" presetSubtype="4" fill="hold" nodeType="afterEffect">
                                  <p:stCondLst>
                                    <p:cond delay="0"/>
                                  </p:stCondLst>
                                  <p:childTnLst>
                                    <p:set>
                                      <p:cBhvr>
                                        <p:cTn id="15" dur="1" fill="hold">
                                          <p:stCondLst>
                                            <p:cond delay="0"/>
                                          </p:stCondLst>
                                        </p:cTn>
                                        <p:tgtEl>
                                          <p:spTgt spid="1769"/>
                                        </p:tgtEl>
                                        <p:attrNameLst>
                                          <p:attrName>style.visibility</p:attrName>
                                        </p:attrNameLst>
                                      </p:cBhvr>
                                      <p:to>
                                        <p:strVal val="visible"/>
                                      </p:to>
                                    </p:set>
                                    <p:anim calcmode="lin" valueType="num">
                                      <p:cBhvr additive="base">
                                        <p:cTn id="16" dur="1000"/>
                                        <p:tgtEl>
                                          <p:spTgt spid="17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grpSp>
        <p:nvGrpSpPr>
          <p:cNvPr id="1779" name="Google Shape;1779;p64"/>
          <p:cNvGrpSpPr/>
          <p:nvPr/>
        </p:nvGrpSpPr>
        <p:grpSpPr>
          <a:xfrm rot="7052544" flipH="1">
            <a:off x="3701196" y="496806"/>
            <a:ext cx="2469378" cy="1848777"/>
            <a:chOff x="3000747" y="-495974"/>
            <a:chExt cx="5291253" cy="3936944"/>
          </a:xfrm>
        </p:grpSpPr>
        <p:sp>
          <p:nvSpPr>
            <p:cNvPr id="1780" name="Google Shape;1780;p64"/>
            <p:cNvSpPr/>
            <p:nvPr/>
          </p:nvSpPr>
          <p:spPr>
            <a:xfrm rot="-105556">
              <a:off x="3013380" y="276218"/>
              <a:ext cx="4955403" cy="3088744"/>
            </a:xfrm>
            <a:custGeom>
              <a:avLst/>
              <a:gdLst/>
              <a:ahLst/>
              <a:cxnLst/>
              <a:rect l="l" t="t" r="r" b="b"/>
              <a:pathLst>
                <a:path w="53286" h="27151" extrusionOk="0">
                  <a:moveTo>
                    <a:pt x="0" y="1"/>
                  </a:moveTo>
                  <a:lnTo>
                    <a:pt x="13186" y="27150"/>
                  </a:lnTo>
                  <a:lnTo>
                    <a:pt x="53286" y="219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rot="1529296" flipH="1">
              <a:off x="2901917" y="652911"/>
              <a:ext cx="5488913" cy="913567"/>
            </a:xfrm>
            <a:custGeom>
              <a:avLst/>
              <a:gdLst/>
              <a:ahLst/>
              <a:cxnLst/>
              <a:rect l="l" t="t" r="r" b="b"/>
              <a:pathLst>
                <a:path w="26040" h="13601" extrusionOk="0">
                  <a:moveTo>
                    <a:pt x="8978" y="1"/>
                  </a:moveTo>
                  <a:lnTo>
                    <a:pt x="1" y="13219"/>
                  </a:lnTo>
                  <a:lnTo>
                    <a:pt x="26039" y="13600"/>
                  </a:lnTo>
                  <a:lnTo>
                    <a:pt x="8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782" name="Google Shape;1782;p64"/>
          <p:cNvSpPr txBox="1">
            <a:spLocks noGrp="1"/>
          </p:cNvSpPr>
          <p:nvPr>
            <p:ph type="title"/>
          </p:nvPr>
        </p:nvSpPr>
        <p:spPr>
          <a:xfrm>
            <a:off x="5519086" y="1450800"/>
            <a:ext cx="2680800" cy="101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About the Project</a:t>
            </a:r>
            <a:endParaRPr/>
          </a:p>
        </p:txBody>
      </p:sp>
      <p:sp>
        <p:nvSpPr>
          <p:cNvPr id="1783" name="Google Shape;1783;p64"/>
          <p:cNvSpPr txBox="1">
            <a:spLocks noGrp="1"/>
          </p:cNvSpPr>
          <p:nvPr>
            <p:ph type="subTitle" idx="1"/>
          </p:nvPr>
        </p:nvSpPr>
        <p:spPr>
          <a:xfrm flipH="1">
            <a:off x="5439275" y="2615400"/>
            <a:ext cx="2760600" cy="142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the biggest planet in the Solar System and the fourth-brightest object in the night sky</a:t>
            </a:r>
            <a:endParaRPr/>
          </a:p>
        </p:txBody>
      </p:sp>
      <p:pic>
        <p:nvPicPr>
          <p:cNvPr id="1784" name="Google Shape;1784;p64"/>
          <p:cNvPicPr preferRelativeResize="0"/>
          <p:nvPr/>
        </p:nvPicPr>
        <p:blipFill rotWithShape="1">
          <a:blip r:embed="rId3">
            <a:alphaModFix/>
          </a:blip>
          <a:srcRect l="40807" r="112"/>
          <a:stretch/>
        </p:blipFill>
        <p:spPr>
          <a:xfrm>
            <a:off x="0" y="-100925"/>
            <a:ext cx="4648046" cy="5244720"/>
          </a:xfrm>
          <a:prstGeom prst="rect">
            <a:avLst/>
          </a:prstGeom>
          <a:noFill/>
          <a:ln>
            <a:noFill/>
          </a:ln>
        </p:spPr>
      </p:pic>
      <p:sp>
        <p:nvSpPr>
          <p:cNvPr id="1785" name="Google Shape;1785;p64"/>
          <p:cNvSpPr/>
          <p:nvPr/>
        </p:nvSpPr>
        <p:spPr>
          <a:xfrm rot="8266359" flipH="1">
            <a:off x="-6086" y="4250423"/>
            <a:ext cx="2438614" cy="1177596"/>
          </a:xfrm>
          <a:custGeom>
            <a:avLst/>
            <a:gdLst/>
            <a:ahLst/>
            <a:cxnLst/>
            <a:rect l="l" t="t" r="r" b="b"/>
            <a:pathLst>
              <a:path w="14516" h="10694" extrusionOk="0">
                <a:moveTo>
                  <a:pt x="1" y="2366"/>
                </a:moveTo>
                <a:lnTo>
                  <a:pt x="3380" y="10693"/>
                </a:lnTo>
                <a:lnTo>
                  <a:pt x="14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89"/>
        <p:cNvGrpSpPr/>
        <p:nvPr/>
      </p:nvGrpSpPr>
      <p:grpSpPr>
        <a:xfrm>
          <a:off x="0" y="0"/>
          <a:ext cx="0" cy="0"/>
          <a:chOff x="0" y="0"/>
          <a:chExt cx="0" cy="0"/>
        </a:xfrm>
      </p:grpSpPr>
      <p:sp>
        <p:nvSpPr>
          <p:cNvPr id="1790" name="Google Shape;1790;p65"/>
          <p:cNvSpPr txBox="1">
            <a:spLocks noGrp="1"/>
          </p:cNvSpPr>
          <p:nvPr>
            <p:ph type="title"/>
          </p:nvPr>
        </p:nvSpPr>
        <p:spPr>
          <a:xfrm>
            <a:off x="1581900" y="2973376"/>
            <a:ext cx="5980200" cy="562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
        <p:nvSpPr>
          <p:cNvPr id="1791" name="Google Shape;1791;p65"/>
          <p:cNvSpPr txBox="1">
            <a:spLocks noGrp="1"/>
          </p:cNvSpPr>
          <p:nvPr>
            <p:ph type="subTitle" idx="1"/>
          </p:nvPr>
        </p:nvSpPr>
        <p:spPr>
          <a:xfrm>
            <a:off x="1580250" y="1653351"/>
            <a:ext cx="5983500" cy="13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66"/>
          <p:cNvSpPr txBox="1">
            <a:spLocks noGrp="1"/>
          </p:cNvSpPr>
          <p:nvPr>
            <p:ph type="title"/>
          </p:nvPr>
        </p:nvSpPr>
        <p:spPr>
          <a:xfrm>
            <a:off x="1995500" y="3379425"/>
            <a:ext cx="5151000" cy="5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1797" name="Google Shape;1797;p66"/>
          <p:cNvSpPr txBox="1">
            <a:spLocks noGrp="1"/>
          </p:cNvSpPr>
          <p:nvPr>
            <p:ph type="subTitle" idx="1"/>
          </p:nvPr>
        </p:nvSpPr>
        <p:spPr>
          <a:xfrm>
            <a:off x="1114350" y="2050275"/>
            <a:ext cx="6915300" cy="13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96"/>
                                        </p:tgtEl>
                                        <p:attrNameLst>
                                          <p:attrName>style.visibility</p:attrName>
                                        </p:attrNameLst>
                                      </p:cBhvr>
                                      <p:to>
                                        <p:strVal val="visible"/>
                                      </p:to>
                                    </p:set>
                                    <p:anim calcmode="lin" valueType="num">
                                      <p:cBhvr additive="base">
                                        <p:cTn id="7" dur="1000"/>
                                        <p:tgtEl>
                                          <p:spTgt spid="1796"/>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797"/>
                                        </p:tgtEl>
                                        <p:attrNameLst>
                                          <p:attrName>style.visibility</p:attrName>
                                        </p:attrNameLst>
                                      </p:cBhvr>
                                      <p:to>
                                        <p:strVal val="visible"/>
                                      </p:to>
                                    </p:set>
                                    <p:anim calcmode="lin" valueType="num">
                                      <p:cBhvr additive="base">
                                        <p:cTn id="10" dur="1000"/>
                                        <p:tgtEl>
                                          <p:spTgt spid="17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graphicFrame>
        <p:nvGraphicFramePr>
          <p:cNvPr id="1802" name="Google Shape;1802;p67"/>
          <p:cNvGraphicFramePr/>
          <p:nvPr/>
        </p:nvGraphicFramePr>
        <p:xfrm>
          <a:off x="1467625" y="1485849"/>
          <a:ext cx="3000000" cy="3000000"/>
        </p:xfrm>
        <a:graphic>
          <a:graphicData uri="http://schemas.openxmlformats.org/drawingml/2006/table">
            <a:tbl>
              <a:tblPr>
                <a:noFill/>
                <a:tableStyleId>{1FDE6B27-DB77-4614-AB43-CE13958ACA17}</a:tableStyleId>
              </a:tblPr>
              <a:tblGrid>
                <a:gridCol w="1241750">
                  <a:extLst>
                    <a:ext uri="{9D8B030D-6E8A-4147-A177-3AD203B41FA5}">
                      <a16:colId xmlns:a16="http://schemas.microsoft.com/office/drawing/2014/main" val="20000"/>
                    </a:ext>
                  </a:extLst>
                </a:gridCol>
                <a:gridCol w="1241750">
                  <a:extLst>
                    <a:ext uri="{9D8B030D-6E8A-4147-A177-3AD203B41FA5}">
                      <a16:colId xmlns:a16="http://schemas.microsoft.com/office/drawing/2014/main" val="20001"/>
                    </a:ext>
                  </a:extLst>
                </a:gridCol>
                <a:gridCol w="1241750">
                  <a:extLst>
                    <a:ext uri="{9D8B030D-6E8A-4147-A177-3AD203B41FA5}">
                      <a16:colId xmlns:a16="http://schemas.microsoft.com/office/drawing/2014/main" val="20002"/>
                    </a:ext>
                  </a:extLst>
                </a:gridCol>
                <a:gridCol w="1241750">
                  <a:extLst>
                    <a:ext uri="{9D8B030D-6E8A-4147-A177-3AD203B41FA5}">
                      <a16:colId xmlns:a16="http://schemas.microsoft.com/office/drawing/2014/main" val="20003"/>
                    </a:ext>
                  </a:extLst>
                </a:gridCol>
                <a:gridCol w="1241750">
                  <a:extLst>
                    <a:ext uri="{9D8B030D-6E8A-4147-A177-3AD203B41FA5}">
                      <a16:colId xmlns:a16="http://schemas.microsoft.com/office/drawing/2014/main" val="20004"/>
                    </a:ext>
                  </a:extLst>
                </a:gridCol>
              </a:tblGrid>
              <a:tr h="497400">
                <a:tc>
                  <a:txBody>
                    <a:bodyPr/>
                    <a:lstStyle/>
                    <a:p>
                      <a:pPr marL="0" lvl="0" indent="0" algn="ctr" rtl="0">
                        <a:spcBef>
                          <a:spcPts val="0"/>
                        </a:spcBef>
                        <a:spcAft>
                          <a:spcPts val="0"/>
                        </a:spcAft>
                        <a:buNone/>
                      </a:pPr>
                      <a:r>
                        <a:rPr lang="en" sz="2000">
                          <a:solidFill>
                            <a:schemeClr val="dk2"/>
                          </a:solidFill>
                          <a:latin typeface="Oswald"/>
                          <a:ea typeface="Oswald"/>
                          <a:cs typeface="Oswald"/>
                          <a:sym typeface="Oswald"/>
                        </a:rPr>
                        <a:t>Mon.</a:t>
                      </a:r>
                      <a:endParaRPr sz="2000">
                        <a:solidFill>
                          <a:schemeClr val="dk2"/>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2"/>
                          </a:solidFill>
                          <a:latin typeface="Oswald"/>
                          <a:ea typeface="Oswald"/>
                          <a:cs typeface="Oswald"/>
                          <a:sym typeface="Oswald"/>
                        </a:rPr>
                        <a:t>Tue.</a:t>
                      </a:r>
                      <a:endParaRPr sz="2000">
                        <a:solidFill>
                          <a:schemeClr val="dk2"/>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2"/>
                          </a:solidFill>
                          <a:latin typeface="Oswald"/>
                          <a:ea typeface="Oswald"/>
                          <a:cs typeface="Oswald"/>
                          <a:sym typeface="Oswald"/>
                        </a:rPr>
                        <a:t>Wed.</a:t>
                      </a:r>
                      <a:endParaRPr sz="2000">
                        <a:solidFill>
                          <a:schemeClr val="dk2"/>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2"/>
                          </a:solidFill>
                          <a:latin typeface="Oswald"/>
                          <a:ea typeface="Oswald"/>
                          <a:cs typeface="Oswald"/>
                          <a:sym typeface="Oswald"/>
                        </a:rPr>
                        <a:t>Thu.</a:t>
                      </a:r>
                      <a:endParaRPr sz="2000">
                        <a:solidFill>
                          <a:schemeClr val="dk2"/>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2"/>
                          </a:solidFill>
                          <a:latin typeface="Oswald"/>
                          <a:ea typeface="Oswald"/>
                          <a:cs typeface="Oswald"/>
                          <a:sym typeface="Oswald"/>
                        </a:rPr>
                        <a:t>Fri.</a:t>
                      </a:r>
                      <a:endParaRPr sz="2000">
                        <a:solidFill>
                          <a:schemeClr val="dk2"/>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2225">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01</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02</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03</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04</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05</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82225">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08</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09</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10</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11</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12</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2225">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15</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16</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17</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18</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19</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82225">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22</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23</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24</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25</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26</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85950">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29</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30</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31</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03" name="Google Shape;1803;p67"/>
          <p:cNvSpPr/>
          <p:nvPr/>
        </p:nvSpPr>
        <p:spPr>
          <a:xfrm rot="-6716487">
            <a:off x="6512792" y="2373305"/>
            <a:ext cx="309191" cy="353997"/>
          </a:xfrm>
          <a:custGeom>
            <a:avLst/>
            <a:gdLst/>
            <a:ahLst/>
            <a:cxnLst/>
            <a:rect l="l" t="t" r="r" b="b"/>
            <a:pathLst>
              <a:path w="22609" h="28456" extrusionOk="0">
                <a:moveTo>
                  <a:pt x="9472" y="1"/>
                </a:moveTo>
                <a:lnTo>
                  <a:pt x="1" y="28456"/>
                </a:lnTo>
                <a:lnTo>
                  <a:pt x="22609" y="6488"/>
                </a:lnTo>
                <a:lnTo>
                  <a:pt x="9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txBox="1">
            <a:spLocks noGrp="1"/>
          </p:cNvSpPr>
          <p:nvPr>
            <p:ph type="title"/>
          </p:nvPr>
        </p:nvSpPr>
        <p:spPr>
          <a:xfrm>
            <a:off x="713225" y="438728"/>
            <a:ext cx="77175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Project Schedule</a:t>
            </a:r>
            <a:endParaRPr/>
          </a:p>
        </p:txBody>
      </p:sp>
      <p:sp>
        <p:nvSpPr>
          <p:cNvPr id="1805" name="Google Shape;1805;p67"/>
          <p:cNvSpPr txBox="1"/>
          <p:nvPr/>
        </p:nvSpPr>
        <p:spPr>
          <a:xfrm flipH="1">
            <a:off x="703200" y="4181618"/>
            <a:ext cx="7737600" cy="32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latin typeface="Fira Sans"/>
                <a:ea typeface="Fira Sans"/>
                <a:cs typeface="Fira Sans"/>
                <a:sym typeface="Fira Sans"/>
              </a:rPr>
              <a:t>This is a calendar in which you can see important dates for the project</a:t>
            </a:r>
            <a:endParaRPr>
              <a:solidFill>
                <a:schemeClr val="dk2"/>
              </a:solidFill>
              <a:latin typeface="Fira Sans"/>
              <a:ea typeface="Fira Sans"/>
              <a:cs typeface="Fira Sans"/>
              <a:sym typeface="Fira Sans"/>
            </a:endParaRPr>
          </a:p>
        </p:txBody>
      </p:sp>
      <p:sp>
        <p:nvSpPr>
          <p:cNvPr id="1806" name="Google Shape;1806;p67"/>
          <p:cNvSpPr/>
          <p:nvPr/>
        </p:nvSpPr>
        <p:spPr>
          <a:xfrm rot="-6716487">
            <a:off x="2795478" y="2752645"/>
            <a:ext cx="309191" cy="353997"/>
          </a:xfrm>
          <a:custGeom>
            <a:avLst/>
            <a:gdLst/>
            <a:ahLst/>
            <a:cxnLst/>
            <a:rect l="l" t="t" r="r" b="b"/>
            <a:pathLst>
              <a:path w="22609" h="28456" extrusionOk="0">
                <a:moveTo>
                  <a:pt x="9472" y="1"/>
                </a:moveTo>
                <a:lnTo>
                  <a:pt x="1" y="28456"/>
                </a:lnTo>
                <a:lnTo>
                  <a:pt x="22609" y="6488"/>
                </a:lnTo>
                <a:lnTo>
                  <a:pt x="9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rot="-6716487">
            <a:off x="5281910" y="3158226"/>
            <a:ext cx="309191" cy="353997"/>
          </a:xfrm>
          <a:custGeom>
            <a:avLst/>
            <a:gdLst/>
            <a:ahLst/>
            <a:cxnLst/>
            <a:rect l="l" t="t" r="r" b="b"/>
            <a:pathLst>
              <a:path w="22609" h="28456" extrusionOk="0">
                <a:moveTo>
                  <a:pt x="9472" y="1"/>
                </a:moveTo>
                <a:lnTo>
                  <a:pt x="1" y="28456"/>
                </a:lnTo>
                <a:lnTo>
                  <a:pt x="22609" y="6488"/>
                </a:lnTo>
                <a:lnTo>
                  <a:pt x="9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68"/>
          <p:cNvSpPr/>
          <p:nvPr/>
        </p:nvSpPr>
        <p:spPr>
          <a:xfrm>
            <a:off x="813425" y="1402300"/>
            <a:ext cx="447900" cy="256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8"/>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Schedule</a:t>
            </a:r>
            <a:endParaRPr/>
          </a:p>
        </p:txBody>
      </p:sp>
      <p:sp>
        <p:nvSpPr>
          <p:cNvPr id="1814" name="Google Shape;1814;p68"/>
          <p:cNvSpPr txBox="1"/>
          <p:nvPr/>
        </p:nvSpPr>
        <p:spPr>
          <a:xfrm rot="-5400000">
            <a:off x="-726343" y="2493503"/>
            <a:ext cx="35274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Oswald"/>
                <a:ea typeface="Oswald"/>
                <a:cs typeface="Oswald"/>
                <a:sym typeface="Oswald"/>
              </a:rPr>
              <a:t>January </a:t>
            </a:r>
            <a:endParaRPr sz="2400" b="1">
              <a:solidFill>
                <a:schemeClr val="dk2"/>
              </a:solidFill>
              <a:latin typeface="Oswald"/>
              <a:ea typeface="Oswald"/>
              <a:cs typeface="Oswald"/>
              <a:sym typeface="Oswald"/>
            </a:endParaRPr>
          </a:p>
        </p:txBody>
      </p:sp>
      <p:graphicFrame>
        <p:nvGraphicFramePr>
          <p:cNvPr id="1815" name="Google Shape;1815;p68"/>
          <p:cNvGraphicFramePr/>
          <p:nvPr/>
        </p:nvGraphicFramePr>
        <p:xfrm>
          <a:off x="1367914" y="1392472"/>
          <a:ext cx="3000000" cy="3000000"/>
        </p:xfrm>
        <a:graphic>
          <a:graphicData uri="http://schemas.openxmlformats.org/drawingml/2006/table">
            <a:tbl>
              <a:tblPr>
                <a:noFill/>
                <a:tableStyleId>{1FDE6B27-DB77-4614-AB43-CE13958ACA17}</a:tableStyleId>
              </a:tblPr>
              <a:tblGrid>
                <a:gridCol w="937825">
                  <a:extLst>
                    <a:ext uri="{9D8B030D-6E8A-4147-A177-3AD203B41FA5}">
                      <a16:colId xmlns:a16="http://schemas.microsoft.com/office/drawing/2014/main" val="20000"/>
                    </a:ext>
                  </a:extLst>
                </a:gridCol>
                <a:gridCol w="937825">
                  <a:extLst>
                    <a:ext uri="{9D8B030D-6E8A-4147-A177-3AD203B41FA5}">
                      <a16:colId xmlns:a16="http://schemas.microsoft.com/office/drawing/2014/main" val="20001"/>
                    </a:ext>
                  </a:extLst>
                </a:gridCol>
                <a:gridCol w="937825">
                  <a:extLst>
                    <a:ext uri="{9D8B030D-6E8A-4147-A177-3AD203B41FA5}">
                      <a16:colId xmlns:a16="http://schemas.microsoft.com/office/drawing/2014/main" val="20002"/>
                    </a:ext>
                  </a:extLst>
                </a:gridCol>
                <a:gridCol w="970475">
                  <a:extLst>
                    <a:ext uri="{9D8B030D-6E8A-4147-A177-3AD203B41FA5}">
                      <a16:colId xmlns:a16="http://schemas.microsoft.com/office/drawing/2014/main" val="20003"/>
                    </a:ext>
                  </a:extLst>
                </a:gridCol>
                <a:gridCol w="905200">
                  <a:extLst>
                    <a:ext uri="{9D8B030D-6E8A-4147-A177-3AD203B41FA5}">
                      <a16:colId xmlns:a16="http://schemas.microsoft.com/office/drawing/2014/main" val="20004"/>
                    </a:ext>
                  </a:extLst>
                </a:gridCol>
              </a:tblGrid>
              <a:tr h="535125">
                <a:tc>
                  <a:txBody>
                    <a:bodyPr/>
                    <a:lstStyle/>
                    <a:p>
                      <a:pPr marL="0" lvl="0" indent="0" algn="ctr" rtl="0">
                        <a:spcBef>
                          <a:spcPts val="0"/>
                        </a:spcBef>
                        <a:spcAft>
                          <a:spcPts val="0"/>
                        </a:spcAft>
                        <a:buNone/>
                      </a:pPr>
                      <a:r>
                        <a:rPr lang="en" sz="2000">
                          <a:solidFill>
                            <a:schemeClr val="dk2"/>
                          </a:solidFill>
                          <a:latin typeface="Oswald"/>
                          <a:ea typeface="Oswald"/>
                          <a:cs typeface="Oswald"/>
                          <a:sym typeface="Oswald"/>
                        </a:rPr>
                        <a:t>mon</a:t>
                      </a:r>
                      <a:endParaRPr sz="2000">
                        <a:solidFill>
                          <a:schemeClr val="dk2"/>
                        </a:solidFill>
                        <a:latin typeface="Oswald"/>
                        <a:ea typeface="Oswald"/>
                        <a:cs typeface="Oswald"/>
                        <a:sym typeface="Oswald"/>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rgbClr val="E0EA99"/>
                    </a:solidFill>
                  </a:tcPr>
                </a:tc>
                <a:tc>
                  <a:txBody>
                    <a:bodyPr/>
                    <a:lstStyle/>
                    <a:p>
                      <a:pPr marL="0" lvl="0" indent="0" algn="ctr" rtl="0">
                        <a:spcBef>
                          <a:spcPts val="0"/>
                        </a:spcBef>
                        <a:spcAft>
                          <a:spcPts val="0"/>
                        </a:spcAft>
                        <a:buNone/>
                      </a:pPr>
                      <a:r>
                        <a:rPr lang="en" sz="2000">
                          <a:solidFill>
                            <a:schemeClr val="dk2"/>
                          </a:solidFill>
                          <a:latin typeface="Oswald"/>
                          <a:ea typeface="Oswald"/>
                          <a:cs typeface="Oswald"/>
                          <a:sym typeface="Oswald"/>
                        </a:rPr>
                        <a:t>tue</a:t>
                      </a:r>
                      <a:endParaRPr sz="2000">
                        <a:solidFill>
                          <a:schemeClr val="dk2"/>
                        </a:solidFill>
                        <a:latin typeface="Oswald"/>
                        <a:ea typeface="Oswald"/>
                        <a:cs typeface="Oswald"/>
                        <a:sym typeface="Oswald"/>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2"/>
                          </a:solidFill>
                          <a:latin typeface="Oswald"/>
                          <a:ea typeface="Oswald"/>
                          <a:cs typeface="Oswald"/>
                          <a:sym typeface="Oswald"/>
                        </a:rPr>
                        <a:t>wed</a:t>
                      </a:r>
                      <a:endParaRPr sz="2000">
                        <a:solidFill>
                          <a:schemeClr val="dk2"/>
                        </a:solidFill>
                        <a:latin typeface="Oswald"/>
                        <a:ea typeface="Oswald"/>
                        <a:cs typeface="Oswald"/>
                        <a:sym typeface="Oswald"/>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a:solidFill>
                            <a:schemeClr val="dk2"/>
                          </a:solidFill>
                          <a:latin typeface="Oswald"/>
                          <a:ea typeface="Oswald"/>
                          <a:cs typeface="Oswald"/>
                          <a:sym typeface="Oswald"/>
                        </a:rPr>
                        <a:t>thu</a:t>
                      </a:r>
                      <a:endParaRPr sz="2000">
                        <a:solidFill>
                          <a:schemeClr val="dk2"/>
                        </a:solidFill>
                        <a:latin typeface="Oswald"/>
                        <a:ea typeface="Oswald"/>
                        <a:cs typeface="Oswald"/>
                        <a:sym typeface="Oswald"/>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dk2"/>
                          </a:solidFill>
                          <a:latin typeface="Oswald"/>
                          <a:ea typeface="Oswald"/>
                          <a:cs typeface="Oswald"/>
                          <a:sym typeface="Oswald"/>
                        </a:rPr>
                        <a:t>fri</a:t>
                      </a:r>
                      <a:endParaRPr sz="2000">
                        <a:solidFill>
                          <a:schemeClr val="dk2"/>
                        </a:solidFill>
                        <a:latin typeface="Oswald"/>
                        <a:ea typeface="Oswald"/>
                        <a:cs typeface="Oswald"/>
                        <a:sym typeface="Oswald"/>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22150">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01</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rgbClr val="E0EA99"/>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02</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03</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04</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05</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422150">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08</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rgbClr val="E0EA99"/>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09</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10</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11</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12</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422150">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15</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rgbClr val="E0EA99"/>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16</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17</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18</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19</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r h="422150">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22</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rgbClr val="E0EA99"/>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23</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24</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25</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26</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4"/>
                    </a:solidFill>
                  </a:tcPr>
                </a:tc>
                <a:extLst>
                  <a:ext uri="{0D108BD9-81ED-4DB2-BD59-A6C34878D82A}">
                    <a16:rowId xmlns:a16="http://schemas.microsoft.com/office/drawing/2014/main" val="10004"/>
                  </a:ext>
                </a:extLst>
              </a:tr>
              <a:tr h="426250">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29</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rgbClr val="E0EA99"/>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30</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31</a:t>
                      </a: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Fira Sans"/>
                        <a:ea typeface="Fira Sans"/>
                        <a:cs typeface="Fira Sans"/>
                        <a:sym typeface="Fira Sans"/>
                      </a:endParaRPr>
                    </a:p>
                  </a:txBody>
                  <a:tcPr marL="91425" marR="91425" marT="91425" marB="91425" anchor="ctr">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alpha val="0"/>
                        </a:schemeClr>
                      </a:solidFill>
                      <a:prstDash val="solid"/>
                      <a:round/>
                      <a:headEnd type="none" w="sm" len="sm"/>
                      <a:tailEnd type="none" w="sm" len="sm"/>
                    </a:lnB>
                    <a:solidFill>
                      <a:schemeClr val="accent4"/>
                    </a:solidFill>
                  </a:tcPr>
                </a:tc>
                <a:extLst>
                  <a:ext uri="{0D108BD9-81ED-4DB2-BD59-A6C34878D82A}">
                    <a16:rowId xmlns:a16="http://schemas.microsoft.com/office/drawing/2014/main" val="10005"/>
                  </a:ext>
                </a:extLst>
              </a:tr>
            </a:tbl>
          </a:graphicData>
        </a:graphic>
      </p:graphicFrame>
      <p:sp>
        <p:nvSpPr>
          <p:cNvPr id="1816" name="Google Shape;1816;p68"/>
          <p:cNvSpPr txBox="1"/>
          <p:nvPr/>
        </p:nvSpPr>
        <p:spPr>
          <a:xfrm flipH="1">
            <a:off x="813475" y="4314475"/>
            <a:ext cx="5434800" cy="3264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1600"/>
              </a:spcAft>
              <a:buNone/>
            </a:pPr>
            <a:r>
              <a:rPr lang="en" sz="1300">
                <a:solidFill>
                  <a:schemeClr val="dk2"/>
                </a:solidFill>
                <a:latin typeface="Fira Sans"/>
                <a:ea typeface="Fira Sans"/>
                <a:cs typeface="Fira Sans"/>
                <a:sym typeface="Fira Sans"/>
              </a:rPr>
              <a:t>This is a calendar in which you can see important dates for the project</a:t>
            </a:r>
            <a:endParaRPr sz="1300">
              <a:solidFill>
                <a:schemeClr val="dk2"/>
              </a:solidFill>
              <a:latin typeface="Fira Sans"/>
              <a:ea typeface="Fira Sans"/>
              <a:cs typeface="Fira Sans"/>
              <a:sym typeface="Fira Sans"/>
            </a:endParaRPr>
          </a:p>
        </p:txBody>
      </p:sp>
      <p:sp>
        <p:nvSpPr>
          <p:cNvPr id="1817" name="Google Shape;1817;p68"/>
          <p:cNvSpPr/>
          <p:nvPr/>
        </p:nvSpPr>
        <p:spPr>
          <a:xfrm rot="-6185194">
            <a:off x="4403445" y="3082176"/>
            <a:ext cx="564918" cy="527972"/>
          </a:xfrm>
          <a:custGeom>
            <a:avLst/>
            <a:gdLst/>
            <a:ahLst/>
            <a:cxnLst/>
            <a:rect l="l" t="t" r="r" b="b"/>
            <a:pathLst>
              <a:path w="22609" h="28456" extrusionOk="0">
                <a:moveTo>
                  <a:pt x="9472" y="1"/>
                </a:moveTo>
                <a:lnTo>
                  <a:pt x="1" y="28456"/>
                </a:lnTo>
                <a:lnTo>
                  <a:pt x="22609" y="6488"/>
                </a:lnTo>
                <a:lnTo>
                  <a:pt x="9472"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rot="-6185194">
            <a:off x="3469045" y="2233001"/>
            <a:ext cx="564918" cy="527972"/>
          </a:xfrm>
          <a:custGeom>
            <a:avLst/>
            <a:gdLst/>
            <a:ahLst/>
            <a:cxnLst/>
            <a:rect l="l" t="t" r="r" b="b"/>
            <a:pathLst>
              <a:path w="22609" h="28456" extrusionOk="0">
                <a:moveTo>
                  <a:pt x="9472" y="1"/>
                </a:moveTo>
                <a:lnTo>
                  <a:pt x="1" y="28456"/>
                </a:lnTo>
                <a:lnTo>
                  <a:pt x="22609" y="6488"/>
                </a:lnTo>
                <a:lnTo>
                  <a:pt x="9472" y="1"/>
                </a:lnTo>
                <a:close/>
              </a:path>
            </a:pathLst>
          </a:cu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8"/>
          <p:cNvSpPr/>
          <p:nvPr/>
        </p:nvSpPr>
        <p:spPr>
          <a:xfrm rot="-6185194">
            <a:off x="2512495" y="3091976"/>
            <a:ext cx="564918" cy="527972"/>
          </a:xfrm>
          <a:custGeom>
            <a:avLst/>
            <a:gdLst/>
            <a:ahLst/>
            <a:cxnLst/>
            <a:rect l="l" t="t" r="r" b="b"/>
            <a:pathLst>
              <a:path w="22609" h="28456" extrusionOk="0">
                <a:moveTo>
                  <a:pt x="9472" y="1"/>
                </a:moveTo>
                <a:lnTo>
                  <a:pt x="1" y="28456"/>
                </a:lnTo>
                <a:lnTo>
                  <a:pt x="22609" y="6488"/>
                </a:lnTo>
                <a:lnTo>
                  <a:pt x="9472"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8"/>
          <p:cNvSpPr/>
          <p:nvPr/>
        </p:nvSpPr>
        <p:spPr>
          <a:xfrm rot="-6185194">
            <a:off x="1583895" y="1830801"/>
            <a:ext cx="564918" cy="527972"/>
          </a:xfrm>
          <a:custGeom>
            <a:avLst/>
            <a:gdLst/>
            <a:ahLst/>
            <a:cxnLst/>
            <a:rect l="l" t="t" r="r" b="b"/>
            <a:pathLst>
              <a:path w="22609" h="28456" extrusionOk="0">
                <a:moveTo>
                  <a:pt x="9472" y="1"/>
                </a:moveTo>
                <a:lnTo>
                  <a:pt x="1" y="28456"/>
                </a:lnTo>
                <a:lnTo>
                  <a:pt x="22609" y="6488"/>
                </a:lnTo>
                <a:lnTo>
                  <a:pt x="9472" y="1"/>
                </a:lnTo>
                <a:close/>
              </a:path>
            </a:pathLst>
          </a:cu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rot="-6185194">
            <a:off x="5341920" y="1823451"/>
            <a:ext cx="564918" cy="527972"/>
          </a:xfrm>
          <a:custGeom>
            <a:avLst/>
            <a:gdLst/>
            <a:ahLst/>
            <a:cxnLst/>
            <a:rect l="l" t="t" r="r" b="b"/>
            <a:pathLst>
              <a:path w="22609" h="28456" extrusionOk="0">
                <a:moveTo>
                  <a:pt x="9472" y="1"/>
                </a:moveTo>
                <a:lnTo>
                  <a:pt x="1" y="28456"/>
                </a:lnTo>
                <a:lnTo>
                  <a:pt x="22609" y="6488"/>
                </a:lnTo>
                <a:lnTo>
                  <a:pt x="9472"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8"/>
          <p:cNvSpPr txBox="1"/>
          <p:nvPr/>
        </p:nvSpPr>
        <p:spPr>
          <a:xfrm>
            <a:off x="6929293" y="1273137"/>
            <a:ext cx="1401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1"/>
                </a:solidFill>
                <a:latin typeface="Oswald"/>
                <a:ea typeface="Oswald"/>
                <a:cs typeface="Oswald"/>
                <a:sym typeface="Oswald"/>
              </a:rPr>
              <a:t>Mars</a:t>
            </a:r>
            <a:endParaRPr sz="1800" b="1">
              <a:solidFill>
                <a:schemeClr val="accent1"/>
              </a:solidFill>
              <a:latin typeface="Oswald"/>
              <a:ea typeface="Oswald"/>
              <a:cs typeface="Oswald"/>
              <a:sym typeface="Oswald"/>
            </a:endParaRPr>
          </a:p>
        </p:txBody>
      </p:sp>
      <p:sp>
        <p:nvSpPr>
          <p:cNvPr id="1823" name="Google Shape;1823;p68"/>
          <p:cNvSpPr txBox="1"/>
          <p:nvPr/>
        </p:nvSpPr>
        <p:spPr>
          <a:xfrm>
            <a:off x="6327493" y="1603150"/>
            <a:ext cx="2003100" cy="71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dk2"/>
                </a:solidFill>
                <a:latin typeface="Fira Sans Extra Condensed"/>
                <a:ea typeface="Fira Sans Extra Condensed"/>
                <a:cs typeface="Fira Sans Extra Condensed"/>
                <a:sym typeface="Fira Sans Extra Condensed"/>
              </a:rPr>
              <a:t>Despite being red, Mars is a cold place</a:t>
            </a:r>
            <a:endParaRPr>
              <a:solidFill>
                <a:schemeClr val="dk2"/>
              </a:solidFill>
              <a:latin typeface="Fira Sans Extra Condensed"/>
              <a:ea typeface="Fira Sans Extra Condensed"/>
              <a:cs typeface="Fira Sans Extra Condensed"/>
              <a:sym typeface="Fira Sans Extra Condensed"/>
            </a:endParaRPr>
          </a:p>
        </p:txBody>
      </p:sp>
      <p:sp>
        <p:nvSpPr>
          <p:cNvPr id="1824" name="Google Shape;1824;p68"/>
          <p:cNvSpPr txBox="1"/>
          <p:nvPr/>
        </p:nvSpPr>
        <p:spPr>
          <a:xfrm>
            <a:off x="6929293" y="2091350"/>
            <a:ext cx="1401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2"/>
                </a:solidFill>
                <a:latin typeface="Oswald"/>
                <a:ea typeface="Oswald"/>
                <a:cs typeface="Oswald"/>
                <a:sym typeface="Oswald"/>
              </a:rPr>
              <a:t>Venus</a:t>
            </a:r>
            <a:endParaRPr sz="1800" b="1">
              <a:solidFill>
                <a:schemeClr val="accent2"/>
              </a:solidFill>
              <a:latin typeface="Oswald"/>
              <a:ea typeface="Oswald"/>
              <a:cs typeface="Oswald"/>
              <a:sym typeface="Oswald"/>
            </a:endParaRPr>
          </a:p>
        </p:txBody>
      </p:sp>
      <p:sp>
        <p:nvSpPr>
          <p:cNvPr id="1825" name="Google Shape;1825;p68"/>
          <p:cNvSpPr txBox="1"/>
          <p:nvPr/>
        </p:nvSpPr>
        <p:spPr>
          <a:xfrm>
            <a:off x="6327493" y="2427175"/>
            <a:ext cx="2003100" cy="71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dk2"/>
                </a:solidFill>
                <a:latin typeface="Fira Sans Extra Condensed"/>
                <a:ea typeface="Fira Sans Extra Condensed"/>
                <a:cs typeface="Fira Sans Extra Condensed"/>
                <a:sym typeface="Fira Sans Extra Condensed"/>
              </a:rPr>
              <a:t>It has a beautiful name and is the second planet </a:t>
            </a:r>
            <a:endParaRPr>
              <a:solidFill>
                <a:schemeClr val="dk2"/>
              </a:solidFill>
              <a:latin typeface="Fira Sans Extra Condensed"/>
              <a:ea typeface="Fira Sans Extra Condensed"/>
              <a:cs typeface="Fira Sans Extra Condensed"/>
              <a:sym typeface="Fira Sans Extra Condensed"/>
            </a:endParaRPr>
          </a:p>
        </p:txBody>
      </p:sp>
      <p:sp>
        <p:nvSpPr>
          <p:cNvPr id="1826" name="Google Shape;1826;p68"/>
          <p:cNvSpPr txBox="1"/>
          <p:nvPr/>
        </p:nvSpPr>
        <p:spPr>
          <a:xfrm>
            <a:off x="6929293" y="2909563"/>
            <a:ext cx="1401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3"/>
                </a:solidFill>
                <a:latin typeface="Oswald"/>
                <a:ea typeface="Oswald"/>
                <a:cs typeface="Oswald"/>
                <a:sym typeface="Oswald"/>
              </a:rPr>
              <a:t>Mercury</a:t>
            </a:r>
            <a:endParaRPr sz="1800" b="1">
              <a:solidFill>
                <a:schemeClr val="accent3"/>
              </a:solidFill>
              <a:latin typeface="Oswald"/>
              <a:ea typeface="Oswald"/>
              <a:cs typeface="Oswald"/>
              <a:sym typeface="Oswald"/>
            </a:endParaRPr>
          </a:p>
        </p:txBody>
      </p:sp>
      <p:sp>
        <p:nvSpPr>
          <p:cNvPr id="1827" name="Google Shape;1827;p68"/>
          <p:cNvSpPr txBox="1"/>
          <p:nvPr/>
        </p:nvSpPr>
        <p:spPr>
          <a:xfrm>
            <a:off x="6327493" y="3242775"/>
            <a:ext cx="2003100" cy="71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Fira Sans Extra Condensed"/>
                <a:ea typeface="Fira Sans Extra Condensed"/>
                <a:cs typeface="Fira Sans Extra Condensed"/>
                <a:sym typeface="Fira Sans Extra Condensed"/>
              </a:rPr>
              <a:t>Mercury is the smallest planet in the Solar System</a:t>
            </a:r>
            <a:endParaRPr>
              <a:solidFill>
                <a:schemeClr val="dk2"/>
              </a:solidFill>
              <a:latin typeface="Fira Sans Extra Condensed"/>
              <a:ea typeface="Fira Sans Extra Condensed"/>
              <a:cs typeface="Fira Sans Extra Condensed"/>
              <a:sym typeface="Fira Sans Extra Condensed"/>
            </a:endParaRPr>
          </a:p>
          <a:p>
            <a:pPr marL="0" lvl="0" indent="0" algn="r" rtl="0">
              <a:spcBef>
                <a:spcPts val="0"/>
              </a:spcBef>
              <a:spcAft>
                <a:spcPts val="1600"/>
              </a:spcAft>
              <a:buNone/>
            </a:pPr>
            <a:endParaRPr>
              <a:solidFill>
                <a:schemeClr val="dk2"/>
              </a:solidFill>
              <a:latin typeface="Fira Sans Extra Condensed"/>
              <a:ea typeface="Fira Sans Extra Condensed"/>
              <a:cs typeface="Fira Sans Extra Condensed"/>
              <a:sym typeface="Fira Sans Extra Condensed"/>
            </a:endParaRPr>
          </a:p>
        </p:txBody>
      </p:sp>
      <p:sp>
        <p:nvSpPr>
          <p:cNvPr id="1828" name="Google Shape;1828;p68"/>
          <p:cNvSpPr txBox="1"/>
          <p:nvPr/>
        </p:nvSpPr>
        <p:spPr>
          <a:xfrm>
            <a:off x="6929293" y="3727788"/>
            <a:ext cx="1401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4"/>
                </a:solidFill>
                <a:latin typeface="Oswald"/>
                <a:ea typeface="Oswald"/>
                <a:cs typeface="Oswald"/>
                <a:sym typeface="Oswald"/>
              </a:rPr>
              <a:t>Saturn</a:t>
            </a:r>
            <a:endParaRPr sz="1800" b="1">
              <a:solidFill>
                <a:schemeClr val="accent4"/>
              </a:solidFill>
              <a:latin typeface="Oswald"/>
              <a:ea typeface="Oswald"/>
              <a:cs typeface="Oswald"/>
              <a:sym typeface="Oswald"/>
            </a:endParaRPr>
          </a:p>
        </p:txBody>
      </p:sp>
      <p:sp>
        <p:nvSpPr>
          <p:cNvPr id="1829" name="Google Shape;1829;p68"/>
          <p:cNvSpPr txBox="1"/>
          <p:nvPr/>
        </p:nvSpPr>
        <p:spPr>
          <a:xfrm>
            <a:off x="6327493" y="4064875"/>
            <a:ext cx="2003100" cy="71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Fira Sans Extra Condensed"/>
                <a:ea typeface="Fira Sans Extra Condensed"/>
                <a:cs typeface="Fira Sans Extra Condensed"/>
                <a:sym typeface="Fira Sans Extra Condensed"/>
              </a:rPr>
              <a:t>Saturn is the ringed planet. It’s a gas giant</a:t>
            </a:r>
            <a:endParaRPr>
              <a:solidFill>
                <a:schemeClr val="dk2"/>
              </a:solidFill>
              <a:latin typeface="Fira Sans Extra Condensed"/>
              <a:ea typeface="Fira Sans Extra Condensed"/>
              <a:cs typeface="Fira Sans Extra Condensed"/>
              <a:sym typeface="Fira Sans Extra Condensed"/>
            </a:endParaRPr>
          </a:p>
          <a:p>
            <a:pPr marL="0" lvl="0" indent="0" algn="r" rtl="0">
              <a:spcBef>
                <a:spcPts val="1600"/>
              </a:spcBef>
              <a:spcAft>
                <a:spcPts val="1600"/>
              </a:spcAft>
              <a:buNone/>
            </a:pPr>
            <a:endParaRPr>
              <a:solidFill>
                <a:schemeClr val="dk2"/>
              </a:solidFill>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7"/>
                                        </p:tgtEl>
                                        <p:attrNameLst>
                                          <p:attrName>style.visibility</p:attrName>
                                        </p:attrNameLst>
                                      </p:cBhvr>
                                      <p:to>
                                        <p:strVal val="visible"/>
                                      </p:to>
                                    </p:set>
                                    <p:animEffect transition="in" filter="fade">
                                      <p:cBhvr>
                                        <p:cTn id="7" dur="600"/>
                                        <p:tgtEl>
                                          <p:spTgt spid="1817"/>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1818"/>
                                        </p:tgtEl>
                                        <p:attrNameLst>
                                          <p:attrName>style.visibility</p:attrName>
                                        </p:attrNameLst>
                                      </p:cBhvr>
                                      <p:to>
                                        <p:strVal val="visible"/>
                                      </p:to>
                                    </p:set>
                                    <p:animEffect transition="in" filter="fade">
                                      <p:cBhvr>
                                        <p:cTn id="11" dur="600"/>
                                        <p:tgtEl>
                                          <p:spTgt spid="1818"/>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819"/>
                                        </p:tgtEl>
                                        <p:attrNameLst>
                                          <p:attrName>style.visibility</p:attrName>
                                        </p:attrNameLst>
                                      </p:cBhvr>
                                      <p:to>
                                        <p:strVal val="visible"/>
                                      </p:to>
                                    </p:set>
                                    <p:animEffect transition="in" filter="fade">
                                      <p:cBhvr>
                                        <p:cTn id="15" dur="600"/>
                                        <p:tgtEl>
                                          <p:spTgt spid="1819"/>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1820"/>
                                        </p:tgtEl>
                                        <p:attrNameLst>
                                          <p:attrName>style.visibility</p:attrName>
                                        </p:attrNameLst>
                                      </p:cBhvr>
                                      <p:to>
                                        <p:strVal val="visible"/>
                                      </p:to>
                                    </p:set>
                                    <p:animEffect transition="in" filter="fade">
                                      <p:cBhvr>
                                        <p:cTn id="19" dur="600"/>
                                        <p:tgtEl>
                                          <p:spTgt spid="1820"/>
                                        </p:tgtEl>
                                      </p:cBhvr>
                                    </p:animEffect>
                                  </p:childTnLst>
                                </p:cTn>
                              </p:par>
                            </p:childTnLst>
                          </p:cTn>
                        </p:par>
                        <p:par>
                          <p:cTn id="20" fill="hold">
                            <p:stCondLst>
                              <p:cond delay="2400"/>
                            </p:stCondLst>
                            <p:childTnLst>
                              <p:par>
                                <p:cTn id="21" presetID="10" presetClass="entr" presetSubtype="0" fill="hold" nodeType="afterEffect">
                                  <p:stCondLst>
                                    <p:cond delay="0"/>
                                  </p:stCondLst>
                                  <p:childTnLst>
                                    <p:set>
                                      <p:cBhvr>
                                        <p:cTn id="22" dur="1" fill="hold">
                                          <p:stCondLst>
                                            <p:cond delay="0"/>
                                          </p:stCondLst>
                                        </p:cTn>
                                        <p:tgtEl>
                                          <p:spTgt spid="1821"/>
                                        </p:tgtEl>
                                        <p:attrNameLst>
                                          <p:attrName>style.visibility</p:attrName>
                                        </p:attrNameLst>
                                      </p:cBhvr>
                                      <p:to>
                                        <p:strVal val="visible"/>
                                      </p:to>
                                    </p:set>
                                    <p:animEffect transition="in" filter="fade">
                                      <p:cBhvr>
                                        <p:cTn id="23" dur="600"/>
                                        <p:tgtEl>
                                          <p:spTgt spid="1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grpSp>
        <p:nvGrpSpPr>
          <p:cNvPr id="1834" name="Google Shape;1834;p69"/>
          <p:cNvGrpSpPr/>
          <p:nvPr/>
        </p:nvGrpSpPr>
        <p:grpSpPr>
          <a:xfrm rot="8100000">
            <a:off x="3537499" y="796626"/>
            <a:ext cx="2068677" cy="1991059"/>
            <a:chOff x="3653113" y="1123801"/>
            <a:chExt cx="2022364" cy="1946483"/>
          </a:xfrm>
        </p:grpSpPr>
        <p:sp>
          <p:nvSpPr>
            <p:cNvPr id="1835" name="Google Shape;1835;p69"/>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9"/>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7" name="Google Shape;1837;p69"/>
          <p:cNvSpPr txBox="1">
            <a:spLocks noGrp="1"/>
          </p:cNvSpPr>
          <p:nvPr>
            <p:ph type="title"/>
          </p:nvPr>
        </p:nvSpPr>
        <p:spPr>
          <a:xfrm>
            <a:off x="1850150" y="2890200"/>
            <a:ext cx="5443800" cy="9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Project Timeline</a:t>
            </a:r>
            <a:endParaRPr/>
          </a:p>
        </p:txBody>
      </p:sp>
      <p:sp>
        <p:nvSpPr>
          <p:cNvPr id="1838" name="Google Shape;1838;p69"/>
          <p:cNvSpPr txBox="1">
            <a:spLocks noGrp="1"/>
          </p:cNvSpPr>
          <p:nvPr>
            <p:ph type="title" idx="2"/>
          </p:nvPr>
        </p:nvSpPr>
        <p:spPr>
          <a:xfrm flipH="1">
            <a:off x="2825400" y="1298635"/>
            <a:ext cx="3493200" cy="11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1839" name="Google Shape;1839;p69"/>
          <p:cNvSpPr txBox="1">
            <a:spLocks noGrp="1"/>
          </p:cNvSpPr>
          <p:nvPr>
            <p:ph type="subTitle" idx="1"/>
          </p:nvPr>
        </p:nvSpPr>
        <p:spPr>
          <a:xfrm>
            <a:off x="2641600" y="3705400"/>
            <a:ext cx="3860700" cy="36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grpSp>
        <p:nvGrpSpPr>
          <p:cNvPr id="1844" name="Google Shape;1844;p70"/>
          <p:cNvGrpSpPr/>
          <p:nvPr/>
        </p:nvGrpSpPr>
        <p:grpSpPr>
          <a:xfrm>
            <a:off x="1945019" y="958142"/>
            <a:ext cx="1609397" cy="1549011"/>
            <a:chOff x="3653113" y="1123801"/>
            <a:chExt cx="2022364" cy="1946483"/>
          </a:xfrm>
        </p:grpSpPr>
        <p:sp>
          <p:nvSpPr>
            <p:cNvPr id="1845" name="Google Shape;1845;p70"/>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0"/>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7" name="Google Shape;1847;p70"/>
          <p:cNvSpPr txBox="1">
            <a:spLocks noGrp="1"/>
          </p:cNvSpPr>
          <p:nvPr>
            <p:ph type="title"/>
          </p:nvPr>
        </p:nvSpPr>
        <p:spPr>
          <a:xfrm>
            <a:off x="1899950" y="2670963"/>
            <a:ext cx="3079500" cy="10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Timeline</a:t>
            </a:r>
            <a:endParaRPr/>
          </a:p>
        </p:txBody>
      </p:sp>
      <p:sp>
        <p:nvSpPr>
          <p:cNvPr id="1848" name="Google Shape;1848;p70"/>
          <p:cNvSpPr txBox="1">
            <a:spLocks noGrp="1"/>
          </p:cNvSpPr>
          <p:nvPr>
            <p:ph type="subTitle" idx="1"/>
          </p:nvPr>
        </p:nvSpPr>
        <p:spPr>
          <a:xfrm>
            <a:off x="1899950" y="3736988"/>
            <a:ext cx="2765400" cy="4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sp>
        <p:nvSpPr>
          <p:cNvPr id="1849" name="Google Shape;1849;p70"/>
          <p:cNvSpPr txBox="1">
            <a:spLocks noGrp="1"/>
          </p:cNvSpPr>
          <p:nvPr>
            <p:ph type="title" idx="2"/>
          </p:nvPr>
        </p:nvSpPr>
        <p:spPr>
          <a:xfrm>
            <a:off x="2177750" y="1073238"/>
            <a:ext cx="1304700" cy="13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49"/>
                                        </p:tgtEl>
                                        <p:attrNameLst>
                                          <p:attrName>style.visibility</p:attrName>
                                        </p:attrNameLst>
                                      </p:cBhvr>
                                      <p:to>
                                        <p:strVal val="visible"/>
                                      </p:to>
                                    </p:set>
                                    <p:anim calcmode="lin" valueType="num">
                                      <p:cBhvr additive="base">
                                        <p:cTn id="7" dur="1000"/>
                                        <p:tgtEl>
                                          <p:spTgt spid="184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844"/>
                                        </p:tgtEl>
                                        <p:attrNameLst>
                                          <p:attrName>style.visibility</p:attrName>
                                        </p:attrNameLst>
                                      </p:cBhvr>
                                      <p:to>
                                        <p:strVal val="visible"/>
                                      </p:to>
                                    </p:set>
                                    <p:anim calcmode="lin" valueType="num">
                                      <p:cBhvr additive="base">
                                        <p:cTn id="11" dur="1000"/>
                                        <p:tgtEl>
                                          <p:spTgt spid="1844"/>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847"/>
                                        </p:tgtEl>
                                        <p:attrNameLst>
                                          <p:attrName>style.visibility</p:attrName>
                                        </p:attrNameLst>
                                      </p:cBhvr>
                                      <p:to>
                                        <p:strVal val="visible"/>
                                      </p:to>
                                    </p:set>
                                    <p:anim calcmode="lin" valueType="num">
                                      <p:cBhvr additive="base">
                                        <p:cTn id="15" dur="1000"/>
                                        <p:tgtEl>
                                          <p:spTgt spid="1847"/>
                                        </p:tgtEl>
                                        <p:attrNameLst>
                                          <p:attrName>ppt_x</p:attrName>
                                        </p:attrNameLst>
                                      </p:cBhvr>
                                      <p:tavLst>
                                        <p:tav tm="0">
                                          <p:val>
                                            <p:strVal val="#ppt_x-1"/>
                                          </p:val>
                                        </p:tav>
                                        <p:tav tm="100000">
                                          <p:val>
                                            <p:strVal val="#ppt_x"/>
                                          </p:val>
                                        </p:tav>
                                      </p:tavLst>
                                    </p:anim>
                                  </p:childTnLst>
                                </p:cTn>
                              </p:par>
                            </p:childTnLst>
                          </p:cTn>
                        </p:par>
                        <p:par>
                          <p:cTn id="16" fill="hold">
                            <p:stCondLst>
                              <p:cond delay="3000"/>
                            </p:stCondLst>
                            <p:childTnLst>
                              <p:par>
                                <p:cTn id="17" presetID="2" presetClass="entr" presetSubtype="8" fill="hold" nodeType="afterEffect">
                                  <p:stCondLst>
                                    <p:cond delay="0"/>
                                  </p:stCondLst>
                                  <p:childTnLst>
                                    <p:set>
                                      <p:cBhvr>
                                        <p:cTn id="18" dur="1" fill="hold">
                                          <p:stCondLst>
                                            <p:cond delay="0"/>
                                          </p:stCondLst>
                                        </p:cTn>
                                        <p:tgtEl>
                                          <p:spTgt spid="1848"/>
                                        </p:tgtEl>
                                        <p:attrNameLst>
                                          <p:attrName>style.visibility</p:attrName>
                                        </p:attrNameLst>
                                      </p:cBhvr>
                                      <p:to>
                                        <p:strVal val="visible"/>
                                      </p:to>
                                    </p:set>
                                    <p:anim calcmode="lin" valueType="num">
                                      <p:cBhvr additive="base">
                                        <p:cTn id="19" dur="1000"/>
                                        <p:tgtEl>
                                          <p:spTgt spid="18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53"/>
          <p:cNvSpPr txBox="1">
            <a:spLocks noGrp="1"/>
          </p:cNvSpPr>
          <p:nvPr>
            <p:ph type="body" idx="1"/>
          </p:nvPr>
        </p:nvSpPr>
        <p:spPr>
          <a:xfrm>
            <a:off x="719750" y="1312411"/>
            <a:ext cx="7704300" cy="333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Fira Sans"/>
                <a:ea typeface="Fira Sans"/>
                <a:cs typeface="Fira Sans"/>
                <a:sym typeface="Fira Sans"/>
              </a:rPr>
              <a:t>Here’s what you’ll find in this </a:t>
            </a:r>
            <a:r>
              <a:rPr lang="en" b="1">
                <a:uFill>
                  <a:noFill/>
                </a:uFill>
                <a:latin typeface="Fira Sans"/>
                <a:ea typeface="Fira Sans"/>
                <a:cs typeface="Fira Sans"/>
                <a:sym typeface="Fira Sans"/>
                <a:hlinkClick r:id="rId3"/>
              </a:rPr>
              <a:t>Slidesgo </a:t>
            </a:r>
            <a:r>
              <a:rPr lang="en">
                <a:latin typeface="Fira Sans"/>
                <a:ea typeface="Fira Sans"/>
                <a:cs typeface="Fira Sans"/>
                <a:sym typeface="Fira Sans"/>
              </a:rPr>
              <a:t>template: </a:t>
            </a:r>
            <a:br>
              <a:rPr lang="en">
                <a:latin typeface="Fira Sans"/>
                <a:ea typeface="Fira Sans"/>
                <a:cs typeface="Fira Sans"/>
                <a:sym typeface="Fira Sans"/>
              </a:rPr>
            </a:br>
            <a:endParaRPr>
              <a:latin typeface="Fira Sans"/>
              <a:ea typeface="Fira Sans"/>
              <a:cs typeface="Fira Sans"/>
              <a:sym typeface="Fira Sans"/>
            </a:endParaRPr>
          </a:p>
          <a:p>
            <a:pPr marL="457200" lvl="0" indent="-304800" algn="l" rtl="0">
              <a:spcBef>
                <a:spcPts val="0"/>
              </a:spcBef>
              <a:spcAft>
                <a:spcPts val="0"/>
              </a:spcAft>
              <a:buClr>
                <a:schemeClr val="dk2"/>
              </a:buClr>
              <a:buSzPts val="1200"/>
              <a:buFont typeface="Fira Sans Extra Condensed"/>
              <a:buAutoNum type="arabicPeriod"/>
            </a:pPr>
            <a:r>
              <a:rPr lang="en">
                <a:latin typeface="Fira Sans"/>
                <a:ea typeface="Fira Sans"/>
                <a:cs typeface="Fira Sans"/>
                <a:sym typeface="Fira Sans"/>
              </a:rPr>
              <a:t>A slide structure based on a presentation for a meeting, which you can easily adapt to your needs. For more info on how to edit the template, please visit </a:t>
            </a:r>
            <a:r>
              <a:rPr lang="en" b="1">
                <a:uFill>
                  <a:noFill/>
                </a:uFill>
                <a:latin typeface="Fira Sans"/>
                <a:ea typeface="Fira Sans"/>
                <a:cs typeface="Fira Sans"/>
                <a:sym typeface="Fira Sans"/>
                <a:hlinkClick r:id="rId4"/>
              </a:rPr>
              <a:t>Slidesgo School</a:t>
            </a:r>
            <a:r>
              <a:rPr lang="en">
                <a:uFill>
                  <a:noFill/>
                </a:uFill>
                <a:latin typeface="Fira Sans"/>
                <a:ea typeface="Fira Sans"/>
                <a:cs typeface="Fira Sans"/>
                <a:sym typeface="Fira Sans"/>
                <a:hlinkClick r:id="rId4"/>
              </a:rPr>
              <a:t> </a:t>
            </a:r>
            <a:r>
              <a:rPr lang="en">
                <a:latin typeface="Fira Sans"/>
                <a:ea typeface="Fira Sans"/>
                <a:cs typeface="Fira Sans"/>
                <a:sym typeface="Fira Sans"/>
              </a:rPr>
              <a:t>or read our</a:t>
            </a:r>
            <a:r>
              <a:rPr lang="en" b="1">
                <a:latin typeface="Fira Sans"/>
                <a:ea typeface="Fira Sans"/>
                <a:cs typeface="Fira Sans"/>
                <a:sym typeface="Fira Sans"/>
              </a:rPr>
              <a:t> </a:t>
            </a:r>
            <a:r>
              <a:rPr lang="en" b="1">
                <a:uFill>
                  <a:noFill/>
                </a:uFill>
                <a:latin typeface="Fira Sans"/>
                <a:ea typeface="Fira Sans"/>
                <a:cs typeface="Fira Sans"/>
                <a:sym typeface="Fira Sans"/>
                <a:hlinkClick r:id="rId5"/>
              </a:rPr>
              <a:t>FAQs</a:t>
            </a:r>
            <a:r>
              <a:rPr lang="en" b="1">
                <a:latin typeface="Fira Sans"/>
                <a:ea typeface="Fira Sans"/>
                <a:cs typeface="Fira Sans"/>
                <a:sym typeface="Fira Sans"/>
              </a:rPr>
              <a:t>.</a:t>
            </a:r>
            <a:endParaRPr b="1">
              <a:latin typeface="Fira Sans"/>
              <a:ea typeface="Fira Sans"/>
              <a:cs typeface="Fira Sans"/>
              <a:sym typeface="Fira Sans"/>
            </a:endParaRPr>
          </a:p>
          <a:p>
            <a:pPr marL="457200" lvl="0" indent="-304800" algn="l" rtl="0">
              <a:spcBef>
                <a:spcPts val="0"/>
              </a:spcBef>
              <a:spcAft>
                <a:spcPts val="0"/>
              </a:spcAft>
              <a:buClr>
                <a:schemeClr val="dk2"/>
              </a:buClr>
              <a:buSzPts val="1200"/>
              <a:buFont typeface="Fira Sans Extra Condensed"/>
              <a:buAutoNum type="arabicPeriod"/>
            </a:pPr>
            <a:r>
              <a:rPr lang="en">
                <a:latin typeface="Fira Sans"/>
                <a:ea typeface="Fira Sans"/>
                <a:cs typeface="Fira Sans"/>
                <a:sym typeface="Fira Sans"/>
              </a:rPr>
              <a:t>An assortment of graphic resources that are suitable for use in the presentation can be found in the </a:t>
            </a:r>
            <a:r>
              <a:rPr lang="en" b="1">
                <a:uFill>
                  <a:noFill/>
                </a:uFill>
                <a:latin typeface="Fira Sans"/>
                <a:ea typeface="Fira Sans"/>
                <a:cs typeface="Fira Sans"/>
                <a:sym typeface="Fira Sans"/>
                <a:hlinkClick r:id="rId6" action="ppaction://hlinksldjump"/>
              </a:rPr>
              <a:t>alternative resources</a:t>
            </a:r>
            <a:r>
              <a:rPr lang="en">
                <a:uFill>
                  <a:noFill/>
                </a:uFill>
                <a:latin typeface="Fira Sans"/>
                <a:ea typeface="Fira Sans"/>
                <a:cs typeface="Fira Sans"/>
                <a:sym typeface="Fira Sans"/>
                <a:hlinkClick r:id="rId6" action="ppaction://hlinksldjump"/>
              </a:rPr>
              <a:t> </a:t>
            </a:r>
            <a:r>
              <a:rPr lang="en" b="1">
                <a:uFill>
                  <a:noFill/>
                </a:uFill>
                <a:latin typeface="Fira Sans"/>
                <a:ea typeface="Fira Sans"/>
                <a:cs typeface="Fira Sans"/>
                <a:sym typeface="Fira Sans"/>
                <a:hlinkClick r:id="rId6" action="ppaction://hlinksldjump"/>
              </a:rPr>
              <a:t>slide</a:t>
            </a:r>
            <a:r>
              <a:rPr lang="en">
                <a:latin typeface="Fira Sans"/>
                <a:ea typeface="Fira Sans"/>
                <a:cs typeface="Fira Sans"/>
                <a:sym typeface="Fira Sans"/>
              </a:rPr>
              <a:t>.</a:t>
            </a:r>
            <a:endParaRPr>
              <a:latin typeface="Fira Sans"/>
              <a:ea typeface="Fira Sans"/>
              <a:cs typeface="Fira Sans"/>
              <a:sym typeface="Fira Sans"/>
            </a:endParaRPr>
          </a:p>
          <a:p>
            <a:pPr marL="457200" lvl="0" indent="-304800" algn="l" rtl="0">
              <a:spcBef>
                <a:spcPts val="0"/>
              </a:spcBef>
              <a:spcAft>
                <a:spcPts val="0"/>
              </a:spcAft>
              <a:buClr>
                <a:schemeClr val="dk2"/>
              </a:buClr>
              <a:buSzPts val="1200"/>
              <a:buFont typeface="Fira Sans Extra Condensed"/>
              <a:buAutoNum type="arabicPeriod"/>
            </a:pPr>
            <a:r>
              <a:rPr lang="en">
                <a:latin typeface="Fira Sans"/>
                <a:ea typeface="Fira Sans"/>
                <a:cs typeface="Fira Sans"/>
                <a:sym typeface="Fira Sans"/>
              </a:rPr>
              <a:t>A </a:t>
            </a:r>
            <a:r>
              <a:rPr lang="en" b="1">
                <a:uFill>
                  <a:noFill/>
                </a:uFill>
                <a:latin typeface="Fira Sans"/>
                <a:ea typeface="Fira Sans"/>
                <a:cs typeface="Fira Sans"/>
                <a:sym typeface="Fira Sans"/>
                <a:hlinkClick r:id="rId7" action="ppaction://hlinksldjump"/>
              </a:rPr>
              <a:t>thanks slide</a:t>
            </a:r>
            <a:r>
              <a:rPr lang="en">
                <a:latin typeface="Fira Sans"/>
                <a:ea typeface="Fira Sans"/>
                <a:cs typeface="Fira Sans"/>
                <a:sym typeface="Fira Sans"/>
              </a:rPr>
              <a:t>, which you must keep so that proper credits for our design are given.</a:t>
            </a:r>
            <a:endParaRPr>
              <a:latin typeface="Fira Sans"/>
              <a:ea typeface="Fira Sans"/>
              <a:cs typeface="Fira Sans"/>
              <a:sym typeface="Fira Sans"/>
            </a:endParaRPr>
          </a:p>
          <a:p>
            <a:pPr marL="457200" lvl="0" indent="-304800" algn="l" rtl="0">
              <a:spcBef>
                <a:spcPts val="0"/>
              </a:spcBef>
              <a:spcAft>
                <a:spcPts val="0"/>
              </a:spcAft>
              <a:buClr>
                <a:schemeClr val="dk2"/>
              </a:buClr>
              <a:buSzPts val="1200"/>
              <a:buFont typeface="Fira Sans Extra Condensed"/>
              <a:buAutoNum type="arabicPeriod"/>
            </a:pPr>
            <a:r>
              <a:rPr lang="en">
                <a:latin typeface="Fira Sans"/>
                <a:ea typeface="Fira Sans"/>
                <a:cs typeface="Fira Sans"/>
                <a:sym typeface="Fira Sans"/>
              </a:rPr>
              <a:t>A </a:t>
            </a:r>
            <a:r>
              <a:rPr lang="en" b="1">
                <a:uFill>
                  <a:noFill/>
                </a:uFill>
                <a:latin typeface="Fira Sans"/>
                <a:ea typeface="Fira Sans"/>
                <a:cs typeface="Fira Sans"/>
                <a:sym typeface="Fira Sans"/>
                <a:hlinkClick r:id="rId8" action="ppaction://hlinksldjump"/>
              </a:rPr>
              <a:t>resources slide</a:t>
            </a:r>
            <a:r>
              <a:rPr lang="en">
                <a:latin typeface="Fira Sans"/>
                <a:ea typeface="Fira Sans"/>
                <a:cs typeface="Fira Sans"/>
                <a:sym typeface="Fira Sans"/>
              </a:rPr>
              <a:t>, where you’ll find links to all the elements used in the template.</a:t>
            </a:r>
            <a:endParaRPr>
              <a:latin typeface="Fira Sans"/>
              <a:ea typeface="Fira Sans"/>
              <a:cs typeface="Fira Sans"/>
              <a:sym typeface="Fira Sans"/>
            </a:endParaRPr>
          </a:p>
          <a:p>
            <a:pPr marL="457200" lvl="0" indent="-304800" algn="l" rtl="0">
              <a:spcBef>
                <a:spcPts val="0"/>
              </a:spcBef>
              <a:spcAft>
                <a:spcPts val="0"/>
              </a:spcAft>
              <a:buClr>
                <a:schemeClr val="dk2"/>
              </a:buClr>
              <a:buSzPts val="1200"/>
              <a:buFont typeface="Fira Sans Extra Condensed"/>
              <a:buAutoNum type="arabicPeriod"/>
            </a:pPr>
            <a:r>
              <a:rPr lang="en" b="1">
                <a:uFill>
                  <a:noFill/>
                </a:uFill>
                <a:latin typeface="Fira Sans"/>
                <a:ea typeface="Fira Sans"/>
                <a:cs typeface="Fira Sans"/>
                <a:sym typeface="Fira Sans"/>
                <a:hlinkClick r:id="" action="ppaction://noaction"/>
              </a:rPr>
              <a:t>Instructions for use</a:t>
            </a:r>
            <a:r>
              <a:rPr lang="en">
                <a:latin typeface="Fira Sans"/>
                <a:ea typeface="Fira Sans"/>
                <a:cs typeface="Fira Sans"/>
                <a:sym typeface="Fira Sans"/>
              </a:rPr>
              <a:t>.</a:t>
            </a:r>
            <a:endParaRPr>
              <a:latin typeface="Fira Sans"/>
              <a:ea typeface="Fira Sans"/>
              <a:cs typeface="Fira Sans"/>
              <a:sym typeface="Fira Sans"/>
            </a:endParaRPr>
          </a:p>
          <a:p>
            <a:pPr marL="457200" lvl="0" indent="-304800" algn="l" rtl="0">
              <a:spcBef>
                <a:spcPts val="0"/>
              </a:spcBef>
              <a:spcAft>
                <a:spcPts val="0"/>
              </a:spcAft>
              <a:buClr>
                <a:schemeClr val="dk2"/>
              </a:buClr>
              <a:buSzPts val="1200"/>
              <a:buFont typeface="Fira Sans"/>
              <a:buAutoNum type="arabicPeriod"/>
            </a:pPr>
            <a:r>
              <a:rPr lang="en">
                <a:latin typeface="Fira Sans"/>
                <a:ea typeface="Fira Sans"/>
                <a:cs typeface="Fira Sans"/>
                <a:sym typeface="Fira Sans"/>
              </a:rPr>
              <a:t>Final slides with: </a:t>
            </a:r>
            <a:endParaRPr>
              <a:latin typeface="Fira Sans"/>
              <a:ea typeface="Fira Sans"/>
              <a:cs typeface="Fira Sans"/>
              <a:sym typeface="Fira Sans"/>
            </a:endParaRPr>
          </a:p>
          <a:p>
            <a:pPr marL="914400" lvl="0" indent="-304800" algn="l" rtl="0">
              <a:spcBef>
                <a:spcPts val="0"/>
              </a:spcBef>
              <a:spcAft>
                <a:spcPts val="0"/>
              </a:spcAft>
              <a:buClr>
                <a:schemeClr val="dk2"/>
              </a:buClr>
              <a:buSzPts val="1200"/>
              <a:buFont typeface="Fira Sans Extra Condensed"/>
              <a:buAutoNum type="arabicPeriod"/>
            </a:pPr>
            <a:r>
              <a:rPr lang="en">
                <a:latin typeface="Fira Sans"/>
                <a:ea typeface="Fira Sans"/>
                <a:cs typeface="Fira Sans"/>
                <a:sym typeface="Fira Sans"/>
              </a:rPr>
              <a:t>The </a:t>
            </a:r>
            <a:r>
              <a:rPr lang="en" b="1">
                <a:uFill>
                  <a:noFill/>
                </a:uFill>
                <a:latin typeface="Fira Sans"/>
                <a:ea typeface="Fira Sans"/>
                <a:cs typeface="Fira Sans"/>
                <a:sym typeface="Fira Sans"/>
                <a:hlinkClick r:id="rId9" action="ppaction://hlinksldjump"/>
              </a:rPr>
              <a:t>fonts and colors</a:t>
            </a:r>
            <a:r>
              <a:rPr lang="en">
                <a:latin typeface="Fira Sans"/>
                <a:ea typeface="Fira Sans"/>
                <a:cs typeface="Fira Sans"/>
                <a:sym typeface="Fira Sans"/>
              </a:rPr>
              <a:t> used in the template.</a:t>
            </a:r>
            <a:endParaRPr>
              <a:latin typeface="Fira Sans"/>
              <a:ea typeface="Fira Sans"/>
              <a:cs typeface="Fira Sans"/>
              <a:sym typeface="Fira Sans"/>
            </a:endParaRPr>
          </a:p>
          <a:p>
            <a:pPr marL="914400" lvl="0" indent="-304800" algn="l" rtl="0">
              <a:spcBef>
                <a:spcPts val="0"/>
              </a:spcBef>
              <a:spcAft>
                <a:spcPts val="0"/>
              </a:spcAft>
              <a:buClr>
                <a:schemeClr val="dk2"/>
              </a:buClr>
              <a:buSzPts val="1200"/>
              <a:buFont typeface="Fira Sans Extra Condensed"/>
              <a:buAutoNum type="arabicPeriod"/>
            </a:pPr>
            <a:r>
              <a:rPr lang="en">
                <a:latin typeface="Fira Sans"/>
                <a:ea typeface="Fira Sans"/>
                <a:cs typeface="Fira Sans"/>
                <a:sym typeface="Fira Sans"/>
              </a:rPr>
              <a:t>A selection of </a:t>
            </a:r>
            <a:r>
              <a:rPr lang="en" b="1">
                <a:uFill>
                  <a:noFill/>
                </a:uFill>
                <a:latin typeface="Fira Sans"/>
                <a:ea typeface="Fira Sans"/>
                <a:cs typeface="Fira Sans"/>
                <a:sym typeface="Fira Sans"/>
                <a:hlinkClick r:id="rId10" action="ppaction://hlinksldjump"/>
              </a:rPr>
              <a:t>illustrations</a:t>
            </a:r>
            <a:r>
              <a:rPr lang="en">
                <a:latin typeface="Fira Sans"/>
                <a:ea typeface="Fira Sans"/>
                <a:cs typeface="Fira Sans"/>
                <a:sym typeface="Fira Sans"/>
              </a:rPr>
              <a:t>. You can also customize and animate them as you wish with the online editor. Visit </a:t>
            </a:r>
            <a:r>
              <a:rPr lang="en" b="1">
                <a:solidFill>
                  <a:schemeClr val="hlink"/>
                </a:solidFill>
                <a:uFill>
                  <a:noFill/>
                </a:uFill>
                <a:latin typeface="Fira Sans"/>
                <a:ea typeface="Fira Sans"/>
                <a:cs typeface="Fira Sans"/>
                <a:sym typeface="Fira Sans"/>
                <a:hlinkClick r:id="rId11"/>
              </a:rPr>
              <a:t>Storyset</a:t>
            </a:r>
            <a:r>
              <a:rPr lang="en">
                <a:latin typeface="Fira Sans"/>
                <a:ea typeface="Fira Sans"/>
                <a:cs typeface="Fira Sans"/>
                <a:sym typeface="Fira Sans"/>
              </a:rPr>
              <a:t> to find more. </a:t>
            </a:r>
            <a:endParaRPr>
              <a:latin typeface="Fira Sans"/>
              <a:ea typeface="Fira Sans"/>
              <a:cs typeface="Fira Sans"/>
              <a:sym typeface="Fira Sans"/>
            </a:endParaRPr>
          </a:p>
          <a:p>
            <a:pPr marL="914400" lvl="0" indent="-304800" algn="l" rtl="0">
              <a:spcBef>
                <a:spcPts val="0"/>
              </a:spcBef>
              <a:spcAft>
                <a:spcPts val="0"/>
              </a:spcAft>
              <a:buClr>
                <a:schemeClr val="dk2"/>
              </a:buClr>
              <a:buSzPts val="1200"/>
              <a:buFont typeface="Fira Sans Extra Condensed"/>
              <a:buAutoNum type="arabicPeriod"/>
            </a:pPr>
            <a:r>
              <a:rPr lang="en">
                <a:latin typeface="Fira Sans"/>
                <a:ea typeface="Fira Sans"/>
                <a:cs typeface="Fira Sans"/>
                <a:sym typeface="Fira Sans"/>
              </a:rPr>
              <a:t>More </a:t>
            </a:r>
            <a:r>
              <a:rPr lang="en" b="1">
                <a:uFill>
                  <a:noFill/>
                </a:uFill>
                <a:latin typeface="Fira Sans"/>
                <a:ea typeface="Fira Sans"/>
                <a:cs typeface="Fira Sans"/>
                <a:sym typeface="Fira Sans"/>
                <a:hlinkClick r:id="rId12" action="ppaction://hlinksldjump"/>
              </a:rPr>
              <a:t>infographic resources</a:t>
            </a:r>
            <a:r>
              <a:rPr lang="en">
                <a:latin typeface="Fira Sans"/>
                <a:ea typeface="Fira Sans"/>
                <a:cs typeface="Fira Sans"/>
                <a:sym typeface="Fira Sans"/>
              </a:rPr>
              <a:t>, whose size and color can be edited. </a:t>
            </a:r>
            <a:endParaRPr>
              <a:latin typeface="Fira Sans"/>
              <a:ea typeface="Fira Sans"/>
              <a:cs typeface="Fira Sans"/>
              <a:sym typeface="Fira Sans"/>
            </a:endParaRPr>
          </a:p>
          <a:p>
            <a:pPr marL="914400" lvl="0" indent="-304800" algn="l" rtl="0">
              <a:spcBef>
                <a:spcPts val="0"/>
              </a:spcBef>
              <a:spcAft>
                <a:spcPts val="0"/>
              </a:spcAft>
              <a:buClr>
                <a:schemeClr val="dk2"/>
              </a:buClr>
              <a:buSzPts val="1200"/>
              <a:buFont typeface="Fira Sans Extra Condensed"/>
              <a:buAutoNum type="arabicPeriod"/>
            </a:pPr>
            <a:r>
              <a:rPr lang="en" b="1">
                <a:uFill>
                  <a:noFill/>
                </a:uFill>
                <a:latin typeface="Fira Sans"/>
                <a:ea typeface="Fira Sans"/>
                <a:cs typeface="Fira Sans"/>
                <a:sym typeface="Fira Sans"/>
                <a:hlinkClick r:id="" action="ppaction://noaction"/>
              </a:rPr>
              <a:t>Sets of customizable icons</a:t>
            </a:r>
            <a:r>
              <a:rPr lang="en">
                <a:latin typeface="Fira Sans"/>
                <a:ea typeface="Fira Sans"/>
                <a:cs typeface="Fira Sans"/>
                <a:sym typeface="Fira Sans"/>
              </a:rPr>
              <a:t> of the following themes: general, business, avatar, creative process, education, help &amp; support, medical, nature, performing arts, SEO &amp; marketing, and teamwork.</a:t>
            </a:r>
            <a:endParaRPr>
              <a:latin typeface="Fira Sans"/>
              <a:ea typeface="Fira Sans"/>
              <a:cs typeface="Fira Sans"/>
              <a:sym typeface="Fira Sans"/>
            </a:endParaRPr>
          </a:p>
          <a:p>
            <a:pPr marL="0" lvl="0" indent="0" algn="l" rtl="0">
              <a:spcBef>
                <a:spcPts val="0"/>
              </a:spcBef>
              <a:spcAft>
                <a:spcPts val="0"/>
              </a:spcAft>
              <a:buClr>
                <a:schemeClr val="dk1"/>
              </a:buClr>
              <a:buSzPts val="1100"/>
              <a:buFont typeface="Arial"/>
              <a:buNone/>
            </a:pPr>
            <a:endParaRPr>
              <a:latin typeface="Fira Sans"/>
              <a:ea typeface="Fira Sans"/>
              <a:cs typeface="Fira Sans"/>
              <a:sym typeface="Fira Sans"/>
            </a:endParaRPr>
          </a:p>
          <a:p>
            <a:pPr marL="0" lvl="0" indent="0" algn="l" rtl="0">
              <a:spcBef>
                <a:spcPts val="0"/>
              </a:spcBef>
              <a:spcAft>
                <a:spcPts val="1600"/>
              </a:spcAft>
              <a:buClr>
                <a:schemeClr val="dk1"/>
              </a:buClr>
              <a:buSzPts val="1100"/>
              <a:buFont typeface="Arial"/>
              <a:buNone/>
            </a:pPr>
            <a:r>
              <a:rPr lang="en">
                <a:latin typeface="Fira Sans"/>
                <a:ea typeface="Fira Sans"/>
                <a:cs typeface="Fira Sans"/>
                <a:sym typeface="Fira Sans"/>
              </a:rPr>
              <a:t>You can delete this slide when you’re done editing the presentation.</a:t>
            </a:r>
            <a:endParaRPr>
              <a:latin typeface="Fira Sans"/>
              <a:ea typeface="Fira Sans"/>
              <a:cs typeface="Fira Sans"/>
              <a:sym typeface="Fira Sans"/>
            </a:endParaRPr>
          </a:p>
        </p:txBody>
      </p:sp>
      <p:sp>
        <p:nvSpPr>
          <p:cNvPr id="1456" name="Google Shape;1456;p53"/>
          <p:cNvSpPr txBox="1">
            <a:spLocks noGrp="1"/>
          </p:cNvSpPr>
          <p:nvPr>
            <p:ph type="title"/>
          </p:nvPr>
        </p:nvSpPr>
        <p:spPr>
          <a:xfrm>
            <a:off x="612650" y="438590"/>
            <a:ext cx="791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cxnSp>
        <p:nvCxnSpPr>
          <p:cNvPr id="1854" name="Google Shape;1854;p71"/>
          <p:cNvCxnSpPr/>
          <p:nvPr/>
        </p:nvCxnSpPr>
        <p:spPr>
          <a:xfrm>
            <a:off x="1567875" y="3235078"/>
            <a:ext cx="6113400" cy="0"/>
          </a:xfrm>
          <a:prstGeom prst="straightConnector1">
            <a:avLst/>
          </a:prstGeom>
          <a:noFill/>
          <a:ln w="28575" cap="flat" cmpd="sng">
            <a:solidFill>
              <a:schemeClr val="dk2"/>
            </a:solidFill>
            <a:prstDash val="solid"/>
            <a:round/>
            <a:headEnd type="none" w="med" len="med"/>
            <a:tailEnd type="none" w="med" len="med"/>
          </a:ln>
        </p:spPr>
      </p:cxnSp>
      <p:sp>
        <p:nvSpPr>
          <p:cNvPr id="1855" name="Google Shape;1855;p71"/>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Timeline</a:t>
            </a:r>
            <a:endParaRPr/>
          </a:p>
        </p:txBody>
      </p:sp>
      <p:sp>
        <p:nvSpPr>
          <p:cNvPr id="1856" name="Google Shape;1856;p71"/>
          <p:cNvSpPr txBox="1"/>
          <p:nvPr/>
        </p:nvSpPr>
        <p:spPr>
          <a:xfrm>
            <a:off x="823538" y="3972750"/>
            <a:ext cx="1395900" cy="597300"/>
          </a:xfrm>
          <a:prstGeom prst="rect">
            <a:avLst/>
          </a:prstGeom>
          <a:noFill/>
          <a:ln>
            <a:noFill/>
          </a:ln>
        </p:spPr>
        <p:txBody>
          <a:bodyPr spcFirstLastPara="1" wrap="square" lIns="91425" tIns="91425" rIns="91425" bIns="0" anchor="t" anchorCtr="0">
            <a:noAutofit/>
          </a:bodyPr>
          <a:lstStyle/>
          <a:p>
            <a:pPr marL="0" lvl="0" indent="0" algn="ctr" rtl="0">
              <a:spcBef>
                <a:spcPts val="0"/>
              </a:spcBef>
              <a:spcAft>
                <a:spcPts val="1600"/>
              </a:spcAft>
              <a:buNone/>
            </a:pPr>
            <a:r>
              <a:rPr lang="en">
                <a:solidFill>
                  <a:schemeClr val="dk2"/>
                </a:solidFill>
                <a:latin typeface="Fira Sans"/>
                <a:ea typeface="Fira Sans"/>
                <a:cs typeface="Fira Sans"/>
                <a:sym typeface="Fira Sans"/>
              </a:rPr>
              <a:t>Mercury is a small planet</a:t>
            </a:r>
            <a:endParaRPr>
              <a:solidFill>
                <a:schemeClr val="dk2"/>
              </a:solidFill>
              <a:latin typeface="Fira Sans"/>
              <a:ea typeface="Fira Sans"/>
              <a:cs typeface="Fira Sans"/>
              <a:sym typeface="Fira Sans"/>
            </a:endParaRPr>
          </a:p>
        </p:txBody>
      </p:sp>
      <p:sp>
        <p:nvSpPr>
          <p:cNvPr id="1857" name="Google Shape;1857;p71"/>
          <p:cNvSpPr txBox="1"/>
          <p:nvPr/>
        </p:nvSpPr>
        <p:spPr>
          <a:xfrm>
            <a:off x="2888088" y="3972750"/>
            <a:ext cx="1395900" cy="597300"/>
          </a:xfrm>
          <a:prstGeom prst="rect">
            <a:avLst/>
          </a:prstGeom>
          <a:noFill/>
          <a:ln>
            <a:noFill/>
          </a:ln>
        </p:spPr>
        <p:txBody>
          <a:bodyPr spcFirstLastPara="1" wrap="square" lIns="91425" tIns="91425" rIns="91425" bIns="0" anchor="t" anchorCtr="0">
            <a:noAutofit/>
          </a:bodyPr>
          <a:lstStyle/>
          <a:p>
            <a:pPr marL="0" lvl="0" indent="0" algn="ctr" rtl="0">
              <a:spcBef>
                <a:spcPts val="0"/>
              </a:spcBef>
              <a:spcAft>
                <a:spcPts val="1600"/>
              </a:spcAft>
              <a:buNone/>
            </a:pPr>
            <a:r>
              <a:rPr lang="en">
                <a:solidFill>
                  <a:schemeClr val="dk2"/>
                </a:solidFill>
                <a:latin typeface="Fira Sans"/>
                <a:ea typeface="Fira Sans"/>
                <a:cs typeface="Fira Sans"/>
                <a:sym typeface="Fira Sans"/>
              </a:rPr>
              <a:t>Earth is where we live on</a:t>
            </a:r>
            <a:endParaRPr>
              <a:solidFill>
                <a:schemeClr val="dk2"/>
              </a:solidFill>
              <a:latin typeface="Fira Sans"/>
              <a:ea typeface="Fira Sans"/>
              <a:cs typeface="Fira Sans"/>
              <a:sym typeface="Fira Sans"/>
            </a:endParaRPr>
          </a:p>
        </p:txBody>
      </p:sp>
      <p:sp>
        <p:nvSpPr>
          <p:cNvPr id="1858" name="Google Shape;1858;p71"/>
          <p:cNvSpPr txBox="1"/>
          <p:nvPr/>
        </p:nvSpPr>
        <p:spPr>
          <a:xfrm>
            <a:off x="4952650" y="3972750"/>
            <a:ext cx="1395900" cy="597300"/>
          </a:xfrm>
          <a:prstGeom prst="rect">
            <a:avLst/>
          </a:prstGeom>
          <a:noFill/>
          <a:ln>
            <a:noFill/>
          </a:ln>
        </p:spPr>
        <p:txBody>
          <a:bodyPr spcFirstLastPara="1" wrap="square" lIns="91425" tIns="91425" rIns="91425" bIns="0" anchor="t" anchorCtr="0">
            <a:noAutofit/>
          </a:bodyPr>
          <a:lstStyle/>
          <a:p>
            <a:pPr marL="0" lvl="0" indent="0" algn="ctr" rtl="0">
              <a:spcBef>
                <a:spcPts val="0"/>
              </a:spcBef>
              <a:spcAft>
                <a:spcPts val="1600"/>
              </a:spcAft>
              <a:buNone/>
            </a:pPr>
            <a:r>
              <a:rPr lang="en">
                <a:solidFill>
                  <a:schemeClr val="dk2"/>
                </a:solidFill>
                <a:latin typeface="Fira Sans"/>
                <a:ea typeface="Fira Sans"/>
                <a:cs typeface="Fira Sans"/>
                <a:sym typeface="Fira Sans"/>
              </a:rPr>
              <a:t>Pluto is now a dwarf planet</a:t>
            </a:r>
            <a:endParaRPr>
              <a:solidFill>
                <a:schemeClr val="dk2"/>
              </a:solidFill>
              <a:latin typeface="Fira Sans"/>
              <a:ea typeface="Fira Sans"/>
              <a:cs typeface="Fira Sans"/>
              <a:sym typeface="Fira Sans"/>
            </a:endParaRPr>
          </a:p>
        </p:txBody>
      </p:sp>
      <p:sp>
        <p:nvSpPr>
          <p:cNvPr id="1859" name="Google Shape;1859;p71"/>
          <p:cNvSpPr txBox="1"/>
          <p:nvPr/>
        </p:nvSpPr>
        <p:spPr>
          <a:xfrm flipH="1">
            <a:off x="933750" y="3642007"/>
            <a:ext cx="11652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Phase 1</a:t>
            </a:r>
            <a:endParaRPr sz="1800" b="1">
              <a:solidFill>
                <a:schemeClr val="dk2"/>
              </a:solidFill>
              <a:latin typeface="Oswald"/>
              <a:ea typeface="Oswald"/>
              <a:cs typeface="Oswald"/>
              <a:sym typeface="Oswald"/>
            </a:endParaRPr>
          </a:p>
        </p:txBody>
      </p:sp>
      <p:sp>
        <p:nvSpPr>
          <p:cNvPr id="1860" name="Google Shape;1860;p71"/>
          <p:cNvSpPr txBox="1"/>
          <p:nvPr/>
        </p:nvSpPr>
        <p:spPr>
          <a:xfrm flipH="1">
            <a:off x="2998300" y="3642007"/>
            <a:ext cx="11652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Phase 2</a:t>
            </a:r>
            <a:endParaRPr sz="1800" b="1">
              <a:solidFill>
                <a:schemeClr val="dk2"/>
              </a:solidFill>
              <a:latin typeface="Oswald"/>
              <a:ea typeface="Oswald"/>
              <a:cs typeface="Oswald"/>
              <a:sym typeface="Oswald"/>
            </a:endParaRPr>
          </a:p>
        </p:txBody>
      </p:sp>
      <p:sp>
        <p:nvSpPr>
          <p:cNvPr id="1861" name="Google Shape;1861;p71"/>
          <p:cNvSpPr txBox="1"/>
          <p:nvPr/>
        </p:nvSpPr>
        <p:spPr>
          <a:xfrm flipH="1">
            <a:off x="5062863" y="3642007"/>
            <a:ext cx="11652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Phase 3</a:t>
            </a:r>
            <a:endParaRPr sz="1800" b="1">
              <a:solidFill>
                <a:schemeClr val="dk2"/>
              </a:solidFill>
              <a:latin typeface="Oswald"/>
              <a:ea typeface="Oswald"/>
              <a:cs typeface="Oswald"/>
              <a:sym typeface="Oswald"/>
            </a:endParaRPr>
          </a:p>
        </p:txBody>
      </p:sp>
      <p:sp>
        <p:nvSpPr>
          <p:cNvPr id="1862" name="Google Shape;1862;p71"/>
          <p:cNvSpPr txBox="1"/>
          <p:nvPr/>
        </p:nvSpPr>
        <p:spPr>
          <a:xfrm>
            <a:off x="6926613" y="3972750"/>
            <a:ext cx="1395900" cy="597300"/>
          </a:xfrm>
          <a:prstGeom prst="rect">
            <a:avLst/>
          </a:prstGeom>
          <a:noFill/>
          <a:ln>
            <a:noFill/>
          </a:ln>
        </p:spPr>
        <p:txBody>
          <a:bodyPr spcFirstLastPara="1" wrap="square" lIns="91425" tIns="91425" rIns="91425" bIns="0" anchor="t" anchorCtr="0">
            <a:noAutofit/>
          </a:bodyPr>
          <a:lstStyle/>
          <a:p>
            <a:pPr marL="0" lvl="0" indent="0" algn="ctr" rtl="0">
              <a:spcBef>
                <a:spcPts val="0"/>
              </a:spcBef>
              <a:spcAft>
                <a:spcPts val="1600"/>
              </a:spcAft>
              <a:buNone/>
            </a:pPr>
            <a:r>
              <a:rPr lang="en">
                <a:solidFill>
                  <a:schemeClr val="dk2"/>
                </a:solidFill>
                <a:latin typeface="Fira Sans"/>
                <a:ea typeface="Fira Sans"/>
                <a:cs typeface="Fira Sans"/>
                <a:sym typeface="Fira Sans"/>
              </a:rPr>
              <a:t>Jupiter is the biggest planet</a:t>
            </a:r>
            <a:endParaRPr>
              <a:solidFill>
                <a:schemeClr val="dk2"/>
              </a:solidFill>
              <a:latin typeface="Fira Sans"/>
              <a:ea typeface="Fira Sans"/>
              <a:cs typeface="Fira Sans"/>
              <a:sym typeface="Fira Sans"/>
            </a:endParaRPr>
          </a:p>
        </p:txBody>
      </p:sp>
      <p:sp>
        <p:nvSpPr>
          <p:cNvPr id="1863" name="Google Shape;1863;p71"/>
          <p:cNvSpPr txBox="1"/>
          <p:nvPr/>
        </p:nvSpPr>
        <p:spPr>
          <a:xfrm flipH="1">
            <a:off x="7036825" y="3642007"/>
            <a:ext cx="11652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Phase 4</a:t>
            </a:r>
            <a:endParaRPr sz="1800" b="1">
              <a:solidFill>
                <a:schemeClr val="dk2"/>
              </a:solidFill>
              <a:latin typeface="Oswald"/>
              <a:ea typeface="Oswald"/>
              <a:cs typeface="Oswald"/>
              <a:sym typeface="Oswald"/>
            </a:endParaRPr>
          </a:p>
        </p:txBody>
      </p:sp>
      <p:pic>
        <p:nvPicPr>
          <p:cNvPr id="1864" name="Google Shape;1864;p71"/>
          <p:cNvPicPr preferRelativeResize="0"/>
          <p:nvPr/>
        </p:nvPicPr>
        <p:blipFill>
          <a:blip r:embed="rId3">
            <a:alphaModFix/>
          </a:blip>
          <a:stretch>
            <a:fillRect/>
          </a:stretch>
        </p:blipFill>
        <p:spPr>
          <a:xfrm>
            <a:off x="1041800" y="1801363"/>
            <a:ext cx="949095" cy="1654648"/>
          </a:xfrm>
          <a:prstGeom prst="rect">
            <a:avLst/>
          </a:prstGeom>
          <a:noFill/>
          <a:ln>
            <a:noFill/>
          </a:ln>
        </p:spPr>
      </p:pic>
      <p:pic>
        <p:nvPicPr>
          <p:cNvPr id="1865" name="Google Shape;1865;p71"/>
          <p:cNvPicPr preferRelativeResize="0"/>
          <p:nvPr/>
        </p:nvPicPr>
        <p:blipFill>
          <a:blip r:embed="rId4">
            <a:alphaModFix/>
          </a:blip>
          <a:stretch>
            <a:fillRect/>
          </a:stretch>
        </p:blipFill>
        <p:spPr>
          <a:xfrm>
            <a:off x="6867699" y="1514575"/>
            <a:ext cx="1503398" cy="1935275"/>
          </a:xfrm>
          <a:prstGeom prst="rect">
            <a:avLst/>
          </a:prstGeom>
          <a:noFill/>
          <a:ln>
            <a:noFill/>
          </a:ln>
        </p:spPr>
      </p:pic>
      <p:pic>
        <p:nvPicPr>
          <p:cNvPr id="1866" name="Google Shape;1866;p71"/>
          <p:cNvPicPr preferRelativeResize="0"/>
          <p:nvPr/>
        </p:nvPicPr>
        <p:blipFill>
          <a:blip r:embed="rId5">
            <a:alphaModFix/>
          </a:blip>
          <a:stretch>
            <a:fillRect/>
          </a:stretch>
        </p:blipFill>
        <p:spPr>
          <a:xfrm>
            <a:off x="3050197" y="1781175"/>
            <a:ext cx="1146316" cy="1654640"/>
          </a:xfrm>
          <a:prstGeom prst="rect">
            <a:avLst/>
          </a:prstGeom>
          <a:noFill/>
          <a:ln>
            <a:noFill/>
          </a:ln>
        </p:spPr>
      </p:pic>
      <p:pic>
        <p:nvPicPr>
          <p:cNvPr id="1867" name="Google Shape;1867;p71"/>
          <p:cNvPicPr preferRelativeResize="0"/>
          <p:nvPr/>
        </p:nvPicPr>
        <p:blipFill>
          <a:blip r:embed="rId6">
            <a:alphaModFix/>
          </a:blip>
          <a:stretch>
            <a:fillRect/>
          </a:stretch>
        </p:blipFill>
        <p:spPr>
          <a:xfrm>
            <a:off x="5255825" y="1578450"/>
            <a:ext cx="785013" cy="1857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65"/>
                                        </p:tgtEl>
                                        <p:attrNameLst>
                                          <p:attrName>style.visibility</p:attrName>
                                        </p:attrNameLst>
                                      </p:cBhvr>
                                      <p:to>
                                        <p:strVal val="visible"/>
                                      </p:to>
                                    </p:set>
                                    <p:anim calcmode="lin" valueType="num">
                                      <p:cBhvr additive="base">
                                        <p:cTn id="7" dur="1200"/>
                                        <p:tgtEl>
                                          <p:spTgt spid="1865"/>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1867"/>
                                        </p:tgtEl>
                                        <p:attrNameLst>
                                          <p:attrName>style.visibility</p:attrName>
                                        </p:attrNameLst>
                                      </p:cBhvr>
                                      <p:to>
                                        <p:strVal val="visible"/>
                                      </p:to>
                                    </p:set>
                                    <p:anim calcmode="lin" valueType="num">
                                      <p:cBhvr additive="base">
                                        <p:cTn id="11" dur="1100"/>
                                        <p:tgtEl>
                                          <p:spTgt spid="1867"/>
                                        </p:tgtEl>
                                        <p:attrNameLst>
                                          <p:attrName>ppt_x</p:attrName>
                                        </p:attrNameLst>
                                      </p:cBhvr>
                                      <p:tavLst>
                                        <p:tav tm="0">
                                          <p:val>
                                            <p:strVal val="#ppt_x-1"/>
                                          </p:val>
                                        </p:tav>
                                        <p:tav tm="100000">
                                          <p:val>
                                            <p:strVal val="#ppt_x"/>
                                          </p:val>
                                        </p:tav>
                                      </p:tavLst>
                                    </p:anim>
                                  </p:childTnLst>
                                </p:cTn>
                              </p:par>
                            </p:childTnLst>
                          </p:cTn>
                        </p:par>
                        <p:par>
                          <p:cTn id="12" fill="hold">
                            <p:stCondLst>
                              <p:cond delay="2300"/>
                            </p:stCondLst>
                            <p:childTnLst>
                              <p:par>
                                <p:cTn id="13" presetID="2" presetClass="entr" presetSubtype="8" fill="hold" nodeType="afterEffect">
                                  <p:stCondLst>
                                    <p:cond delay="0"/>
                                  </p:stCondLst>
                                  <p:childTnLst>
                                    <p:set>
                                      <p:cBhvr>
                                        <p:cTn id="14" dur="1" fill="hold">
                                          <p:stCondLst>
                                            <p:cond delay="0"/>
                                          </p:stCondLst>
                                        </p:cTn>
                                        <p:tgtEl>
                                          <p:spTgt spid="1866"/>
                                        </p:tgtEl>
                                        <p:attrNameLst>
                                          <p:attrName>style.visibility</p:attrName>
                                        </p:attrNameLst>
                                      </p:cBhvr>
                                      <p:to>
                                        <p:strVal val="visible"/>
                                      </p:to>
                                    </p:set>
                                    <p:anim calcmode="lin" valueType="num">
                                      <p:cBhvr additive="base">
                                        <p:cTn id="15" dur="1000"/>
                                        <p:tgtEl>
                                          <p:spTgt spid="1866"/>
                                        </p:tgtEl>
                                        <p:attrNameLst>
                                          <p:attrName>ppt_x</p:attrName>
                                        </p:attrNameLst>
                                      </p:cBhvr>
                                      <p:tavLst>
                                        <p:tav tm="0">
                                          <p:val>
                                            <p:strVal val="#ppt_x-1"/>
                                          </p:val>
                                        </p:tav>
                                        <p:tav tm="100000">
                                          <p:val>
                                            <p:strVal val="#ppt_x"/>
                                          </p:val>
                                        </p:tav>
                                      </p:tavLst>
                                    </p:anim>
                                  </p:childTnLst>
                                </p:cTn>
                              </p:par>
                            </p:childTnLst>
                          </p:cTn>
                        </p:par>
                        <p:par>
                          <p:cTn id="16" fill="hold">
                            <p:stCondLst>
                              <p:cond delay="3300"/>
                            </p:stCondLst>
                            <p:childTnLst>
                              <p:par>
                                <p:cTn id="17" presetID="2" presetClass="entr" presetSubtype="8" fill="hold" nodeType="afterEffect">
                                  <p:stCondLst>
                                    <p:cond delay="0"/>
                                  </p:stCondLst>
                                  <p:childTnLst>
                                    <p:set>
                                      <p:cBhvr>
                                        <p:cTn id="18" dur="1" fill="hold">
                                          <p:stCondLst>
                                            <p:cond delay="0"/>
                                          </p:stCondLst>
                                        </p:cTn>
                                        <p:tgtEl>
                                          <p:spTgt spid="1864"/>
                                        </p:tgtEl>
                                        <p:attrNameLst>
                                          <p:attrName>style.visibility</p:attrName>
                                        </p:attrNameLst>
                                      </p:cBhvr>
                                      <p:to>
                                        <p:strVal val="visible"/>
                                      </p:to>
                                    </p:set>
                                    <p:anim calcmode="lin" valueType="num">
                                      <p:cBhvr additive="base">
                                        <p:cTn id="19" dur="800"/>
                                        <p:tgtEl>
                                          <p:spTgt spid="18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cxnSp>
        <p:nvCxnSpPr>
          <p:cNvPr id="1872" name="Google Shape;1872;p72"/>
          <p:cNvCxnSpPr/>
          <p:nvPr/>
        </p:nvCxnSpPr>
        <p:spPr>
          <a:xfrm>
            <a:off x="1596656" y="2376125"/>
            <a:ext cx="5506800" cy="0"/>
          </a:xfrm>
          <a:prstGeom prst="straightConnector1">
            <a:avLst/>
          </a:prstGeom>
          <a:noFill/>
          <a:ln w="28575" cap="flat" cmpd="sng">
            <a:solidFill>
              <a:schemeClr val="dk2"/>
            </a:solidFill>
            <a:prstDash val="solid"/>
            <a:round/>
            <a:headEnd type="none" w="med" len="med"/>
            <a:tailEnd type="none" w="med" len="med"/>
          </a:ln>
        </p:spPr>
      </p:cxnSp>
      <p:cxnSp>
        <p:nvCxnSpPr>
          <p:cNvPr id="1873" name="Google Shape;1873;p72"/>
          <p:cNvCxnSpPr/>
          <p:nvPr/>
        </p:nvCxnSpPr>
        <p:spPr>
          <a:xfrm>
            <a:off x="1686481" y="2527625"/>
            <a:ext cx="0" cy="912900"/>
          </a:xfrm>
          <a:prstGeom prst="straightConnector1">
            <a:avLst/>
          </a:prstGeom>
          <a:noFill/>
          <a:ln w="28575" cap="flat" cmpd="sng">
            <a:solidFill>
              <a:schemeClr val="accent5"/>
            </a:solidFill>
            <a:prstDash val="solid"/>
            <a:round/>
            <a:headEnd type="none" w="med" len="med"/>
            <a:tailEnd type="oval" w="med" len="med"/>
          </a:ln>
        </p:spPr>
      </p:cxnSp>
      <p:cxnSp>
        <p:nvCxnSpPr>
          <p:cNvPr id="1874" name="Google Shape;1874;p72"/>
          <p:cNvCxnSpPr/>
          <p:nvPr/>
        </p:nvCxnSpPr>
        <p:spPr>
          <a:xfrm>
            <a:off x="3141738" y="2527625"/>
            <a:ext cx="0" cy="912900"/>
          </a:xfrm>
          <a:prstGeom prst="straightConnector1">
            <a:avLst/>
          </a:prstGeom>
          <a:noFill/>
          <a:ln w="28575" cap="flat" cmpd="sng">
            <a:solidFill>
              <a:schemeClr val="accent5"/>
            </a:solidFill>
            <a:prstDash val="solid"/>
            <a:round/>
            <a:headEnd type="none" w="med" len="med"/>
            <a:tailEnd type="oval" w="med" len="med"/>
          </a:ln>
        </p:spPr>
      </p:cxnSp>
      <p:cxnSp>
        <p:nvCxnSpPr>
          <p:cNvPr id="1875" name="Google Shape;1875;p72"/>
          <p:cNvCxnSpPr/>
          <p:nvPr/>
        </p:nvCxnSpPr>
        <p:spPr>
          <a:xfrm>
            <a:off x="4577069" y="2527625"/>
            <a:ext cx="0" cy="912900"/>
          </a:xfrm>
          <a:prstGeom prst="straightConnector1">
            <a:avLst/>
          </a:prstGeom>
          <a:noFill/>
          <a:ln w="28575" cap="flat" cmpd="sng">
            <a:solidFill>
              <a:schemeClr val="accent5"/>
            </a:solidFill>
            <a:prstDash val="solid"/>
            <a:round/>
            <a:headEnd type="none" w="med" len="med"/>
            <a:tailEnd type="oval" w="med" len="med"/>
          </a:ln>
        </p:spPr>
      </p:cxnSp>
      <p:cxnSp>
        <p:nvCxnSpPr>
          <p:cNvPr id="1876" name="Google Shape;1876;p72"/>
          <p:cNvCxnSpPr/>
          <p:nvPr/>
        </p:nvCxnSpPr>
        <p:spPr>
          <a:xfrm>
            <a:off x="6012431" y="2527625"/>
            <a:ext cx="0" cy="912900"/>
          </a:xfrm>
          <a:prstGeom prst="straightConnector1">
            <a:avLst/>
          </a:prstGeom>
          <a:noFill/>
          <a:ln w="28575" cap="flat" cmpd="sng">
            <a:solidFill>
              <a:schemeClr val="accent5"/>
            </a:solidFill>
            <a:prstDash val="solid"/>
            <a:round/>
            <a:headEnd type="none" w="med" len="med"/>
            <a:tailEnd type="oval" w="med" len="med"/>
          </a:ln>
        </p:spPr>
      </p:cxnSp>
      <p:sp>
        <p:nvSpPr>
          <p:cNvPr id="1877" name="Google Shape;1877;p72"/>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Timeline</a:t>
            </a:r>
            <a:endParaRPr/>
          </a:p>
        </p:txBody>
      </p:sp>
      <p:grpSp>
        <p:nvGrpSpPr>
          <p:cNvPr id="1878" name="Google Shape;1878;p72"/>
          <p:cNvGrpSpPr/>
          <p:nvPr/>
        </p:nvGrpSpPr>
        <p:grpSpPr>
          <a:xfrm>
            <a:off x="985819" y="1789468"/>
            <a:ext cx="1308874" cy="1259764"/>
            <a:chOff x="3653113" y="1123801"/>
            <a:chExt cx="2022364" cy="1946483"/>
          </a:xfrm>
        </p:grpSpPr>
        <p:sp>
          <p:nvSpPr>
            <p:cNvPr id="1879" name="Google Shape;1879;p72"/>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2"/>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72"/>
          <p:cNvGrpSpPr/>
          <p:nvPr/>
        </p:nvGrpSpPr>
        <p:grpSpPr>
          <a:xfrm>
            <a:off x="2440813" y="1838778"/>
            <a:ext cx="1308874" cy="1259764"/>
            <a:chOff x="3653113" y="1123801"/>
            <a:chExt cx="2022364" cy="1946483"/>
          </a:xfrm>
        </p:grpSpPr>
        <p:sp>
          <p:nvSpPr>
            <p:cNvPr id="1882" name="Google Shape;1882;p72"/>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2"/>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2"/>
          <p:cNvGrpSpPr/>
          <p:nvPr/>
        </p:nvGrpSpPr>
        <p:grpSpPr>
          <a:xfrm>
            <a:off x="3895807" y="1838778"/>
            <a:ext cx="1308874" cy="1259764"/>
            <a:chOff x="3653113" y="1123801"/>
            <a:chExt cx="2022364" cy="1946483"/>
          </a:xfrm>
        </p:grpSpPr>
        <p:sp>
          <p:nvSpPr>
            <p:cNvPr id="1885" name="Google Shape;1885;p72"/>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2"/>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72"/>
          <p:cNvGrpSpPr/>
          <p:nvPr/>
        </p:nvGrpSpPr>
        <p:grpSpPr>
          <a:xfrm>
            <a:off x="5350800" y="1789468"/>
            <a:ext cx="1308874" cy="1259764"/>
            <a:chOff x="3653113" y="1123801"/>
            <a:chExt cx="2022364" cy="1946483"/>
          </a:xfrm>
        </p:grpSpPr>
        <p:sp>
          <p:nvSpPr>
            <p:cNvPr id="1888" name="Google Shape;1888;p72"/>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2"/>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0" name="Google Shape;1890;p72"/>
          <p:cNvSpPr txBox="1"/>
          <p:nvPr/>
        </p:nvSpPr>
        <p:spPr>
          <a:xfrm>
            <a:off x="988531" y="3775650"/>
            <a:ext cx="1395900" cy="597300"/>
          </a:xfrm>
          <a:prstGeom prst="rect">
            <a:avLst/>
          </a:prstGeom>
          <a:noFill/>
          <a:ln>
            <a:noFill/>
          </a:ln>
        </p:spPr>
        <p:txBody>
          <a:bodyPr spcFirstLastPara="1" wrap="square" lIns="91425" tIns="91425" rIns="91425" bIns="0" anchor="t" anchorCtr="0">
            <a:noAutofit/>
          </a:bodyPr>
          <a:lstStyle/>
          <a:p>
            <a:pPr marL="0" lvl="0" indent="0" algn="ctr" rtl="0">
              <a:spcBef>
                <a:spcPts val="0"/>
              </a:spcBef>
              <a:spcAft>
                <a:spcPts val="1600"/>
              </a:spcAft>
              <a:buNone/>
            </a:pPr>
            <a:r>
              <a:rPr lang="en">
                <a:solidFill>
                  <a:schemeClr val="dk2"/>
                </a:solidFill>
                <a:latin typeface="Fira Sans"/>
                <a:ea typeface="Fira Sans"/>
                <a:cs typeface="Fira Sans"/>
                <a:sym typeface="Fira Sans"/>
              </a:rPr>
              <a:t>Mercury is a small planet</a:t>
            </a:r>
            <a:endParaRPr>
              <a:solidFill>
                <a:schemeClr val="dk2"/>
              </a:solidFill>
              <a:latin typeface="Fira Sans"/>
              <a:ea typeface="Fira Sans"/>
              <a:cs typeface="Fira Sans"/>
              <a:sym typeface="Fira Sans"/>
            </a:endParaRPr>
          </a:p>
        </p:txBody>
      </p:sp>
      <p:sp>
        <p:nvSpPr>
          <p:cNvPr id="1891" name="Google Shape;1891;p72"/>
          <p:cNvSpPr txBox="1"/>
          <p:nvPr/>
        </p:nvSpPr>
        <p:spPr>
          <a:xfrm>
            <a:off x="2443788" y="3775650"/>
            <a:ext cx="1395900" cy="597300"/>
          </a:xfrm>
          <a:prstGeom prst="rect">
            <a:avLst/>
          </a:prstGeom>
          <a:noFill/>
          <a:ln>
            <a:noFill/>
          </a:ln>
        </p:spPr>
        <p:txBody>
          <a:bodyPr spcFirstLastPara="1" wrap="square" lIns="91425" tIns="91425" rIns="91425" bIns="0" anchor="t" anchorCtr="0">
            <a:noAutofit/>
          </a:bodyPr>
          <a:lstStyle/>
          <a:p>
            <a:pPr marL="0" lvl="0" indent="0" algn="ctr" rtl="0">
              <a:spcBef>
                <a:spcPts val="0"/>
              </a:spcBef>
              <a:spcAft>
                <a:spcPts val="1600"/>
              </a:spcAft>
              <a:buNone/>
            </a:pPr>
            <a:r>
              <a:rPr lang="en">
                <a:solidFill>
                  <a:schemeClr val="dk2"/>
                </a:solidFill>
                <a:latin typeface="Fira Sans"/>
                <a:ea typeface="Fira Sans"/>
                <a:cs typeface="Fira Sans"/>
                <a:sym typeface="Fira Sans"/>
              </a:rPr>
              <a:t>Earth is where we live on</a:t>
            </a:r>
            <a:endParaRPr>
              <a:solidFill>
                <a:schemeClr val="dk2"/>
              </a:solidFill>
              <a:latin typeface="Fira Sans"/>
              <a:ea typeface="Fira Sans"/>
              <a:cs typeface="Fira Sans"/>
              <a:sym typeface="Fira Sans"/>
            </a:endParaRPr>
          </a:p>
        </p:txBody>
      </p:sp>
      <p:sp>
        <p:nvSpPr>
          <p:cNvPr id="1892" name="Google Shape;1892;p72"/>
          <p:cNvSpPr txBox="1"/>
          <p:nvPr/>
        </p:nvSpPr>
        <p:spPr>
          <a:xfrm>
            <a:off x="3879119" y="3775650"/>
            <a:ext cx="1395900" cy="597300"/>
          </a:xfrm>
          <a:prstGeom prst="rect">
            <a:avLst/>
          </a:prstGeom>
          <a:noFill/>
          <a:ln>
            <a:noFill/>
          </a:ln>
        </p:spPr>
        <p:txBody>
          <a:bodyPr spcFirstLastPara="1" wrap="square" lIns="91425" tIns="91425" rIns="91425" bIns="0" anchor="t" anchorCtr="0">
            <a:noAutofit/>
          </a:bodyPr>
          <a:lstStyle/>
          <a:p>
            <a:pPr marL="0" lvl="0" indent="0" algn="ctr" rtl="0">
              <a:spcBef>
                <a:spcPts val="0"/>
              </a:spcBef>
              <a:spcAft>
                <a:spcPts val="1600"/>
              </a:spcAft>
              <a:buNone/>
            </a:pPr>
            <a:r>
              <a:rPr lang="en">
                <a:solidFill>
                  <a:schemeClr val="dk2"/>
                </a:solidFill>
                <a:latin typeface="Fira Sans"/>
                <a:ea typeface="Fira Sans"/>
                <a:cs typeface="Fira Sans"/>
                <a:sym typeface="Fira Sans"/>
              </a:rPr>
              <a:t>Pluto is now a dwarf planet</a:t>
            </a:r>
            <a:endParaRPr>
              <a:solidFill>
                <a:schemeClr val="dk2"/>
              </a:solidFill>
              <a:latin typeface="Fira Sans"/>
              <a:ea typeface="Fira Sans"/>
              <a:cs typeface="Fira Sans"/>
              <a:sym typeface="Fira Sans"/>
            </a:endParaRPr>
          </a:p>
        </p:txBody>
      </p:sp>
      <p:sp>
        <p:nvSpPr>
          <p:cNvPr id="1893" name="Google Shape;1893;p72"/>
          <p:cNvSpPr txBox="1"/>
          <p:nvPr/>
        </p:nvSpPr>
        <p:spPr>
          <a:xfrm flipH="1">
            <a:off x="1103881" y="3440532"/>
            <a:ext cx="11652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Phase 1</a:t>
            </a:r>
            <a:endParaRPr sz="1800" b="1">
              <a:solidFill>
                <a:schemeClr val="dk2"/>
              </a:solidFill>
              <a:latin typeface="Oswald"/>
              <a:ea typeface="Oswald"/>
              <a:cs typeface="Oswald"/>
              <a:sym typeface="Oswald"/>
            </a:endParaRPr>
          </a:p>
        </p:txBody>
      </p:sp>
      <p:sp>
        <p:nvSpPr>
          <p:cNvPr id="1894" name="Google Shape;1894;p72"/>
          <p:cNvSpPr txBox="1"/>
          <p:nvPr/>
        </p:nvSpPr>
        <p:spPr>
          <a:xfrm flipH="1">
            <a:off x="2559138" y="3440532"/>
            <a:ext cx="11652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Phase 2</a:t>
            </a:r>
            <a:endParaRPr sz="1800" b="1">
              <a:solidFill>
                <a:schemeClr val="dk2"/>
              </a:solidFill>
              <a:latin typeface="Oswald"/>
              <a:ea typeface="Oswald"/>
              <a:cs typeface="Oswald"/>
              <a:sym typeface="Oswald"/>
            </a:endParaRPr>
          </a:p>
        </p:txBody>
      </p:sp>
      <p:sp>
        <p:nvSpPr>
          <p:cNvPr id="1895" name="Google Shape;1895;p72"/>
          <p:cNvSpPr txBox="1"/>
          <p:nvPr/>
        </p:nvSpPr>
        <p:spPr>
          <a:xfrm flipH="1">
            <a:off x="3994469" y="3440532"/>
            <a:ext cx="11652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Phase 3</a:t>
            </a:r>
            <a:endParaRPr sz="1800" b="1">
              <a:solidFill>
                <a:schemeClr val="dk2"/>
              </a:solidFill>
              <a:latin typeface="Oswald"/>
              <a:ea typeface="Oswald"/>
              <a:cs typeface="Oswald"/>
              <a:sym typeface="Oswald"/>
            </a:endParaRPr>
          </a:p>
        </p:txBody>
      </p:sp>
      <p:sp>
        <p:nvSpPr>
          <p:cNvPr id="1896" name="Google Shape;1896;p72"/>
          <p:cNvSpPr txBox="1"/>
          <p:nvPr/>
        </p:nvSpPr>
        <p:spPr>
          <a:xfrm>
            <a:off x="5314481" y="3775650"/>
            <a:ext cx="1395900" cy="597300"/>
          </a:xfrm>
          <a:prstGeom prst="rect">
            <a:avLst/>
          </a:prstGeom>
          <a:noFill/>
          <a:ln>
            <a:noFill/>
          </a:ln>
        </p:spPr>
        <p:txBody>
          <a:bodyPr spcFirstLastPara="1" wrap="square" lIns="91425" tIns="91425" rIns="91425" bIns="0" anchor="t" anchorCtr="0">
            <a:noAutofit/>
          </a:bodyPr>
          <a:lstStyle/>
          <a:p>
            <a:pPr marL="0" lvl="0" indent="0" algn="ctr" rtl="0">
              <a:spcBef>
                <a:spcPts val="0"/>
              </a:spcBef>
              <a:spcAft>
                <a:spcPts val="1600"/>
              </a:spcAft>
              <a:buNone/>
            </a:pPr>
            <a:r>
              <a:rPr lang="en">
                <a:solidFill>
                  <a:schemeClr val="dk2"/>
                </a:solidFill>
                <a:latin typeface="Fira Sans"/>
                <a:ea typeface="Fira Sans"/>
                <a:cs typeface="Fira Sans"/>
                <a:sym typeface="Fira Sans"/>
              </a:rPr>
              <a:t>Jupiter is the biggest planet</a:t>
            </a:r>
            <a:endParaRPr>
              <a:solidFill>
                <a:schemeClr val="dk2"/>
              </a:solidFill>
              <a:latin typeface="Fira Sans"/>
              <a:ea typeface="Fira Sans"/>
              <a:cs typeface="Fira Sans"/>
              <a:sym typeface="Fira Sans"/>
            </a:endParaRPr>
          </a:p>
        </p:txBody>
      </p:sp>
      <p:sp>
        <p:nvSpPr>
          <p:cNvPr id="1897" name="Google Shape;1897;p72"/>
          <p:cNvSpPr txBox="1"/>
          <p:nvPr/>
        </p:nvSpPr>
        <p:spPr>
          <a:xfrm flipH="1">
            <a:off x="5429831" y="3440532"/>
            <a:ext cx="11652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Phase 4</a:t>
            </a:r>
            <a:endParaRPr sz="1800" b="1">
              <a:solidFill>
                <a:schemeClr val="dk2"/>
              </a:solidFill>
              <a:latin typeface="Oswald"/>
              <a:ea typeface="Oswald"/>
              <a:cs typeface="Oswald"/>
              <a:sym typeface="Oswald"/>
            </a:endParaRPr>
          </a:p>
        </p:txBody>
      </p:sp>
      <p:sp>
        <p:nvSpPr>
          <p:cNvPr id="1898" name="Google Shape;1898;p72"/>
          <p:cNvSpPr/>
          <p:nvPr/>
        </p:nvSpPr>
        <p:spPr>
          <a:xfrm>
            <a:off x="5840729" y="2152634"/>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9" name="Google Shape;1899;p72"/>
          <p:cNvGrpSpPr/>
          <p:nvPr/>
        </p:nvGrpSpPr>
        <p:grpSpPr>
          <a:xfrm>
            <a:off x="2945309" y="2152626"/>
            <a:ext cx="392858" cy="446989"/>
            <a:chOff x="1529350" y="258825"/>
            <a:chExt cx="423475" cy="481825"/>
          </a:xfrm>
        </p:grpSpPr>
        <p:sp>
          <p:nvSpPr>
            <p:cNvPr id="1900" name="Google Shape;1900;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1" name="Google Shape;1901;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02" name="Google Shape;1902;p72"/>
          <p:cNvGrpSpPr/>
          <p:nvPr/>
        </p:nvGrpSpPr>
        <p:grpSpPr>
          <a:xfrm>
            <a:off x="1463021" y="2152615"/>
            <a:ext cx="446919" cy="447012"/>
            <a:chOff x="5049725" y="2027900"/>
            <a:chExt cx="481750" cy="481850"/>
          </a:xfrm>
        </p:grpSpPr>
        <p:sp>
          <p:nvSpPr>
            <p:cNvPr id="1903" name="Google Shape;1903;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4" name="Google Shape;1904;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5" name="Google Shape;1905;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6" name="Google Shape;1906;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7" name="Google Shape;1907;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8" name="Google Shape;1908;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9" name="Google Shape;1909;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10" name="Google Shape;1910;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11" name="Google Shape;1911;p72"/>
          <p:cNvGrpSpPr/>
          <p:nvPr/>
        </p:nvGrpSpPr>
        <p:grpSpPr>
          <a:xfrm>
            <a:off x="4352948" y="2152615"/>
            <a:ext cx="448241" cy="447012"/>
            <a:chOff x="3270450" y="3213625"/>
            <a:chExt cx="483175" cy="481850"/>
          </a:xfrm>
        </p:grpSpPr>
        <p:sp>
          <p:nvSpPr>
            <p:cNvPr id="1912" name="Google Shape;1912;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13" name="Google Shape;1913;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1914" name="Google Shape;1914;p72"/>
          <p:cNvCxnSpPr/>
          <p:nvPr/>
        </p:nvCxnSpPr>
        <p:spPr>
          <a:xfrm>
            <a:off x="7460231" y="2527625"/>
            <a:ext cx="0" cy="912900"/>
          </a:xfrm>
          <a:prstGeom prst="straightConnector1">
            <a:avLst/>
          </a:prstGeom>
          <a:noFill/>
          <a:ln w="28575" cap="flat" cmpd="sng">
            <a:solidFill>
              <a:schemeClr val="accent5"/>
            </a:solidFill>
            <a:prstDash val="solid"/>
            <a:round/>
            <a:headEnd type="none" w="med" len="med"/>
            <a:tailEnd type="oval" w="med" len="med"/>
          </a:ln>
        </p:spPr>
      </p:cxnSp>
      <p:grpSp>
        <p:nvGrpSpPr>
          <p:cNvPr id="1915" name="Google Shape;1915;p72"/>
          <p:cNvGrpSpPr/>
          <p:nvPr/>
        </p:nvGrpSpPr>
        <p:grpSpPr>
          <a:xfrm>
            <a:off x="6805794" y="1789468"/>
            <a:ext cx="1308874" cy="1259764"/>
            <a:chOff x="3653113" y="1123801"/>
            <a:chExt cx="2022364" cy="1946483"/>
          </a:xfrm>
        </p:grpSpPr>
        <p:sp>
          <p:nvSpPr>
            <p:cNvPr id="1916" name="Google Shape;1916;p72"/>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2"/>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8" name="Google Shape;1918;p72"/>
          <p:cNvSpPr txBox="1"/>
          <p:nvPr/>
        </p:nvSpPr>
        <p:spPr>
          <a:xfrm>
            <a:off x="6762281" y="3775650"/>
            <a:ext cx="1395900" cy="597300"/>
          </a:xfrm>
          <a:prstGeom prst="rect">
            <a:avLst/>
          </a:prstGeom>
          <a:noFill/>
          <a:ln>
            <a:noFill/>
          </a:ln>
        </p:spPr>
        <p:txBody>
          <a:bodyPr spcFirstLastPara="1" wrap="square" lIns="91425" tIns="91425" rIns="91425" bIns="0" anchor="t" anchorCtr="0">
            <a:noAutofit/>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Mars is a very cold place</a:t>
            </a:r>
            <a:endParaRPr>
              <a:solidFill>
                <a:schemeClr val="dk2"/>
              </a:solidFill>
              <a:latin typeface="Fira Sans"/>
              <a:ea typeface="Fira Sans"/>
              <a:cs typeface="Fira Sans"/>
              <a:sym typeface="Fira Sans"/>
            </a:endParaRPr>
          </a:p>
          <a:p>
            <a:pPr marL="0" lvl="0" indent="0" algn="ctr" rtl="0">
              <a:spcBef>
                <a:spcPts val="1600"/>
              </a:spcBef>
              <a:spcAft>
                <a:spcPts val="1600"/>
              </a:spcAft>
              <a:buNone/>
            </a:pPr>
            <a:endParaRPr>
              <a:solidFill>
                <a:schemeClr val="dk2"/>
              </a:solidFill>
              <a:latin typeface="Fira Sans"/>
              <a:ea typeface="Fira Sans"/>
              <a:cs typeface="Fira Sans"/>
              <a:sym typeface="Fira Sans"/>
            </a:endParaRPr>
          </a:p>
        </p:txBody>
      </p:sp>
      <p:sp>
        <p:nvSpPr>
          <p:cNvPr id="1919" name="Google Shape;1919;p72"/>
          <p:cNvSpPr txBox="1"/>
          <p:nvPr/>
        </p:nvSpPr>
        <p:spPr>
          <a:xfrm flipH="1">
            <a:off x="6877631" y="3440532"/>
            <a:ext cx="11652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Phase 5</a:t>
            </a:r>
            <a:endParaRPr sz="1800" b="1">
              <a:solidFill>
                <a:schemeClr val="dk2"/>
              </a:solidFill>
              <a:latin typeface="Oswald"/>
              <a:ea typeface="Oswald"/>
              <a:cs typeface="Oswald"/>
              <a:sym typeface="Oswald"/>
            </a:endParaRPr>
          </a:p>
        </p:txBody>
      </p:sp>
      <p:grpSp>
        <p:nvGrpSpPr>
          <p:cNvPr id="1920" name="Google Shape;1920;p72"/>
          <p:cNvGrpSpPr/>
          <p:nvPr/>
        </p:nvGrpSpPr>
        <p:grpSpPr>
          <a:xfrm>
            <a:off x="7273400" y="2151612"/>
            <a:ext cx="373662" cy="449030"/>
            <a:chOff x="-16018450" y="4058400"/>
            <a:chExt cx="252850" cy="303850"/>
          </a:xfrm>
        </p:grpSpPr>
        <p:sp>
          <p:nvSpPr>
            <p:cNvPr id="1921" name="Google Shape;1921;p7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73"/>
          <p:cNvSpPr txBox="1">
            <a:spLocks noGrp="1"/>
          </p:cNvSpPr>
          <p:nvPr>
            <p:ph type="title"/>
          </p:nvPr>
        </p:nvSpPr>
        <p:spPr>
          <a:xfrm>
            <a:off x="713225" y="438728"/>
            <a:ext cx="77175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Timeline</a:t>
            </a:r>
            <a:endParaRPr/>
          </a:p>
        </p:txBody>
      </p:sp>
      <p:grpSp>
        <p:nvGrpSpPr>
          <p:cNvPr id="1930" name="Google Shape;1930;p73"/>
          <p:cNvGrpSpPr/>
          <p:nvPr/>
        </p:nvGrpSpPr>
        <p:grpSpPr>
          <a:xfrm rot="5400000">
            <a:off x="2907601" y="2594125"/>
            <a:ext cx="3429441" cy="923324"/>
            <a:chOff x="238125" y="2506075"/>
            <a:chExt cx="5747346" cy="673075"/>
          </a:xfrm>
        </p:grpSpPr>
        <p:sp>
          <p:nvSpPr>
            <p:cNvPr id="1931" name="Google Shape;1931;p7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35" name="Google Shape;1935;p73"/>
          <p:cNvCxnSpPr/>
          <p:nvPr/>
        </p:nvCxnSpPr>
        <p:spPr>
          <a:xfrm rot="10800000">
            <a:off x="3432712" y="3678500"/>
            <a:ext cx="840000" cy="0"/>
          </a:xfrm>
          <a:prstGeom prst="straightConnector1">
            <a:avLst/>
          </a:prstGeom>
          <a:noFill/>
          <a:ln w="28575" cap="flat" cmpd="sng">
            <a:solidFill>
              <a:schemeClr val="accent4"/>
            </a:solidFill>
            <a:prstDash val="solid"/>
            <a:round/>
            <a:headEnd type="none" w="med" len="med"/>
            <a:tailEnd type="oval" w="med" len="med"/>
          </a:ln>
        </p:spPr>
      </p:cxnSp>
      <p:cxnSp>
        <p:nvCxnSpPr>
          <p:cNvPr id="1936" name="Google Shape;1936;p73"/>
          <p:cNvCxnSpPr/>
          <p:nvPr/>
        </p:nvCxnSpPr>
        <p:spPr>
          <a:xfrm>
            <a:off x="4931000" y="2799075"/>
            <a:ext cx="792300" cy="0"/>
          </a:xfrm>
          <a:prstGeom prst="straightConnector1">
            <a:avLst/>
          </a:prstGeom>
          <a:noFill/>
          <a:ln w="28575" cap="flat" cmpd="sng">
            <a:solidFill>
              <a:schemeClr val="accent3"/>
            </a:solidFill>
            <a:prstDash val="solid"/>
            <a:round/>
            <a:headEnd type="none" w="med" len="med"/>
            <a:tailEnd type="oval" w="med" len="med"/>
          </a:ln>
        </p:spPr>
      </p:cxnSp>
      <p:cxnSp>
        <p:nvCxnSpPr>
          <p:cNvPr id="1937" name="Google Shape;1937;p73"/>
          <p:cNvCxnSpPr/>
          <p:nvPr/>
        </p:nvCxnSpPr>
        <p:spPr>
          <a:xfrm rot="10800000">
            <a:off x="3432712" y="1936350"/>
            <a:ext cx="840000" cy="0"/>
          </a:xfrm>
          <a:prstGeom prst="straightConnector1">
            <a:avLst/>
          </a:prstGeom>
          <a:noFill/>
          <a:ln w="28575" cap="flat" cmpd="sng">
            <a:solidFill>
              <a:schemeClr val="accent2"/>
            </a:solidFill>
            <a:prstDash val="solid"/>
            <a:round/>
            <a:headEnd type="none" w="med" len="med"/>
            <a:tailEnd type="oval" w="med" len="med"/>
          </a:ln>
        </p:spPr>
      </p:cxnSp>
      <p:cxnSp>
        <p:nvCxnSpPr>
          <p:cNvPr id="1938" name="Google Shape;1938;p73"/>
          <p:cNvCxnSpPr/>
          <p:nvPr/>
        </p:nvCxnSpPr>
        <p:spPr>
          <a:xfrm>
            <a:off x="4931000" y="4335125"/>
            <a:ext cx="792300" cy="0"/>
          </a:xfrm>
          <a:prstGeom prst="straightConnector1">
            <a:avLst/>
          </a:prstGeom>
          <a:noFill/>
          <a:ln w="28575" cap="flat" cmpd="sng">
            <a:solidFill>
              <a:schemeClr val="accent5"/>
            </a:solidFill>
            <a:prstDash val="solid"/>
            <a:round/>
            <a:headEnd type="none" w="med" len="med"/>
            <a:tailEnd type="oval" w="med" len="med"/>
          </a:ln>
        </p:spPr>
      </p:cxnSp>
      <p:sp>
        <p:nvSpPr>
          <p:cNvPr id="1939" name="Google Shape;1939;p73"/>
          <p:cNvSpPr txBox="1"/>
          <p:nvPr/>
        </p:nvSpPr>
        <p:spPr>
          <a:xfrm>
            <a:off x="2023462" y="1805263"/>
            <a:ext cx="1395900" cy="5973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chemeClr val="dk2"/>
                </a:solidFill>
                <a:latin typeface="Fira Sans"/>
                <a:ea typeface="Fira Sans"/>
                <a:cs typeface="Fira Sans"/>
                <a:sym typeface="Fira Sans"/>
              </a:rPr>
              <a:t>Mercury is a small planet</a:t>
            </a:r>
            <a:endParaRPr>
              <a:solidFill>
                <a:schemeClr val="dk2"/>
              </a:solidFill>
              <a:latin typeface="Fira Sans"/>
              <a:ea typeface="Fira Sans"/>
              <a:cs typeface="Fira Sans"/>
              <a:sym typeface="Fira Sans"/>
            </a:endParaRPr>
          </a:p>
        </p:txBody>
      </p:sp>
      <p:sp>
        <p:nvSpPr>
          <p:cNvPr id="1940" name="Google Shape;1940;p73"/>
          <p:cNvSpPr txBox="1"/>
          <p:nvPr/>
        </p:nvSpPr>
        <p:spPr>
          <a:xfrm>
            <a:off x="2023462" y="3547413"/>
            <a:ext cx="1395900" cy="5973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chemeClr val="dk2"/>
                </a:solidFill>
                <a:latin typeface="Fira Sans"/>
                <a:ea typeface="Fira Sans"/>
                <a:cs typeface="Fira Sans"/>
                <a:sym typeface="Fira Sans"/>
              </a:rPr>
              <a:t>Earth is where we live on</a:t>
            </a:r>
            <a:endParaRPr>
              <a:solidFill>
                <a:schemeClr val="dk2"/>
              </a:solidFill>
              <a:latin typeface="Fira Sans"/>
              <a:ea typeface="Fira Sans"/>
              <a:cs typeface="Fira Sans"/>
              <a:sym typeface="Fira Sans"/>
            </a:endParaRPr>
          </a:p>
        </p:txBody>
      </p:sp>
      <p:sp>
        <p:nvSpPr>
          <p:cNvPr id="1941" name="Google Shape;1941;p73"/>
          <p:cNvSpPr txBox="1"/>
          <p:nvPr/>
        </p:nvSpPr>
        <p:spPr>
          <a:xfrm>
            <a:off x="5724638" y="2667975"/>
            <a:ext cx="1395900" cy="597300"/>
          </a:xfrm>
          <a:prstGeom prst="rect">
            <a:avLst/>
          </a:prstGeom>
          <a:noFill/>
          <a:ln>
            <a:noFill/>
          </a:ln>
        </p:spPr>
        <p:txBody>
          <a:bodyPr spcFirstLastPara="1" wrap="square" lIns="91425" tIns="91425" rIns="91425" bIns="0" anchor="t" anchorCtr="0">
            <a:noAutofit/>
          </a:bodyPr>
          <a:lstStyle/>
          <a:p>
            <a:pPr marL="0" lvl="0" indent="0" algn="r" rtl="0">
              <a:spcBef>
                <a:spcPts val="0"/>
              </a:spcBef>
              <a:spcAft>
                <a:spcPts val="1600"/>
              </a:spcAft>
              <a:buNone/>
            </a:pPr>
            <a:r>
              <a:rPr lang="en">
                <a:solidFill>
                  <a:schemeClr val="dk2"/>
                </a:solidFill>
                <a:latin typeface="Fira Sans"/>
                <a:ea typeface="Fira Sans"/>
                <a:cs typeface="Fira Sans"/>
                <a:sym typeface="Fira Sans"/>
              </a:rPr>
              <a:t>Pluto is now a dwarf planet</a:t>
            </a:r>
            <a:endParaRPr>
              <a:solidFill>
                <a:schemeClr val="dk2"/>
              </a:solidFill>
              <a:latin typeface="Fira Sans"/>
              <a:ea typeface="Fira Sans"/>
              <a:cs typeface="Fira Sans"/>
              <a:sym typeface="Fira Sans"/>
            </a:endParaRPr>
          </a:p>
        </p:txBody>
      </p:sp>
      <p:sp>
        <p:nvSpPr>
          <p:cNvPr id="1942" name="Google Shape;1942;p73"/>
          <p:cNvSpPr txBox="1"/>
          <p:nvPr/>
        </p:nvSpPr>
        <p:spPr>
          <a:xfrm flipH="1">
            <a:off x="2023462" y="1470144"/>
            <a:ext cx="1165200" cy="4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swald"/>
                <a:ea typeface="Oswald"/>
                <a:cs typeface="Oswald"/>
                <a:sym typeface="Oswald"/>
              </a:rPr>
              <a:t>Phase 1</a:t>
            </a:r>
            <a:endParaRPr sz="1800" b="1">
              <a:solidFill>
                <a:schemeClr val="dk2"/>
              </a:solidFill>
              <a:latin typeface="Oswald"/>
              <a:ea typeface="Oswald"/>
              <a:cs typeface="Oswald"/>
              <a:sym typeface="Oswald"/>
            </a:endParaRPr>
          </a:p>
        </p:txBody>
      </p:sp>
      <p:sp>
        <p:nvSpPr>
          <p:cNvPr id="1943" name="Google Shape;1943;p73"/>
          <p:cNvSpPr txBox="1"/>
          <p:nvPr/>
        </p:nvSpPr>
        <p:spPr>
          <a:xfrm flipH="1">
            <a:off x="2023462" y="3212294"/>
            <a:ext cx="1165200" cy="4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Oswald"/>
                <a:ea typeface="Oswald"/>
                <a:cs typeface="Oswald"/>
                <a:sym typeface="Oswald"/>
              </a:rPr>
              <a:t>Phase 3</a:t>
            </a:r>
            <a:endParaRPr sz="1800" b="1">
              <a:solidFill>
                <a:schemeClr val="accent3"/>
              </a:solidFill>
              <a:latin typeface="Oswald"/>
              <a:ea typeface="Oswald"/>
              <a:cs typeface="Oswald"/>
              <a:sym typeface="Oswald"/>
            </a:endParaRPr>
          </a:p>
        </p:txBody>
      </p:sp>
      <p:sp>
        <p:nvSpPr>
          <p:cNvPr id="1944" name="Google Shape;1944;p73"/>
          <p:cNvSpPr txBox="1"/>
          <p:nvPr/>
        </p:nvSpPr>
        <p:spPr>
          <a:xfrm flipH="1">
            <a:off x="5955338" y="2332857"/>
            <a:ext cx="1165200" cy="41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4"/>
                </a:solidFill>
                <a:latin typeface="Oswald"/>
                <a:ea typeface="Oswald"/>
                <a:cs typeface="Oswald"/>
                <a:sym typeface="Oswald"/>
              </a:rPr>
              <a:t>Phase 2</a:t>
            </a:r>
            <a:endParaRPr sz="1800" b="1">
              <a:solidFill>
                <a:schemeClr val="accent4"/>
              </a:solidFill>
              <a:latin typeface="Oswald"/>
              <a:ea typeface="Oswald"/>
              <a:cs typeface="Oswald"/>
              <a:sym typeface="Oswald"/>
            </a:endParaRPr>
          </a:p>
        </p:txBody>
      </p:sp>
      <p:sp>
        <p:nvSpPr>
          <p:cNvPr id="1945" name="Google Shape;1945;p73"/>
          <p:cNvSpPr txBox="1"/>
          <p:nvPr/>
        </p:nvSpPr>
        <p:spPr>
          <a:xfrm>
            <a:off x="5724638" y="4204025"/>
            <a:ext cx="1395900" cy="597300"/>
          </a:xfrm>
          <a:prstGeom prst="rect">
            <a:avLst/>
          </a:prstGeom>
          <a:noFill/>
          <a:ln>
            <a:noFill/>
          </a:ln>
        </p:spPr>
        <p:txBody>
          <a:bodyPr spcFirstLastPara="1" wrap="square" lIns="91425" tIns="91425" rIns="91425" bIns="0" anchor="t" anchorCtr="0">
            <a:noAutofit/>
          </a:bodyPr>
          <a:lstStyle/>
          <a:p>
            <a:pPr marL="0" lvl="0" indent="0" algn="r" rtl="0">
              <a:spcBef>
                <a:spcPts val="0"/>
              </a:spcBef>
              <a:spcAft>
                <a:spcPts val="1600"/>
              </a:spcAft>
              <a:buNone/>
            </a:pPr>
            <a:r>
              <a:rPr lang="en">
                <a:solidFill>
                  <a:schemeClr val="dk2"/>
                </a:solidFill>
                <a:latin typeface="Fira Sans"/>
                <a:ea typeface="Fira Sans"/>
                <a:cs typeface="Fira Sans"/>
                <a:sym typeface="Fira Sans"/>
              </a:rPr>
              <a:t>Jupiter is the biggest planet</a:t>
            </a:r>
            <a:endParaRPr>
              <a:solidFill>
                <a:schemeClr val="dk2"/>
              </a:solidFill>
              <a:latin typeface="Fira Sans"/>
              <a:ea typeface="Fira Sans"/>
              <a:cs typeface="Fira Sans"/>
              <a:sym typeface="Fira Sans"/>
            </a:endParaRPr>
          </a:p>
        </p:txBody>
      </p:sp>
      <p:sp>
        <p:nvSpPr>
          <p:cNvPr id="1946" name="Google Shape;1946;p73"/>
          <p:cNvSpPr txBox="1"/>
          <p:nvPr/>
        </p:nvSpPr>
        <p:spPr>
          <a:xfrm flipH="1">
            <a:off x="5955338" y="3868907"/>
            <a:ext cx="1165200" cy="41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2"/>
                </a:solidFill>
                <a:latin typeface="Oswald"/>
                <a:ea typeface="Oswald"/>
                <a:cs typeface="Oswald"/>
                <a:sym typeface="Oswald"/>
              </a:rPr>
              <a:t>Phase 4</a:t>
            </a:r>
            <a:endParaRPr sz="1800" b="1">
              <a:solidFill>
                <a:schemeClr val="accent2"/>
              </a:solidFill>
              <a:latin typeface="Oswald"/>
              <a:ea typeface="Oswald"/>
              <a:cs typeface="Oswald"/>
              <a:sym typeface="Oswald"/>
            </a:endParaRPr>
          </a:p>
        </p:txBody>
      </p:sp>
      <p:sp>
        <p:nvSpPr>
          <p:cNvPr id="1947" name="Google Shape;1947;p73"/>
          <p:cNvSpPr/>
          <p:nvPr/>
        </p:nvSpPr>
        <p:spPr>
          <a:xfrm>
            <a:off x="4450615" y="2471882"/>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8" name="Google Shape;1948;p73"/>
          <p:cNvGrpSpPr/>
          <p:nvPr/>
        </p:nvGrpSpPr>
        <p:grpSpPr>
          <a:xfrm>
            <a:off x="4389507" y="4074061"/>
            <a:ext cx="465618" cy="450101"/>
            <a:chOff x="-19394200" y="4084200"/>
            <a:chExt cx="315075" cy="304575"/>
          </a:xfrm>
        </p:grpSpPr>
        <p:sp>
          <p:nvSpPr>
            <p:cNvPr id="1949" name="Google Shape;1949;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73"/>
          <p:cNvGrpSpPr/>
          <p:nvPr/>
        </p:nvGrpSpPr>
        <p:grpSpPr>
          <a:xfrm>
            <a:off x="4397091" y="3293260"/>
            <a:ext cx="450470" cy="449325"/>
            <a:chOff x="-20946600" y="3317850"/>
            <a:chExt cx="304825" cy="304050"/>
          </a:xfrm>
        </p:grpSpPr>
        <p:sp>
          <p:nvSpPr>
            <p:cNvPr id="1956" name="Google Shape;1956;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73"/>
          <p:cNvGrpSpPr/>
          <p:nvPr/>
        </p:nvGrpSpPr>
        <p:grpSpPr>
          <a:xfrm>
            <a:off x="4379033" y="1682794"/>
            <a:ext cx="486566" cy="414708"/>
            <a:chOff x="-19835275" y="3330250"/>
            <a:chExt cx="329250" cy="280625"/>
          </a:xfrm>
        </p:grpSpPr>
        <p:sp>
          <p:nvSpPr>
            <p:cNvPr id="1960" name="Google Shape;1960;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59"/>
                                        </p:tgtEl>
                                        <p:attrNameLst>
                                          <p:attrName>style.visibility</p:attrName>
                                        </p:attrNameLst>
                                      </p:cBhvr>
                                      <p:to>
                                        <p:strVal val="visible"/>
                                      </p:to>
                                    </p:set>
                                    <p:animEffect transition="in" filter="fade">
                                      <p:cBhvr>
                                        <p:cTn id="7" dur="600"/>
                                        <p:tgtEl>
                                          <p:spTgt spid="1959"/>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1947"/>
                                        </p:tgtEl>
                                        <p:attrNameLst>
                                          <p:attrName>style.visibility</p:attrName>
                                        </p:attrNameLst>
                                      </p:cBhvr>
                                      <p:to>
                                        <p:strVal val="visible"/>
                                      </p:to>
                                    </p:set>
                                    <p:animEffect transition="in" filter="fade">
                                      <p:cBhvr>
                                        <p:cTn id="11" dur="600"/>
                                        <p:tgtEl>
                                          <p:spTgt spid="1947"/>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955"/>
                                        </p:tgtEl>
                                        <p:attrNameLst>
                                          <p:attrName>style.visibility</p:attrName>
                                        </p:attrNameLst>
                                      </p:cBhvr>
                                      <p:to>
                                        <p:strVal val="visible"/>
                                      </p:to>
                                    </p:set>
                                    <p:animEffect transition="in" filter="fade">
                                      <p:cBhvr>
                                        <p:cTn id="15" dur="600"/>
                                        <p:tgtEl>
                                          <p:spTgt spid="1955"/>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1948"/>
                                        </p:tgtEl>
                                        <p:attrNameLst>
                                          <p:attrName>style.visibility</p:attrName>
                                        </p:attrNameLst>
                                      </p:cBhvr>
                                      <p:to>
                                        <p:strVal val="visible"/>
                                      </p:to>
                                    </p:set>
                                    <p:animEffect transition="in" filter="fade">
                                      <p:cBhvr>
                                        <p:cTn id="19" dur="3100"/>
                                        <p:tgtEl>
                                          <p:spTgt spid="1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74"/>
          <p:cNvSpPr txBox="1">
            <a:spLocks noGrp="1"/>
          </p:cNvSpPr>
          <p:nvPr>
            <p:ph type="title"/>
          </p:nvPr>
        </p:nvSpPr>
        <p:spPr>
          <a:xfrm>
            <a:off x="713225" y="438728"/>
            <a:ext cx="77175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Checklist</a:t>
            </a:r>
            <a:endParaRPr/>
          </a:p>
        </p:txBody>
      </p:sp>
      <p:graphicFrame>
        <p:nvGraphicFramePr>
          <p:cNvPr id="1968" name="Google Shape;1968;p74"/>
          <p:cNvGraphicFramePr/>
          <p:nvPr/>
        </p:nvGraphicFramePr>
        <p:xfrm>
          <a:off x="1359625" y="1650770"/>
          <a:ext cx="3000000" cy="3000000"/>
        </p:xfrm>
        <a:graphic>
          <a:graphicData uri="http://schemas.openxmlformats.org/drawingml/2006/table">
            <a:tbl>
              <a:tblPr>
                <a:noFill/>
                <a:tableStyleId>{1FDE6B27-DB77-4614-AB43-CE13958ACA17}</a:tableStyleId>
              </a:tblPr>
              <a:tblGrid>
                <a:gridCol w="1663175">
                  <a:extLst>
                    <a:ext uri="{9D8B030D-6E8A-4147-A177-3AD203B41FA5}">
                      <a16:colId xmlns:a16="http://schemas.microsoft.com/office/drawing/2014/main" val="20000"/>
                    </a:ext>
                  </a:extLst>
                </a:gridCol>
                <a:gridCol w="925825">
                  <a:extLst>
                    <a:ext uri="{9D8B030D-6E8A-4147-A177-3AD203B41FA5}">
                      <a16:colId xmlns:a16="http://schemas.microsoft.com/office/drawing/2014/main" val="20001"/>
                    </a:ext>
                  </a:extLst>
                </a:gridCol>
                <a:gridCol w="925825">
                  <a:extLst>
                    <a:ext uri="{9D8B030D-6E8A-4147-A177-3AD203B41FA5}">
                      <a16:colId xmlns:a16="http://schemas.microsoft.com/office/drawing/2014/main" val="20002"/>
                    </a:ext>
                  </a:extLst>
                </a:gridCol>
                <a:gridCol w="925825">
                  <a:extLst>
                    <a:ext uri="{9D8B030D-6E8A-4147-A177-3AD203B41FA5}">
                      <a16:colId xmlns:a16="http://schemas.microsoft.com/office/drawing/2014/main" val="20003"/>
                    </a:ext>
                  </a:extLst>
                </a:gridCol>
                <a:gridCol w="925825">
                  <a:extLst>
                    <a:ext uri="{9D8B030D-6E8A-4147-A177-3AD203B41FA5}">
                      <a16:colId xmlns:a16="http://schemas.microsoft.com/office/drawing/2014/main" val="20004"/>
                    </a:ext>
                  </a:extLst>
                </a:gridCol>
                <a:gridCol w="925825">
                  <a:extLst>
                    <a:ext uri="{9D8B030D-6E8A-4147-A177-3AD203B41FA5}">
                      <a16:colId xmlns:a16="http://schemas.microsoft.com/office/drawing/2014/main" val="20005"/>
                    </a:ext>
                  </a:extLst>
                </a:gridCol>
              </a:tblGrid>
              <a:tr h="806600">
                <a:tc>
                  <a:txBody>
                    <a:bodyPr/>
                    <a:lstStyle/>
                    <a:p>
                      <a:pPr marL="0" lvl="0" indent="0" algn="l" rtl="0">
                        <a:spcBef>
                          <a:spcPts val="0"/>
                        </a:spcBef>
                        <a:spcAft>
                          <a:spcPts val="0"/>
                        </a:spcAft>
                        <a:buNone/>
                      </a:pPr>
                      <a:endParaRPr/>
                    </a:p>
                  </a:txBody>
                  <a:tcPr marL="91425" marR="91425" marT="91425" marB="91425">
                    <a:lnL w="28575" cap="flat" cmpd="sng">
                      <a:solidFill>
                        <a:schemeClr val="accent3">
                          <a:alpha val="0"/>
                        </a:schemeClr>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alpha val="0"/>
                        </a:schemeClr>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2"/>
                          </a:solidFill>
                          <a:latin typeface="Oswald"/>
                          <a:ea typeface="Oswald"/>
                          <a:cs typeface="Oswald"/>
                          <a:sym typeface="Oswald"/>
                        </a:rPr>
                        <a:t>Option 1</a:t>
                      </a:r>
                      <a:endParaRPr sz="1600" b="1">
                        <a:solidFill>
                          <a:schemeClr val="dk2"/>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rgbClr val="000000"/>
                        </a:buClr>
                        <a:buSzPts val="1100"/>
                        <a:buFont typeface="Arial"/>
                        <a:buNone/>
                      </a:pPr>
                      <a:r>
                        <a:rPr lang="en" sz="1600" b="1">
                          <a:solidFill>
                            <a:schemeClr val="dk2"/>
                          </a:solidFill>
                          <a:latin typeface="Oswald"/>
                          <a:ea typeface="Oswald"/>
                          <a:cs typeface="Oswald"/>
                          <a:sym typeface="Oswald"/>
                        </a:rPr>
                        <a:t>Option 2</a:t>
                      </a:r>
                      <a:endParaRPr sz="1600" b="1">
                        <a:solidFill>
                          <a:schemeClr val="dk2"/>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rgbClr val="000000"/>
                        </a:buClr>
                        <a:buSzPts val="1100"/>
                        <a:buFont typeface="Arial"/>
                        <a:buNone/>
                      </a:pPr>
                      <a:r>
                        <a:rPr lang="en" sz="1600" b="1">
                          <a:solidFill>
                            <a:schemeClr val="dk2"/>
                          </a:solidFill>
                          <a:latin typeface="Oswald"/>
                          <a:ea typeface="Oswald"/>
                          <a:cs typeface="Oswald"/>
                          <a:sym typeface="Oswald"/>
                        </a:rPr>
                        <a:t>Option 3</a:t>
                      </a:r>
                      <a:endParaRPr sz="1600" b="1">
                        <a:solidFill>
                          <a:schemeClr val="dk2"/>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rgbClr val="000000"/>
                        </a:buClr>
                        <a:buSzPts val="1100"/>
                        <a:buFont typeface="Arial"/>
                        <a:buNone/>
                      </a:pPr>
                      <a:r>
                        <a:rPr lang="en" sz="1600" b="1">
                          <a:solidFill>
                            <a:schemeClr val="dk2"/>
                          </a:solidFill>
                          <a:latin typeface="Oswald"/>
                          <a:ea typeface="Oswald"/>
                          <a:cs typeface="Oswald"/>
                          <a:sym typeface="Oswald"/>
                        </a:rPr>
                        <a:t>Option 4</a:t>
                      </a:r>
                      <a:endParaRPr sz="1600" b="1">
                        <a:solidFill>
                          <a:schemeClr val="dk2"/>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b="1">
                          <a:solidFill>
                            <a:schemeClr val="dk2"/>
                          </a:solidFill>
                          <a:latin typeface="Oswald"/>
                          <a:ea typeface="Oswald"/>
                          <a:cs typeface="Oswald"/>
                          <a:sym typeface="Oswald"/>
                        </a:rPr>
                        <a:t>Option 5</a:t>
                      </a:r>
                      <a:endParaRPr sz="1600" b="1">
                        <a:solidFill>
                          <a:schemeClr val="dk2"/>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06600">
                <a:tc>
                  <a:txBody>
                    <a:bodyPr/>
                    <a:lstStyle/>
                    <a:p>
                      <a:pPr marL="0" lvl="0" indent="0" algn="ctr" rtl="0">
                        <a:spcBef>
                          <a:spcPts val="0"/>
                        </a:spcBef>
                        <a:spcAft>
                          <a:spcPts val="0"/>
                        </a:spcAft>
                        <a:buNone/>
                      </a:pPr>
                      <a:r>
                        <a:rPr lang="en" sz="1600" b="1">
                          <a:solidFill>
                            <a:schemeClr val="accent1"/>
                          </a:solidFill>
                          <a:latin typeface="Oswald"/>
                          <a:ea typeface="Oswald"/>
                          <a:cs typeface="Oswald"/>
                          <a:sym typeface="Oswald"/>
                        </a:rPr>
                        <a:t>Environment</a:t>
                      </a:r>
                      <a:endParaRPr sz="1600" b="1">
                        <a:solidFill>
                          <a:schemeClr val="accent1"/>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accent3">
                          <a:alpha val="0"/>
                        </a:schemeClr>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806600">
                <a:tc>
                  <a:txBody>
                    <a:bodyPr/>
                    <a:lstStyle/>
                    <a:p>
                      <a:pPr marL="0" lvl="0" indent="0" algn="ctr" rtl="0">
                        <a:spcBef>
                          <a:spcPts val="0"/>
                        </a:spcBef>
                        <a:spcAft>
                          <a:spcPts val="0"/>
                        </a:spcAft>
                        <a:buNone/>
                      </a:pPr>
                      <a:r>
                        <a:rPr lang="en" sz="1600" b="1">
                          <a:solidFill>
                            <a:schemeClr val="accent1"/>
                          </a:solidFill>
                          <a:latin typeface="Oswald"/>
                          <a:ea typeface="Oswald"/>
                          <a:cs typeface="Oswald"/>
                          <a:sym typeface="Oswald"/>
                        </a:rPr>
                        <a:t>Alt. Energy</a:t>
                      </a:r>
                      <a:endParaRPr sz="1600" b="1">
                        <a:solidFill>
                          <a:schemeClr val="accent1"/>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accent3">
                          <a:alpha val="0"/>
                        </a:schemeClr>
                      </a:solidFill>
                      <a:prstDash val="solid"/>
                      <a:round/>
                      <a:headEnd type="none" w="sm" len="sm"/>
                      <a:tailEnd type="none" w="sm" len="sm"/>
                    </a:lnL>
                    <a:lnR w="28575" cap="flat" cmpd="sng">
                      <a:solidFill>
                        <a:schemeClr val="accent3">
                          <a:alpha val="0"/>
                        </a:schemeClr>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accent3">
                          <a:alpha val="0"/>
                        </a:schemeClr>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969" name="Google Shape;1969;p74"/>
          <p:cNvGrpSpPr/>
          <p:nvPr/>
        </p:nvGrpSpPr>
        <p:grpSpPr>
          <a:xfrm>
            <a:off x="3346984" y="2721325"/>
            <a:ext cx="3962900" cy="278700"/>
            <a:chOff x="3313750" y="-1085700"/>
            <a:chExt cx="3962900" cy="278700"/>
          </a:xfrm>
        </p:grpSpPr>
        <p:sp>
          <p:nvSpPr>
            <p:cNvPr id="1970" name="Google Shape;1970;p74"/>
            <p:cNvSpPr/>
            <p:nvPr/>
          </p:nvSpPr>
          <p:spPr>
            <a:xfrm>
              <a:off x="4219500" y="-1085700"/>
              <a:ext cx="278700" cy="278700"/>
            </a:xfrm>
            <a:prstGeom prst="mathMultiply">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3313750" y="-1053600"/>
              <a:ext cx="248100" cy="2145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5155850" y="-1085700"/>
              <a:ext cx="278700" cy="278700"/>
            </a:xfrm>
            <a:prstGeom prst="mathMultiply">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6092200" y="-1085700"/>
              <a:ext cx="278700" cy="278700"/>
            </a:xfrm>
            <a:prstGeom prst="mathMultiply">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7028550" y="-1053600"/>
              <a:ext cx="248100" cy="2145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74"/>
          <p:cNvGrpSpPr/>
          <p:nvPr/>
        </p:nvGrpSpPr>
        <p:grpSpPr>
          <a:xfrm>
            <a:off x="3331684" y="3540320"/>
            <a:ext cx="3993500" cy="278700"/>
            <a:chOff x="3298450" y="-542850"/>
            <a:chExt cx="3993500" cy="278700"/>
          </a:xfrm>
        </p:grpSpPr>
        <p:sp>
          <p:nvSpPr>
            <p:cNvPr id="1976" name="Google Shape;1976;p74"/>
            <p:cNvSpPr/>
            <p:nvPr/>
          </p:nvSpPr>
          <p:spPr>
            <a:xfrm>
              <a:off x="3298450" y="-542850"/>
              <a:ext cx="278700" cy="278700"/>
            </a:xfrm>
            <a:prstGeom prst="mathMultiply">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4234800" y="-510750"/>
              <a:ext cx="248100" cy="2145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5171150" y="-510750"/>
              <a:ext cx="248100" cy="2145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6107500" y="-510750"/>
              <a:ext cx="248100" cy="2145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7013250" y="-542850"/>
              <a:ext cx="278700" cy="278700"/>
            </a:xfrm>
            <a:prstGeom prst="mathMultiply">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75"/>
          <p:cNvSpPr/>
          <p:nvPr/>
        </p:nvSpPr>
        <p:spPr>
          <a:xfrm>
            <a:off x="5152455" y="4145096"/>
            <a:ext cx="1410168" cy="461182"/>
          </a:xfrm>
          <a:custGeom>
            <a:avLst/>
            <a:gdLst/>
            <a:ahLst/>
            <a:cxnLst/>
            <a:rect l="l" t="t" r="r" b="b"/>
            <a:pathLst>
              <a:path w="27490" h="14759" extrusionOk="0">
                <a:moveTo>
                  <a:pt x="0" y="0"/>
                </a:moveTo>
                <a:lnTo>
                  <a:pt x="0" y="14758"/>
                </a:lnTo>
                <a:lnTo>
                  <a:pt x="27489" y="14758"/>
                </a:lnTo>
                <a:lnTo>
                  <a:pt x="274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a:off x="5152455" y="3330670"/>
            <a:ext cx="1410168" cy="462182"/>
          </a:xfrm>
          <a:custGeom>
            <a:avLst/>
            <a:gdLst/>
            <a:ahLst/>
            <a:cxnLst/>
            <a:rect l="l" t="t" r="r" b="b"/>
            <a:pathLst>
              <a:path w="27490" h="14791" extrusionOk="0">
                <a:moveTo>
                  <a:pt x="0" y="1"/>
                </a:moveTo>
                <a:lnTo>
                  <a:pt x="0" y="14790"/>
                </a:lnTo>
                <a:lnTo>
                  <a:pt x="27489" y="14790"/>
                </a:lnTo>
                <a:lnTo>
                  <a:pt x="27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a:off x="5152455" y="2517276"/>
            <a:ext cx="1410168" cy="461151"/>
          </a:xfrm>
          <a:custGeom>
            <a:avLst/>
            <a:gdLst/>
            <a:ahLst/>
            <a:cxnLst/>
            <a:rect l="l" t="t" r="r" b="b"/>
            <a:pathLst>
              <a:path w="27490" h="14758" extrusionOk="0">
                <a:moveTo>
                  <a:pt x="0" y="0"/>
                </a:moveTo>
                <a:lnTo>
                  <a:pt x="0" y="14758"/>
                </a:lnTo>
                <a:lnTo>
                  <a:pt x="27489" y="14758"/>
                </a:lnTo>
                <a:lnTo>
                  <a:pt x="27489"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2"/>
              </a:solidFill>
              <a:latin typeface="Oswald"/>
              <a:ea typeface="Oswald"/>
              <a:cs typeface="Oswald"/>
              <a:sym typeface="Oswald"/>
            </a:endParaRPr>
          </a:p>
        </p:txBody>
      </p:sp>
      <p:sp>
        <p:nvSpPr>
          <p:cNvPr id="1988" name="Google Shape;1988;p75"/>
          <p:cNvSpPr/>
          <p:nvPr/>
        </p:nvSpPr>
        <p:spPr>
          <a:xfrm>
            <a:off x="5152455" y="1702850"/>
            <a:ext cx="1410168" cy="462151"/>
          </a:xfrm>
          <a:custGeom>
            <a:avLst/>
            <a:gdLst/>
            <a:ahLst/>
            <a:cxnLst/>
            <a:rect l="l" t="t" r="r" b="b"/>
            <a:pathLst>
              <a:path w="27490" h="14790" extrusionOk="0">
                <a:moveTo>
                  <a:pt x="0" y="1"/>
                </a:moveTo>
                <a:lnTo>
                  <a:pt x="0" y="14790"/>
                </a:lnTo>
                <a:lnTo>
                  <a:pt x="27489" y="14790"/>
                </a:lnTo>
                <a:lnTo>
                  <a:pt x="27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5"/>
          <p:cNvSpPr/>
          <p:nvPr/>
        </p:nvSpPr>
        <p:spPr>
          <a:xfrm>
            <a:off x="3685968" y="4147046"/>
            <a:ext cx="1410168" cy="461182"/>
          </a:xfrm>
          <a:custGeom>
            <a:avLst/>
            <a:gdLst/>
            <a:ahLst/>
            <a:cxnLst/>
            <a:rect l="l" t="t" r="r" b="b"/>
            <a:pathLst>
              <a:path w="27490" h="14759" extrusionOk="0">
                <a:moveTo>
                  <a:pt x="0" y="0"/>
                </a:moveTo>
                <a:lnTo>
                  <a:pt x="0" y="14758"/>
                </a:lnTo>
                <a:lnTo>
                  <a:pt x="27489" y="14758"/>
                </a:lnTo>
                <a:lnTo>
                  <a:pt x="274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5"/>
          <p:cNvSpPr/>
          <p:nvPr/>
        </p:nvSpPr>
        <p:spPr>
          <a:xfrm>
            <a:off x="3685968" y="3332620"/>
            <a:ext cx="1410168" cy="462182"/>
          </a:xfrm>
          <a:custGeom>
            <a:avLst/>
            <a:gdLst/>
            <a:ahLst/>
            <a:cxnLst/>
            <a:rect l="l" t="t" r="r" b="b"/>
            <a:pathLst>
              <a:path w="27490" h="14791" extrusionOk="0">
                <a:moveTo>
                  <a:pt x="0" y="1"/>
                </a:moveTo>
                <a:lnTo>
                  <a:pt x="0" y="14790"/>
                </a:lnTo>
                <a:lnTo>
                  <a:pt x="27489" y="14790"/>
                </a:lnTo>
                <a:lnTo>
                  <a:pt x="27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5"/>
          <p:cNvSpPr/>
          <p:nvPr/>
        </p:nvSpPr>
        <p:spPr>
          <a:xfrm>
            <a:off x="3685968" y="2519226"/>
            <a:ext cx="1410168" cy="461151"/>
          </a:xfrm>
          <a:custGeom>
            <a:avLst/>
            <a:gdLst/>
            <a:ahLst/>
            <a:cxnLst/>
            <a:rect l="l" t="t" r="r" b="b"/>
            <a:pathLst>
              <a:path w="27490" h="14758" extrusionOk="0">
                <a:moveTo>
                  <a:pt x="0" y="0"/>
                </a:moveTo>
                <a:lnTo>
                  <a:pt x="0" y="14758"/>
                </a:lnTo>
                <a:lnTo>
                  <a:pt x="27489" y="14758"/>
                </a:lnTo>
                <a:lnTo>
                  <a:pt x="27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5"/>
          <p:cNvSpPr/>
          <p:nvPr/>
        </p:nvSpPr>
        <p:spPr>
          <a:xfrm>
            <a:off x="3685968" y="1704800"/>
            <a:ext cx="1410168" cy="462151"/>
          </a:xfrm>
          <a:custGeom>
            <a:avLst/>
            <a:gdLst/>
            <a:ahLst/>
            <a:cxnLst/>
            <a:rect l="l" t="t" r="r" b="b"/>
            <a:pathLst>
              <a:path w="27490" h="14790" extrusionOk="0">
                <a:moveTo>
                  <a:pt x="0" y="1"/>
                </a:moveTo>
                <a:lnTo>
                  <a:pt x="0" y="14790"/>
                </a:lnTo>
                <a:lnTo>
                  <a:pt x="27489" y="14790"/>
                </a:lnTo>
                <a:lnTo>
                  <a:pt x="27489"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2"/>
              </a:solidFill>
              <a:latin typeface="Oswald"/>
              <a:ea typeface="Oswald"/>
              <a:cs typeface="Oswald"/>
              <a:sym typeface="Oswald"/>
            </a:endParaRPr>
          </a:p>
        </p:txBody>
      </p:sp>
      <p:sp>
        <p:nvSpPr>
          <p:cNvPr id="1993" name="Google Shape;1993;p75"/>
          <p:cNvSpPr/>
          <p:nvPr/>
        </p:nvSpPr>
        <p:spPr>
          <a:xfrm>
            <a:off x="6618955" y="4147046"/>
            <a:ext cx="1410168" cy="461182"/>
          </a:xfrm>
          <a:custGeom>
            <a:avLst/>
            <a:gdLst/>
            <a:ahLst/>
            <a:cxnLst/>
            <a:rect l="l" t="t" r="r" b="b"/>
            <a:pathLst>
              <a:path w="27490" h="14759" extrusionOk="0">
                <a:moveTo>
                  <a:pt x="0" y="0"/>
                </a:moveTo>
                <a:lnTo>
                  <a:pt x="0" y="14758"/>
                </a:lnTo>
                <a:lnTo>
                  <a:pt x="27489" y="14758"/>
                </a:lnTo>
                <a:lnTo>
                  <a:pt x="274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5"/>
          <p:cNvSpPr/>
          <p:nvPr/>
        </p:nvSpPr>
        <p:spPr>
          <a:xfrm>
            <a:off x="6618955" y="3332620"/>
            <a:ext cx="1410168" cy="462182"/>
          </a:xfrm>
          <a:custGeom>
            <a:avLst/>
            <a:gdLst/>
            <a:ahLst/>
            <a:cxnLst/>
            <a:rect l="l" t="t" r="r" b="b"/>
            <a:pathLst>
              <a:path w="27490" h="14791" extrusionOk="0">
                <a:moveTo>
                  <a:pt x="0" y="1"/>
                </a:moveTo>
                <a:lnTo>
                  <a:pt x="0" y="14790"/>
                </a:lnTo>
                <a:lnTo>
                  <a:pt x="27489" y="14790"/>
                </a:lnTo>
                <a:lnTo>
                  <a:pt x="27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5"/>
          <p:cNvSpPr/>
          <p:nvPr/>
        </p:nvSpPr>
        <p:spPr>
          <a:xfrm>
            <a:off x="6618955" y="2519226"/>
            <a:ext cx="1410168" cy="461151"/>
          </a:xfrm>
          <a:custGeom>
            <a:avLst/>
            <a:gdLst/>
            <a:ahLst/>
            <a:cxnLst/>
            <a:rect l="l" t="t" r="r" b="b"/>
            <a:pathLst>
              <a:path w="27490" h="14758" extrusionOk="0">
                <a:moveTo>
                  <a:pt x="0" y="0"/>
                </a:moveTo>
                <a:lnTo>
                  <a:pt x="0" y="14758"/>
                </a:lnTo>
                <a:lnTo>
                  <a:pt x="27489" y="14758"/>
                </a:lnTo>
                <a:lnTo>
                  <a:pt x="27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5"/>
          <p:cNvSpPr/>
          <p:nvPr/>
        </p:nvSpPr>
        <p:spPr>
          <a:xfrm>
            <a:off x="6618955" y="1704800"/>
            <a:ext cx="1410168" cy="462151"/>
          </a:xfrm>
          <a:custGeom>
            <a:avLst/>
            <a:gdLst/>
            <a:ahLst/>
            <a:cxnLst/>
            <a:rect l="l" t="t" r="r" b="b"/>
            <a:pathLst>
              <a:path w="27490" h="14790" extrusionOk="0">
                <a:moveTo>
                  <a:pt x="0" y="1"/>
                </a:moveTo>
                <a:lnTo>
                  <a:pt x="0" y="14790"/>
                </a:lnTo>
                <a:lnTo>
                  <a:pt x="27489" y="14790"/>
                </a:lnTo>
                <a:lnTo>
                  <a:pt x="27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5"/>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Checklist</a:t>
            </a:r>
            <a:endParaRPr/>
          </a:p>
        </p:txBody>
      </p:sp>
      <p:sp>
        <p:nvSpPr>
          <p:cNvPr id="1998" name="Google Shape;1998;p75"/>
          <p:cNvSpPr/>
          <p:nvPr/>
        </p:nvSpPr>
        <p:spPr>
          <a:xfrm>
            <a:off x="1114877" y="1704791"/>
            <a:ext cx="1155259" cy="462151"/>
          </a:xfrm>
          <a:custGeom>
            <a:avLst/>
            <a:gdLst/>
            <a:ahLst/>
            <a:cxnLst/>
            <a:rect l="l" t="t" r="r" b="b"/>
            <a:pathLst>
              <a:path w="36009" h="14790" extrusionOk="0">
                <a:moveTo>
                  <a:pt x="1" y="1"/>
                </a:moveTo>
                <a:lnTo>
                  <a:pt x="1" y="14790"/>
                </a:lnTo>
                <a:lnTo>
                  <a:pt x="36008" y="14790"/>
                </a:lnTo>
                <a:lnTo>
                  <a:pt x="32652" y="7443"/>
                </a:lnTo>
                <a:lnTo>
                  <a:pt x="360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5"/>
          <p:cNvSpPr/>
          <p:nvPr/>
        </p:nvSpPr>
        <p:spPr>
          <a:xfrm>
            <a:off x="1114877" y="3332622"/>
            <a:ext cx="1155259" cy="462182"/>
          </a:xfrm>
          <a:custGeom>
            <a:avLst/>
            <a:gdLst/>
            <a:ahLst/>
            <a:cxnLst/>
            <a:rect l="l" t="t" r="r" b="b"/>
            <a:pathLst>
              <a:path w="36009" h="14791" extrusionOk="0">
                <a:moveTo>
                  <a:pt x="1" y="1"/>
                </a:moveTo>
                <a:lnTo>
                  <a:pt x="1" y="14790"/>
                </a:lnTo>
                <a:lnTo>
                  <a:pt x="36008" y="14790"/>
                </a:lnTo>
                <a:lnTo>
                  <a:pt x="32652" y="7443"/>
                </a:lnTo>
                <a:lnTo>
                  <a:pt x="360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5"/>
          <p:cNvSpPr/>
          <p:nvPr/>
        </p:nvSpPr>
        <p:spPr>
          <a:xfrm>
            <a:off x="1114877" y="4147053"/>
            <a:ext cx="1155259" cy="461182"/>
          </a:xfrm>
          <a:custGeom>
            <a:avLst/>
            <a:gdLst/>
            <a:ahLst/>
            <a:cxnLst/>
            <a:rect l="l" t="t" r="r" b="b"/>
            <a:pathLst>
              <a:path w="36009" h="14759" extrusionOk="0">
                <a:moveTo>
                  <a:pt x="1" y="0"/>
                </a:moveTo>
                <a:lnTo>
                  <a:pt x="1" y="14758"/>
                </a:lnTo>
                <a:lnTo>
                  <a:pt x="36008" y="14758"/>
                </a:lnTo>
                <a:lnTo>
                  <a:pt x="32652" y="7411"/>
                </a:lnTo>
                <a:lnTo>
                  <a:pt x="360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1" name="Google Shape;2001;p75"/>
          <p:cNvGrpSpPr/>
          <p:nvPr/>
        </p:nvGrpSpPr>
        <p:grpSpPr>
          <a:xfrm>
            <a:off x="2234552" y="4147043"/>
            <a:ext cx="1395095" cy="461191"/>
            <a:chOff x="1849050" y="4223243"/>
            <a:chExt cx="1395095" cy="461191"/>
          </a:xfrm>
        </p:grpSpPr>
        <p:sp>
          <p:nvSpPr>
            <p:cNvPr id="2002" name="Google Shape;2002;p75"/>
            <p:cNvSpPr/>
            <p:nvPr/>
          </p:nvSpPr>
          <p:spPr>
            <a:xfrm>
              <a:off x="1978300" y="4223243"/>
              <a:ext cx="1265846" cy="461182"/>
            </a:xfrm>
            <a:custGeom>
              <a:avLst/>
              <a:gdLst/>
              <a:ahLst/>
              <a:cxnLst/>
              <a:rect l="l" t="t" r="r" b="b"/>
              <a:pathLst>
                <a:path w="27490" h="14759" extrusionOk="0">
                  <a:moveTo>
                    <a:pt x="0" y="0"/>
                  </a:moveTo>
                  <a:lnTo>
                    <a:pt x="0" y="14758"/>
                  </a:lnTo>
                  <a:lnTo>
                    <a:pt x="27489" y="14758"/>
                  </a:lnTo>
                  <a:lnTo>
                    <a:pt x="274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5"/>
            <p:cNvSpPr/>
            <p:nvPr/>
          </p:nvSpPr>
          <p:spPr>
            <a:xfrm>
              <a:off x="1849050" y="4223253"/>
              <a:ext cx="880921" cy="461182"/>
            </a:xfrm>
            <a:custGeom>
              <a:avLst/>
              <a:gdLst/>
              <a:ahLst/>
              <a:cxnLst/>
              <a:rect l="l" t="t" r="r" b="b"/>
              <a:pathLst>
                <a:path w="27458" h="14759" extrusionOk="0">
                  <a:moveTo>
                    <a:pt x="3515" y="0"/>
                  </a:moveTo>
                  <a:lnTo>
                    <a:pt x="0" y="7411"/>
                  </a:lnTo>
                  <a:lnTo>
                    <a:pt x="3515" y="14758"/>
                  </a:lnTo>
                  <a:lnTo>
                    <a:pt x="27457" y="14758"/>
                  </a:lnTo>
                  <a:lnTo>
                    <a:pt x="274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75"/>
          <p:cNvGrpSpPr/>
          <p:nvPr/>
        </p:nvGrpSpPr>
        <p:grpSpPr>
          <a:xfrm>
            <a:off x="2234552" y="3332618"/>
            <a:ext cx="1395095" cy="462185"/>
            <a:chOff x="1849050" y="3408818"/>
            <a:chExt cx="1395095" cy="462185"/>
          </a:xfrm>
        </p:grpSpPr>
        <p:sp>
          <p:nvSpPr>
            <p:cNvPr id="2005" name="Google Shape;2005;p75"/>
            <p:cNvSpPr/>
            <p:nvPr/>
          </p:nvSpPr>
          <p:spPr>
            <a:xfrm>
              <a:off x="1978300" y="3408818"/>
              <a:ext cx="1265846" cy="462182"/>
            </a:xfrm>
            <a:custGeom>
              <a:avLst/>
              <a:gdLst/>
              <a:ahLst/>
              <a:cxnLst/>
              <a:rect l="l" t="t" r="r" b="b"/>
              <a:pathLst>
                <a:path w="27490" h="14791" extrusionOk="0">
                  <a:moveTo>
                    <a:pt x="0" y="1"/>
                  </a:moveTo>
                  <a:lnTo>
                    <a:pt x="0" y="14790"/>
                  </a:lnTo>
                  <a:lnTo>
                    <a:pt x="27489" y="14790"/>
                  </a:lnTo>
                  <a:lnTo>
                    <a:pt x="27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Oswald"/>
                  <a:ea typeface="Oswald"/>
                  <a:cs typeface="Oswald"/>
                  <a:sym typeface="Oswald"/>
                </a:rPr>
                <a:t>m</a:t>
              </a:r>
              <a:endParaRPr b="1">
                <a:solidFill>
                  <a:schemeClr val="dk2"/>
                </a:solidFill>
                <a:latin typeface="Oswald"/>
                <a:ea typeface="Oswald"/>
                <a:cs typeface="Oswald"/>
                <a:sym typeface="Oswald"/>
              </a:endParaRPr>
            </a:p>
          </p:txBody>
        </p:sp>
        <p:sp>
          <p:nvSpPr>
            <p:cNvPr id="2006" name="Google Shape;2006;p75"/>
            <p:cNvSpPr/>
            <p:nvPr/>
          </p:nvSpPr>
          <p:spPr>
            <a:xfrm>
              <a:off x="1849050" y="3408822"/>
              <a:ext cx="880921" cy="462182"/>
            </a:xfrm>
            <a:custGeom>
              <a:avLst/>
              <a:gdLst/>
              <a:ahLst/>
              <a:cxnLst/>
              <a:rect l="l" t="t" r="r" b="b"/>
              <a:pathLst>
                <a:path w="27458" h="14791" extrusionOk="0">
                  <a:moveTo>
                    <a:pt x="3515" y="1"/>
                  </a:moveTo>
                  <a:lnTo>
                    <a:pt x="0" y="7443"/>
                  </a:lnTo>
                  <a:lnTo>
                    <a:pt x="3515" y="14790"/>
                  </a:lnTo>
                  <a:lnTo>
                    <a:pt x="27457" y="14790"/>
                  </a:lnTo>
                  <a:lnTo>
                    <a:pt x="27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75"/>
          <p:cNvGrpSpPr/>
          <p:nvPr/>
        </p:nvGrpSpPr>
        <p:grpSpPr>
          <a:xfrm>
            <a:off x="2234552" y="2519222"/>
            <a:ext cx="1395095" cy="461153"/>
            <a:chOff x="1849050" y="2595422"/>
            <a:chExt cx="1395095" cy="461153"/>
          </a:xfrm>
        </p:grpSpPr>
        <p:sp>
          <p:nvSpPr>
            <p:cNvPr id="2008" name="Google Shape;2008;p75"/>
            <p:cNvSpPr/>
            <p:nvPr/>
          </p:nvSpPr>
          <p:spPr>
            <a:xfrm>
              <a:off x="1978300" y="2595425"/>
              <a:ext cx="1265846" cy="461151"/>
            </a:xfrm>
            <a:custGeom>
              <a:avLst/>
              <a:gdLst/>
              <a:ahLst/>
              <a:cxnLst/>
              <a:rect l="l" t="t" r="r" b="b"/>
              <a:pathLst>
                <a:path w="27490" h="14758" extrusionOk="0">
                  <a:moveTo>
                    <a:pt x="0" y="0"/>
                  </a:moveTo>
                  <a:lnTo>
                    <a:pt x="0" y="14758"/>
                  </a:lnTo>
                  <a:lnTo>
                    <a:pt x="27489" y="14758"/>
                  </a:lnTo>
                  <a:lnTo>
                    <a:pt x="27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5"/>
            <p:cNvSpPr/>
            <p:nvPr/>
          </p:nvSpPr>
          <p:spPr>
            <a:xfrm>
              <a:off x="1849050" y="2595422"/>
              <a:ext cx="880921" cy="461151"/>
            </a:xfrm>
            <a:custGeom>
              <a:avLst/>
              <a:gdLst/>
              <a:ahLst/>
              <a:cxnLst/>
              <a:rect l="l" t="t" r="r" b="b"/>
              <a:pathLst>
                <a:path w="27458" h="14758" extrusionOk="0">
                  <a:moveTo>
                    <a:pt x="3515" y="0"/>
                  </a:moveTo>
                  <a:lnTo>
                    <a:pt x="0" y="7411"/>
                  </a:lnTo>
                  <a:lnTo>
                    <a:pt x="3515" y="14758"/>
                  </a:lnTo>
                  <a:lnTo>
                    <a:pt x="27457" y="14758"/>
                  </a:lnTo>
                  <a:lnTo>
                    <a:pt x="274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75"/>
          <p:cNvGrpSpPr/>
          <p:nvPr/>
        </p:nvGrpSpPr>
        <p:grpSpPr>
          <a:xfrm>
            <a:off x="2234552" y="1704791"/>
            <a:ext cx="1395095" cy="462159"/>
            <a:chOff x="1849050" y="1780991"/>
            <a:chExt cx="1395095" cy="462159"/>
          </a:xfrm>
        </p:grpSpPr>
        <p:sp>
          <p:nvSpPr>
            <p:cNvPr id="2011" name="Google Shape;2011;p75"/>
            <p:cNvSpPr/>
            <p:nvPr/>
          </p:nvSpPr>
          <p:spPr>
            <a:xfrm>
              <a:off x="1978300" y="1781000"/>
              <a:ext cx="1265846" cy="462151"/>
            </a:xfrm>
            <a:custGeom>
              <a:avLst/>
              <a:gdLst/>
              <a:ahLst/>
              <a:cxnLst/>
              <a:rect l="l" t="t" r="r" b="b"/>
              <a:pathLst>
                <a:path w="27490" h="14790" extrusionOk="0">
                  <a:moveTo>
                    <a:pt x="0" y="1"/>
                  </a:moveTo>
                  <a:lnTo>
                    <a:pt x="0" y="14790"/>
                  </a:lnTo>
                  <a:lnTo>
                    <a:pt x="27489" y="14790"/>
                  </a:lnTo>
                  <a:lnTo>
                    <a:pt x="27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5"/>
            <p:cNvSpPr/>
            <p:nvPr/>
          </p:nvSpPr>
          <p:spPr>
            <a:xfrm>
              <a:off x="1849050" y="1780991"/>
              <a:ext cx="880921" cy="462151"/>
            </a:xfrm>
            <a:custGeom>
              <a:avLst/>
              <a:gdLst/>
              <a:ahLst/>
              <a:cxnLst/>
              <a:rect l="l" t="t" r="r" b="b"/>
              <a:pathLst>
                <a:path w="27458" h="14790" extrusionOk="0">
                  <a:moveTo>
                    <a:pt x="3515" y="1"/>
                  </a:moveTo>
                  <a:lnTo>
                    <a:pt x="0" y="7443"/>
                  </a:lnTo>
                  <a:lnTo>
                    <a:pt x="3515" y="14790"/>
                  </a:lnTo>
                  <a:lnTo>
                    <a:pt x="27457" y="14790"/>
                  </a:lnTo>
                  <a:lnTo>
                    <a:pt x="2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3" name="Google Shape;2013;p75"/>
          <p:cNvSpPr/>
          <p:nvPr/>
        </p:nvSpPr>
        <p:spPr>
          <a:xfrm>
            <a:off x="1114877" y="2519222"/>
            <a:ext cx="1155259" cy="461151"/>
          </a:xfrm>
          <a:custGeom>
            <a:avLst/>
            <a:gdLst/>
            <a:ahLst/>
            <a:cxnLst/>
            <a:rect l="l" t="t" r="r" b="b"/>
            <a:pathLst>
              <a:path w="36009" h="14758" extrusionOk="0">
                <a:moveTo>
                  <a:pt x="1" y="0"/>
                </a:moveTo>
                <a:lnTo>
                  <a:pt x="1" y="14758"/>
                </a:lnTo>
                <a:lnTo>
                  <a:pt x="36008" y="14758"/>
                </a:lnTo>
                <a:lnTo>
                  <a:pt x="32652" y="7411"/>
                </a:lnTo>
                <a:lnTo>
                  <a:pt x="360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5"/>
          <p:cNvSpPr txBox="1"/>
          <p:nvPr/>
        </p:nvSpPr>
        <p:spPr>
          <a:xfrm>
            <a:off x="1296225" y="1735976"/>
            <a:ext cx="882000" cy="42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Oswald"/>
                <a:ea typeface="Oswald"/>
                <a:cs typeface="Oswald"/>
                <a:sym typeface="Oswald"/>
              </a:rPr>
              <a:t>Option 1</a:t>
            </a:r>
            <a:endParaRPr b="1">
              <a:solidFill>
                <a:schemeClr val="dk2"/>
              </a:solidFill>
              <a:latin typeface="Oswald"/>
              <a:ea typeface="Oswald"/>
              <a:cs typeface="Oswald"/>
              <a:sym typeface="Oswald"/>
            </a:endParaRPr>
          </a:p>
        </p:txBody>
      </p:sp>
      <p:sp>
        <p:nvSpPr>
          <p:cNvPr id="2015" name="Google Shape;2015;p75"/>
          <p:cNvSpPr txBox="1"/>
          <p:nvPr/>
        </p:nvSpPr>
        <p:spPr>
          <a:xfrm>
            <a:off x="1295700" y="2517243"/>
            <a:ext cx="882000" cy="46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Oswald"/>
                <a:ea typeface="Oswald"/>
                <a:cs typeface="Oswald"/>
                <a:sym typeface="Oswald"/>
              </a:rPr>
              <a:t>Option 2</a:t>
            </a:r>
            <a:endParaRPr b="1">
              <a:solidFill>
                <a:schemeClr val="dk2"/>
              </a:solidFill>
              <a:latin typeface="Oswald"/>
              <a:ea typeface="Oswald"/>
              <a:cs typeface="Oswald"/>
              <a:sym typeface="Oswald"/>
            </a:endParaRPr>
          </a:p>
        </p:txBody>
      </p:sp>
      <p:sp>
        <p:nvSpPr>
          <p:cNvPr id="2016" name="Google Shape;2016;p75"/>
          <p:cNvSpPr txBox="1"/>
          <p:nvPr/>
        </p:nvSpPr>
        <p:spPr>
          <a:xfrm>
            <a:off x="1280500" y="3332649"/>
            <a:ext cx="882000" cy="46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Oswald"/>
                <a:ea typeface="Oswald"/>
                <a:cs typeface="Oswald"/>
                <a:sym typeface="Oswald"/>
              </a:rPr>
              <a:t>Option 3</a:t>
            </a:r>
            <a:endParaRPr b="1">
              <a:solidFill>
                <a:schemeClr val="dk2"/>
              </a:solidFill>
              <a:latin typeface="Oswald"/>
              <a:ea typeface="Oswald"/>
              <a:cs typeface="Oswald"/>
              <a:sym typeface="Oswald"/>
            </a:endParaRPr>
          </a:p>
        </p:txBody>
      </p:sp>
      <p:sp>
        <p:nvSpPr>
          <p:cNvPr id="2017" name="Google Shape;2017;p75"/>
          <p:cNvSpPr txBox="1"/>
          <p:nvPr/>
        </p:nvSpPr>
        <p:spPr>
          <a:xfrm>
            <a:off x="1280500" y="4147033"/>
            <a:ext cx="882000" cy="46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Oswald"/>
                <a:ea typeface="Oswald"/>
                <a:cs typeface="Oswald"/>
                <a:sym typeface="Oswald"/>
              </a:rPr>
              <a:t>Option 4</a:t>
            </a:r>
            <a:endParaRPr b="1">
              <a:solidFill>
                <a:schemeClr val="dk2"/>
              </a:solidFill>
              <a:latin typeface="Oswald"/>
              <a:ea typeface="Oswald"/>
              <a:cs typeface="Oswald"/>
              <a:sym typeface="Oswald"/>
            </a:endParaRPr>
          </a:p>
        </p:txBody>
      </p:sp>
      <p:sp>
        <p:nvSpPr>
          <p:cNvPr id="2018" name="Google Shape;2018;p75"/>
          <p:cNvSpPr txBox="1"/>
          <p:nvPr/>
        </p:nvSpPr>
        <p:spPr>
          <a:xfrm>
            <a:off x="2339777" y="1299800"/>
            <a:ext cx="1290000" cy="2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Oswald"/>
                <a:ea typeface="Oswald"/>
                <a:cs typeface="Oswald"/>
                <a:sym typeface="Oswald"/>
              </a:rPr>
              <a:t>Environment</a:t>
            </a:r>
            <a:endParaRPr sz="1600">
              <a:solidFill>
                <a:schemeClr val="dk2"/>
              </a:solidFill>
              <a:latin typeface="Oswald"/>
              <a:ea typeface="Oswald"/>
              <a:cs typeface="Oswald"/>
              <a:sym typeface="Oswald"/>
            </a:endParaRPr>
          </a:p>
        </p:txBody>
      </p:sp>
      <p:sp>
        <p:nvSpPr>
          <p:cNvPr id="2019" name="Google Shape;2019;p75"/>
          <p:cNvSpPr txBox="1"/>
          <p:nvPr/>
        </p:nvSpPr>
        <p:spPr>
          <a:xfrm>
            <a:off x="3686039" y="1299800"/>
            <a:ext cx="1410000" cy="2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Oswald"/>
                <a:ea typeface="Oswald"/>
                <a:cs typeface="Oswald"/>
                <a:sym typeface="Oswald"/>
              </a:rPr>
              <a:t>Alt. Energy</a:t>
            </a:r>
            <a:endParaRPr sz="1600">
              <a:solidFill>
                <a:schemeClr val="dk2"/>
              </a:solidFill>
              <a:latin typeface="Oswald"/>
              <a:ea typeface="Oswald"/>
              <a:cs typeface="Oswald"/>
              <a:sym typeface="Oswald"/>
            </a:endParaRPr>
          </a:p>
        </p:txBody>
      </p:sp>
      <p:sp>
        <p:nvSpPr>
          <p:cNvPr id="2020" name="Google Shape;2020;p75"/>
          <p:cNvSpPr txBox="1"/>
          <p:nvPr/>
        </p:nvSpPr>
        <p:spPr>
          <a:xfrm>
            <a:off x="5162052" y="1299800"/>
            <a:ext cx="1410300" cy="2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Oswald"/>
                <a:ea typeface="Oswald"/>
                <a:cs typeface="Oswald"/>
                <a:sym typeface="Oswald"/>
              </a:rPr>
              <a:t>Renewable</a:t>
            </a:r>
            <a:endParaRPr sz="1600">
              <a:solidFill>
                <a:schemeClr val="dk2"/>
              </a:solidFill>
              <a:latin typeface="Oswald"/>
              <a:ea typeface="Oswald"/>
              <a:cs typeface="Oswald"/>
              <a:sym typeface="Oswald"/>
            </a:endParaRPr>
          </a:p>
        </p:txBody>
      </p:sp>
      <p:sp>
        <p:nvSpPr>
          <p:cNvPr id="2021" name="Google Shape;2021;p75"/>
          <p:cNvSpPr txBox="1"/>
          <p:nvPr/>
        </p:nvSpPr>
        <p:spPr>
          <a:xfrm>
            <a:off x="6609177" y="1299800"/>
            <a:ext cx="1410300" cy="2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Oswald"/>
                <a:ea typeface="Oswald"/>
                <a:cs typeface="Oswald"/>
                <a:sym typeface="Oswald"/>
              </a:rPr>
              <a:t>Sunlight</a:t>
            </a:r>
            <a:endParaRPr sz="1600" b="1">
              <a:solidFill>
                <a:schemeClr val="dk2"/>
              </a:solidFill>
              <a:latin typeface="Oswald"/>
              <a:ea typeface="Oswald"/>
              <a:cs typeface="Oswald"/>
              <a:sym typeface="Oswald"/>
            </a:endParaRPr>
          </a:p>
        </p:txBody>
      </p:sp>
      <p:sp>
        <p:nvSpPr>
          <p:cNvPr id="2022" name="Google Shape;2022;p75"/>
          <p:cNvSpPr txBox="1"/>
          <p:nvPr/>
        </p:nvSpPr>
        <p:spPr>
          <a:xfrm>
            <a:off x="3693550" y="1706675"/>
            <a:ext cx="13950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dk2"/>
                </a:solidFill>
                <a:latin typeface="Oswald"/>
                <a:ea typeface="Oswald"/>
                <a:cs typeface="Oswald"/>
                <a:sym typeface="Oswald"/>
              </a:rPr>
              <a:t>Mars</a:t>
            </a:r>
            <a:endParaRPr>
              <a:solidFill>
                <a:schemeClr val="dk1"/>
              </a:solidFill>
              <a:latin typeface="Fira Sans"/>
              <a:ea typeface="Fira Sans"/>
              <a:cs typeface="Fira Sans"/>
              <a:sym typeface="Fira Sans"/>
            </a:endParaRPr>
          </a:p>
        </p:txBody>
      </p:sp>
      <p:sp>
        <p:nvSpPr>
          <p:cNvPr id="2023" name="Google Shape;2023;p75"/>
          <p:cNvSpPr txBox="1"/>
          <p:nvPr/>
        </p:nvSpPr>
        <p:spPr>
          <a:xfrm>
            <a:off x="5160038" y="2516238"/>
            <a:ext cx="13950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Venus</a:t>
            </a:r>
            <a:endParaRPr b="1">
              <a:solidFill>
                <a:schemeClr val="dk2"/>
              </a:solidFill>
              <a:latin typeface="Oswald"/>
              <a:ea typeface="Oswald"/>
              <a:cs typeface="Oswald"/>
              <a:sym typeface="Oswald"/>
            </a:endParaRPr>
          </a:p>
        </p:txBody>
      </p:sp>
      <p:sp>
        <p:nvSpPr>
          <p:cNvPr id="2024" name="Google Shape;2024;p75"/>
          <p:cNvSpPr txBox="1"/>
          <p:nvPr/>
        </p:nvSpPr>
        <p:spPr>
          <a:xfrm>
            <a:off x="2226725" y="3332100"/>
            <a:ext cx="13950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Mercury</a:t>
            </a:r>
            <a:endParaRPr b="1">
              <a:solidFill>
                <a:schemeClr val="dk2"/>
              </a:solidFill>
              <a:latin typeface="Oswald"/>
              <a:ea typeface="Oswald"/>
              <a:cs typeface="Oswald"/>
              <a:sym typeface="Oswald"/>
            </a:endParaRPr>
          </a:p>
        </p:txBody>
      </p:sp>
      <p:sp>
        <p:nvSpPr>
          <p:cNvPr id="2025" name="Google Shape;2025;p75"/>
          <p:cNvSpPr txBox="1"/>
          <p:nvPr/>
        </p:nvSpPr>
        <p:spPr>
          <a:xfrm>
            <a:off x="6618938" y="3332100"/>
            <a:ext cx="13950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Saturn</a:t>
            </a:r>
            <a:endParaRPr b="1">
              <a:solidFill>
                <a:schemeClr val="dk2"/>
              </a:solidFill>
              <a:latin typeface="Oswald"/>
              <a:ea typeface="Oswald"/>
              <a:cs typeface="Oswald"/>
              <a:sym typeface="Oswald"/>
            </a:endParaRPr>
          </a:p>
        </p:txBody>
      </p:sp>
      <p:sp>
        <p:nvSpPr>
          <p:cNvPr id="2026" name="Google Shape;2026;p75"/>
          <p:cNvSpPr txBox="1"/>
          <p:nvPr/>
        </p:nvSpPr>
        <p:spPr>
          <a:xfrm>
            <a:off x="3693538" y="4147038"/>
            <a:ext cx="13950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Saturn</a:t>
            </a:r>
            <a:endParaRPr b="1">
              <a:solidFill>
                <a:schemeClr val="dk2"/>
              </a:solidFill>
              <a:latin typeface="Oswald"/>
              <a:ea typeface="Oswald"/>
              <a:cs typeface="Oswald"/>
              <a:sym typeface="Oswald"/>
            </a:endParaRPr>
          </a:p>
        </p:txBody>
      </p:sp>
      <p:sp>
        <p:nvSpPr>
          <p:cNvPr id="2027" name="Google Shape;2027;p75"/>
          <p:cNvSpPr txBox="1"/>
          <p:nvPr/>
        </p:nvSpPr>
        <p:spPr>
          <a:xfrm>
            <a:off x="5156238" y="4144063"/>
            <a:ext cx="1395000" cy="4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Mars</a:t>
            </a:r>
            <a:endParaRPr b="1">
              <a:solidFill>
                <a:schemeClr val="dk2"/>
              </a:solidFill>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76"/>
          <p:cNvSpPr/>
          <p:nvPr/>
        </p:nvSpPr>
        <p:spPr>
          <a:xfrm rot="10800000">
            <a:off x="6879374" y="1327691"/>
            <a:ext cx="1393276" cy="1057956"/>
          </a:xfrm>
          <a:custGeom>
            <a:avLst/>
            <a:gdLst/>
            <a:ahLst/>
            <a:cxnLst/>
            <a:rect l="l" t="t" r="r" b="b"/>
            <a:pathLst>
              <a:path w="7705" h="5572" extrusionOk="0">
                <a:moveTo>
                  <a:pt x="1" y="1542"/>
                </a:moveTo>
                <a:lnTo>
                  <a:pt x="7704" y="5572"/>
                </a:lnTo>
                <a:lnTo>
                  <a:pt x="7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6"/>
          <p:cNvSpPr/>
          <p:nvPr/>
        </p:nvSpPr>
        <p:spPr>
          <a:xfrm rot="-6300010">
            <a:off x="6944535" y="3224531"/>
            <a:ext cx="891882" cy="1798224"/>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6"/>
          <p:cNvSpPr/>
          <p:nvPr/>
        </p:nvSpPr>
        <p:spPr>
          <a:xfrm rot="5400000">
            <a:off x="5588622" y="2108822"/>
            <a:ext cx="994022" cy="1488379"/>
          </a:xfrm>
          <a:custGeom>
            <a:avLst/>
            <a:gdLst/>
            <a:ahLst/>
            <a:cxnLst/>
            <a:rect l="l" t="t" r="r" b="b"/>
            <a:pathLst>
              <a:path w="7705" h="5572" extrusionOk="0">
                <a:moveTo>
                  <a:pt x="1" y="1542"/>
                </a:moveTo>
                <a:lnTo>
                  <a:pt x="7704" y="5572"/>
                </a:lnTo>
                <a:lnTo>
                  <a:pt x="71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6"/>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KPI Dashboard</a:t>
            </a:r>
            <a:endParaRPr/>
          </a:p>
        </p:txBody>
      </p:sp>
      <p:sp>
        <p:nvSpPr>
          <p:cNvPr id="2036" name="Google Shape;2036;p76"/>
          <p:cNvSpPr txBox="1"/>
          <p:nvPr/>
        </p:nvSpPr>
        <p:spPr>
          <a:xfrm flipH="1">
            <a:off x="2875592" y="1737400"/>
            <a:ext cx="1013400" cy="4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latin typeface="Fira Sans"/>
                <a:ea typeface="Fira Sans"/>
                <a:cs typeface="Fira Sans"/>
                <a:sym typeface="Fira Sans"/>
              </a:rPr>
              <a:t>Market </a:t>
            </a:r>
            <a:endParaRPr sz="2000">
              <a:solidFill>
                <a:schemeClr val="accent6"/>
              </a:solidFill>
              <a:latin typeface="Fira Sans"/>
              <a:ea typeface="Fira Sans"/>
              <a:cs typeface="Fira Sans"/>
              <a:sym typeface="Fira Sans"/>
            </a:endParaRPr>
          </a:p>
        </p:txBody>
      </p:sp>
      <p:sp>
        <p:nvSpPr>
          <p:cNvPr id="2037" name="Google Shape;2037;p76"/>
          <p:cNvSpPr txBox="1"/>
          <p:nvPr/>
        </p:nvSpPr>
        <p:spPr>
          <a:xfrm flipH="1">
            <a:off x="1897218" y="1745208"/>
            <a:ext cx="1024200" cy="4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3"/>
                </a:solidFill>
                <a:latin typeface="Oswald"/>
                <a:ea typeface="Oswald"/>
                <a:cs typeface="Oswald"/>
                <a:sym typeface="Oswald"/>
              </a:rPr>
              <a:t>80% </a:t>
            </a:r>
            <a:endParaRPr sz="3000" b="1">
              <a:solidFill>
                <a:schemeClr val="accent3"/>
              </a:solidFill>
              <a:latin typeface="Oswald"/>
              <a:ea typeface="Oswald"/>
              <a:cs typeface="Oswald"/>
              <a:sym typeface="Oswald"/>
            </a:endParaRPr>
          </a:p>
        </p:txBody>
      </p:sp>
      <p:sp>
        <p:nvSpPr>
          <p:cNvPr id="2038" name="Google Shape;2038;p76"/>
          <p:cNvSpPr txBox="1"/>
          <p:nvPr/>
        </p:nvSpPr>
        <p:spPr>
          <a:xfrm flipH="1">
            <a:off x="5642691" y="1776819"/>
            <a:ext cx="1013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Fira Sans"/>
                <a:ea typeface="Fira Sans"/>
                <a:cs typeface="Fira Sans"/>
                <a:sym typeface="Fira Sans"/>
              </a:rPr>
              <a:t>Trees</a:t>
            </a:r>
            <a:endParaRPr sz="2000">
              <a:solidFill>
                <a:schemeClr val="dk2"/>
              </a:solidFill>
              <a:latin typeface="Fira Sans"/>
              <a:ea typeface="Fira Sans"/>
              <a:cs typeface="Fira Sans"/>
              <a:sym typeface="Fira Sans"/>
            </a:endParaRPr>
          </a:p>
        </p:txBody>
      </p:sp>
      <p:sp>
        <p:nvSpPr>
          <p:cNvPr id="2039" name="Google Shape;2039;p76"/>
          <p:cNvSpPr txBox="1"/>
          <p:nvPr/>
        </p:nvSpPr>
        <p:spPr>
          <a:xfrm flipH="1">
            <a:off x="6884442" y="1747268"/>
            <a:ext cx="10134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chemeClr val="dk2"/>
                </a:solidFill>
                <a:latin typeface="Oswald"/>
                <a:ea typeface="Oswald"/>
                <a:cs typeface="Oswald"/>
                <a:sym typeface="Oswald"/>
              </a:rPr>
              <a:t>9M</a:t>
            </a:r>
            <a:endParaRPr sz="3000" b="1">
              <a:solidFill>
                <a:schemeClr val="dk2"/>
              </a:solidFill>
              <a:latin typeface="Oswald"/>
              <a:ea typeface="Oswald"/>
              <a:cs typeface="Oswald"/>
              <a:sym typeface="Oswald"/>
            </a:endParaRPr>
          </a:p>
        </p:txBody>
      </p:sp>
      <p:sp>
        <p:nvSpPr>
          <p:cNvPr id="2040" name="Google Shape;2040;p76"/>
          <p:cNvSpPr txBox="1"/>
          <p:nvPr/>
        </p:nvSpPr>
        <p:spPr>
          <a:xfrm flipH="1">
            <a:off x="828642" y="2798404"/>
            <a:ext cx="1013400" cy="4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latin typeface="Fira Sans"/>
                <a:ea typeface="Fira Sans"/>
                <a:cs typeface="Fira Sans"/>
                <a:sym typeface="Fira Sans"/>
              </a:rPr>
              <a:t>People</a:t>
            </a:r>
            <a:endParaRPr sz="2000">
              <a:solidFill>
                <a:schemeClr val="accent6"/>
              </a:solidFill>
              <a:latin typeface="Fira Sans"/>
              <a:ea typeface="Fira Sans"/>
              <a:cs typeface="Fira Sans"/>
              <a:sym typeface="Fira Sans"/>
            </a:endParaRPr>
          </a:p>
        </p:txBody>
      </p:sp>
      <p:sp>
        <p:nvSpPr>
          <p:cNvPr id="2041" name="Google Shape;2041;p76"/>
          <p:cNvSpPr txBox="1"/>
          <p:nvPr/>
        </p:nvSpPr>
        <p:spPr>
          <a:xfrm flipH="1">
            <a:off x="1897218" y="2806213"/>
            <a:ext cx="1024200" cy="4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3"/>
                </a:solidFill>
                <a:latin typeface="Oswald"/>
                <a:ea typeface="Oswald"/>
                <a:cs typeface="Oswald"/>
                <a:sym typeface="Oswald"/>
              </a:rPr>
              <a:t>70% </a:t>
            </a:r>
            <a:endParaRPr sz="3000" b="1">
              <a:solidFill>
                <a:schemeClr val="accent3"/>
              </a:solidFill>
              <a:latin typeface="Oswald"/>
              <a:ea typeface="Oswald"/>
              <a:cs typeface="Oswald"/>
              <a:sym typeface="Oswald"/>
            </a:endParaRPr>
          </a:p>
        </p:txBody>
      </p:sp>
      <p:sp>
        <p:nvSpPr>
          <p:cNvPr id="2042" name="Google Shape;2042;p76"/>
          <p:cNvSpPr txBox="1"/>
          <p:nvPr/>
        </p:nvSpPr>
        <p:spPr>
          <a:xfrm flipH="1">
            <a:off x="2875592" y="3859854"/>
            <a:ext cx="1013400" cy="4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latin typeface="Fira Sans"/>
                <a:ea typeface="Fira Sans"/>
                <a:cs typeface="Fira Sans"/>
                <a:sym typeface="Fira Sans"/>
              </a:rPr>
              <a:t>Sales</a:t>
            </a:r>
            <a:endParaRPr sz="2000">
              <a:solidFill>
                <a:schemeClr val="accent6"/>
              </a:solidFill>
              <a:latin typeface="Fira Sans"/>
              <a:ea typeface="Fira Sans"/>
              <a:cs typeface="Fira Sans"/>
              <a:sym typeface="Fira Sans"/>
            </a:endParaRPr>
          </a:p>
        </p:txBody>
      </p:sp>
      <p:sp>
        <p:nvSpPr>
          <p:cNvPr id="2043" name="Google Shape;2043;p76"/>
          <p:cNvSpPr txBox="1"/>
          <p:nvPr/>
        </p:nvSpPr>
        <p:spPr>
          <a:xfrm flipH="1">
            <a:off x="1897218" y="3867663"/>
            <a:ext cx="1024200" cy="4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3"/>
                </a:solidFill>
                <a:latin typeface="Oswald"/>
                <a:ea typeface="Oswald"/>
                <a:cs typeface="Oswald"/>
                <a:sym typeface="Oswald"/>
              </a:rPr>
              <a:t>60% </a:t>
            </a:r>
            <a:endParaRPr sz="3000" b="1">
              <a:solidFill>
                <a:schemeClr val="accent3"/>
              </a:solidFill>
              <a:latin typeface="Oswald"/>
              <a:ea typeface="Oswald"/>
              <a:cs typeface="Oswald"/>
              <a:sym typeface="Oswald"/>
            </a:endParaRPr>
          </a:p>
        </p:txBody>
      </p:sp>
      <p:sp>
        <p:nvSpPr>
          <p:cNvPr id="2044" name="Google Shape;2044;p76"/>
          <p:cNvSpPr txBox="1"/>
          <p:nvPr/>
        </p:nvSpPr>
        <p:spPr>
          <a:xfrm flipH="1">
            <a:off x="6877041" y="2830950"/>
            <a:ext cx="1013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Fira Sans"/>
                <a:ea typeface="Fira Sans"/>
                <a:cs typeface="Fira Sans"/>
                <a:sym typeface="Fira Sans"/>
              </a:rPr>
              <a:t>Parks</a:t>
            </a:r>
            <a:endParaRPr sz="2000">
              <a:solidFill>
                <a:schemeClr val="dk2"/>
              </a:solidFill>
              <a:latin typeface="Fira Sans"/>
              <a:ea typeface="Fira Sans"/>
              <a:cs typeface="Fira Sans"/>
              <a:sym typeface="Fira Sans"/>
            </a:endParaRPr>
          </a:p>
        </p:txBody>
      </p:sp>
      <p:sp>
        <p:nvSpPr>
          <p:cNvPr id="2045" name="Google Shape;2045;p76"/>
          <p:cNvSpPr txBox="1"/>
          <p:nvPr/>
        </p:nvSpPr>
        <p:spPr>
          <a:xfrm flipH="1">
            <a:off x="5642725" y="2801400"/>
            <a:ext cx="10602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2"/>
                </a:solidFill>
                <a:latin typeface="Oswald"/>
                <a:ea typeface="Oswald"/>
                <a:cs typeface="Oswald"/>
                <a:sym typeface="Oswald"/>
              </a:rPr>
              <a:t>280</a:t>
            </a:r>
            <a:endParaRPr sz="3000" b="1">
              <a:solidFill>
                <a:schemeClr val="dk2"/>
              </a:solidFill>
              <a:latin typeface="Oswald"/>
              <a:ea typeface="Oswald"/>
              <a:cs typeface="Oswald"/>
              <a:sym typeface="Oswald"/>
            </a:endParaRPr>
          </a:p>
        </p:txBody>
      </p:sp>
      <p:sp>
        <p:nvSpPr>
          <p:cNvPr id="2046" name="Google Shape;2046;p76"/>
          <p:cNvSpPr txBox="1"/>
          <p:nvPr/>
        </p:nvSpPr>
        <p:spPr>
          <a:xfrm flipH="1">
            <a:off x="5642691" y="3892482"/>
            <a:ext cx="1013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Fira Sans"/>
                <a:ea typeface="Fira Sans"/>
                <a:cs typeface="Fira Sans"/>
                <a:sym typeface="Fira Sans"/>
              </a:rPr>
              <a:t>Bins</a:t>
            </a:r>
            <a:endParaRPr sz="2000">
              <a:solidFill>
                <a:schemeClr val="dk2"/>
              </a:solidFill>
              <a:latin typeface="Fira Sans"/>
              <a:ea typeface="Fira Sans"/>
              <a:cs typeface="Fira Sans"/>
              <a:sym typeface="Fira Sans"/>
            </a:endParaRPr>
          </a:p>
        </p:txBody>
      </p:sp>
      <p:sp>
        <p:nvSpPr>
          <p:cNvPr id="2047" name="Google Shape;2047;p76"/>
          <p:cNvSpPr txBox="1"/>
          <p:nvPr/>
        </p:nvSpPr>
        <p:spPr>
          <a:xfrm flipH="1">
            <a:off x="6877041" y="3862930"/>
            <a:ext cx="10134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2"/>
                </a:solidFill>
                <a:latin typeface="Oswald"/>
                <a:ea typeface="Oswald"/>
                <a:cs typeface="Oswald"/>
                <a:sym typeface="Oswald"/>
              </a:rPr>
              <a:t>90K</a:t>
            </a:r>
            <a:endParaRPr sz="3000" b="1">
              <a:solidFill>
                <a:schemeClr val="dk2"/>
              </a:solidFill>
              <a:latin typeface="Oswald"/>
              <a:ea typeface="Oswald"/>
              <a:cs typeface="Oswald"/>
              <a:sym typeface="Oswald"/>
            </a:endParaRPr>
          </a:p>
        </p:txBody>
      </p:sp>
      <p:grpSp>
        <p:nvGrpSpPr>
          <p:cNvPr id="2048" name="Google Shape;2048;p76"/>
          <p:cNvGrpSpPr/>
          <p:nvPr/>
        </p:nvGrpSpPr>
        <p:grpSpPr>
          <a:xfrm flipH="1">
            <a:off x="927340" y="1577173"/>
            <a:ext cx="816017" cy="830213"/>
            <a:chOff x="1094200" y="1391450"/>
            <a:chExt cx="965700" cy="982500"/>
          </a:xfrm>
        </p:grpSpPr>
        <p:sp>
          <p:nvSpPr>
            <p:cNvPr id="2049" name="Google Shape;2049;p76"/>
            <p:cNvSpPr/>
            <p:nvPr/>
          </p:nvSpPr>
          <p:spPr>
            <a:xfrm>
              <a:off x="1104325" y="1459625"/>
              <a:ext cx="873600" cy="873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6"/>
            <p:cNvSpPr/>
            <p:nvPr/>
          </p:nvSpPr>
          <p:spPr>
            <a:xfrm>
              <a:off x="1094200" y="1391450"/>
              <a:ext cx="965700" cy="982500"/>
            </a:xfrm>
            <a:prstGeom prst="pie">
              <a:avLst>
                <a:gd name="adj1" fmla="val 20762713"/>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76"/>
          <p:cNvGrpSpPr/>
          <p:nvPr/>
        </p:nvGrpSpPr>
        <p:grpSpPr>
          <a:xfrm flipH="1">
            <a:off x="2976602" y="2621133"/>
            <a:ext cx="816017" cy="830213"/>
            <a:chOff x="1094200" y="1391450"/>
            <a:chExt cx="965700" cy="982500"/>
          </a:xfrm>
        </p:grpSpPr>
        <p:sp>
          <p:nvSpPr>
            <p:cNvPr id="2052" name="Google Shape;2052;p76"/>
            <p:cNvSpPr/>
            <p:nvPr/>
          </p:nvSpPr>
          <p:spPr>
            <a:xfrm>
              <a:off x="1104325" y="1459625"/>
              <a:ext cx="873600" cy="873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6"/>
            <p:cNvSpPr/>
            <p:nvPr/>
          </p:nvSpPr>
          <p:spPr>
            <a:xfrm>
              <a:off x="1094200" y="1391450"/>
              <a:ext cx="965700" cy="982500"/>
            </a:xfrm>
            <a:prstGeom prst="pie">
              <a:avLst>
                <a:gd name="adj1" fmla="val 1809061"/>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76"/>
          <p:cNvGrpSpPr/>
          <p:nvPr/>
        </p:nvGrpSpPr>
        <p:grpSpPr>
          <a:xfrm flipH="1">
            <a:off x="927340" y="3665093"/>
            <a:ext cx="816017" cy="830213"/>
            <a:chOff x="1094200" y="1391450"/>
            <a:chExt cx="965700" cy="982500"/>
          </a:xfrm>
        </p:grpSpPr>
        <p:sp>
          <p:nvSpPr>
            <p:cNvPr id="2055" name="Google Shape;2055;p76"/>
            <p:cNvSpPr/>
            <p:nvPr/>
          </p:nvSpPr>
          <p:spPr>
            <a:xfrm>
              <a:off x="1104325" y="1459625"/>
              <a:ext cx="873600" cy="873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6"/>
            <p:cNvSpPr/>
            <p:nvPr/>
          </p:nvSpPr>
          <p:spPr>
            <a:xfrm>
              <a:off x="1094200" y="1391450"/>
              <a:ext cx="965700" cy="982500"/>
            </a:xfrm>
            <a:prstGeom prst="pie">
              <a:avLst>
                <a:gd name="adj1" fmla="val 3580269"/>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57" name="Google Shape;2057;p76"/>
          <p:cNvCxnSpPr/>
          <p:nvPr/>
        </p:nvCxnSpPr>
        <p:spPr>
          <a:xfrm>
            <a:off x="4573025" y="1523175"/>
            <a:ext cx="0" cy="29937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77"/>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KPI Dashboard</a:t>
            </a:r>
            <a:endParaRPr/>
          </a:p>
        </p:txBody>
      </p:sp>
      <p:sp>
        <p:nvSpPr>
          <p:cNvPr id="2063" name="Google Shape;2063;p77"/>
          <p:cNvSpPr txBox="1"/>
          <p:nvPr/>
        </p:nvSpPr>
        <p:spPr>
          <a:xfrm>
            <a:off x="5928892" y="3913206"/>
            <a:ext cx="18024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Mercury is the smallest of them all</a:t>
            </a:r>
            <a:endParaRPr>
              <a:solidFill>
                <a:schemeClr val="dk2"/>
              </a:solidFill>
              <a:latin typeface="Fira Sans"/>
              <a:ea typeface="Fira Sans"/>
              <a:cs typeface="Fira Sans"/>
              <a:sym typeface="Fira Sans"/>
            </a:endParaRPr>
          </a:p>
        </p:txBody>
      </p:sp>
      <p:sp>
        <p:nvSpPr>
          <p:cNvPr id="2064" name="Google Shape;2064;p77"/>
          <p:cNvSpPr txBox="1"/>
          <p:nvPr/>
        </p:nvSpPr>
        <p:spPr>
          <a:xfrm>
            <a:off x="1413608" y="3913206"/>
            <a:ext cx="18006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solidFill>
                  <a:schemeClr val="dk2"/>
                </a:solidFill>
                <a:latin typeface="Fira Sans"/>
                <a:ea typeface="Fira Sans"/>
                <a:cs typeface="Fira Sans"/>
                <a:sym typeface="Fira Sans"/>
              </a:rPr>
              <a:t>Despite being red Mars is a cold place</a:t>
            </a:r>
            <a:endParaRPr>
              <a:solidFill>
                <a:schemeClr val="dk2"/>
              </a:solidFill>
              <a:latin typeface="Fira Sans"/>
              <a:ea typeface="Fira Sans"/>
              <a:cs typeface="Fira Sans"/>
              <a:sym typeface="Fira Sans"/>
            </a:endParaRPr>
          </a:p>
        </p:txBody>
      </p:sp>
      <p:sp>
        <p:nvSpPr>
          <p:cNvPr id="2065" name="Google Shape;2065;p77"/>
          <p:cNvSpPr txBox="1"/>
          <p:nvPr/>
        </p:nvSpPr>
        <p:spPr>
          <a:xfrm>
            <a:off x="3670800" y="3913206"/>
            <a:ext cx="18024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Neptune is very far away from Earth</a:t>
            </a:r>
            <a:endParaRPr>
              <a:solidFill>
                <a:schemeClr val="dk2"/>
              </a:solidFill>
              <a:latin typeface="Fira Sans"/>
              <a:ea typeface="Fira Sans"/>
              <a:cs typeface="Fira Sans"/>
              <a:sym typeface="Fira Sans"/>
            </a:endParaRPr>
          </a:p>
        </p:txBody>
      </p:sp>
      <p:sp>
        <p:nvSpPr>
          <p:cNvPr id="2066" name="Google Shape;2066;p77"/>
          <p:cNvSpPr/>
          <p:nvPr/>
        </p:nvSpPr>
        <p:spPr>
          <a:xfrm>
            <a:off x="1514708" y="2130625"/>
            <a:ext cx="1598400" cy="1598400"/>
          </a:xfrm>
          <a:prstGeom prst="donut">
            <a:avLst>
              <a:gd name="adj" fmla="val 12221"/>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accent1"/>
              </a:solidFill>
              <a:latin typeface="Lato Light"/>
              <a:ea typeface="Lato Light"/>
              <a:cs typeface="Lato Light"/>
              <a:sym typeface="Lato Light"/>
            </a:endParaRPr>
          </a:p>
        </p:txBody>
      </p:sp>
      <p:sp>
        <p:nvSpPr>
          <p:cNvPr id="2067" name="Google Shape;2067;p77"/>
          <p:cNvSpPr txBox="1"/>
          <p:nvPr/>
        </p:nvSpPr>
        <p:spPr>
          <a:xfrm>
            <a:off x="1778708" y="2727481"/>
            <a:ext cx="1070400" cy="517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dk2"/>
                </a:solidFill>
                <a:latin typeface="Oswald"/>
                <a:ea typeface="Oswald"/>
                <a:cs typeface="Oswald"/>
                <a:sym typeface="Oswald"/>
              </a:rPr>
              <a:t>25%</a:t>
            </a:r>
            <a:endParaRPr sz="1800" b="1">
              <a:solidFill>
                <a:schemeClr val="dk2"/>
              </a:solidFill>
              <a:latin typeface="Oswald"/>
              <a:ea typeface="Oswald"/>
              <a:cs typeface="Oswald"/>
              <a:sym typeface="Oswald"/>
            </a:endParaRPr>
          </a:p>
        </p:txBody>
      </p:sp>
      <p:sp>
        <p:nvSpPr>
          <p:cNvPr id="2068" name="Google Shape;2068;p77"/>
          <p:cNvSpPr txBox="1"/>
          <p:nvPr/>
        </p:nvSpPr>
        <p:spPr>
          <a:xfrm>
            <a:off x="1311158" y="1532399"/>
            <a:ext cx="20055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2"/>
                </a:solidFill>
                <a:latin typeface="Oswald"/>
                <a:ea typeface="Oswald"/>
                <a:cs typeface="Oswald"/>
                <a:sym typeface="Oswald"/>
              </a:rPr>
              <a:t>Market</a:t>
            </a:r>
            <a:endParaRPr sz="1800" b="1">
              <a:solidFill>
                <a:schemeClr val="dk2"/>
              </a:solidFill>
              <a:latin typeface="Oswald"/>
              <a:ea typeface="Oswald"/>
              <a:cs typeface="Oswald"/>
              <a:sym typeface="Oswald"/>
            </a:endParaRPr>
          </a:p>
        </p:txBody>
      </p:sp>
      <p:sp>
        <p:nvSpPr>
          <p:cNvPr id="2069" name="Google Shape;2069;p77"/>
          <p:cNvSpPr/>
          <p:nvPr/>
        </p:nvSpPr>
        <p:spPr>
          <a:xfrm>
            <a:off x="3772800" y="2130626"/>
            <a:ext cx="1598400" cy="1598400"/>
          </a:xfrm>
          <a:prstGeom prst="donut">
            <a:avLst>
              <a:gd name="adj" fmla="val 12221"/>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accent1"/>
              </a:solidFill>
              <a:latin typeface="Lato Light"/>
              <a:ea typeface="Lato Light"/>
              <a:cs typeface="Lato Light"/>
              <a:sym typeface="Lato Light"/>
            </a:endParaRPr>
          </a:p>
        </p:txBody>
      </p:sp>
      <p:sp>
        <p:nvSpPr>
          <p:cNvPr id="2070" name="Google Shape;2070;p77"/>
          <p:cNvSpPr txBox="1"/>
          <p:nvPr/>
        </p:nvSpPr>
        <p:spPr>
          <a:xfrm>
            <a:off x="4062750" y="2739931"/>
            <a:ext cx="1018500" cy="492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dk2"/>
                </a:solidFill>
                <a:latin typeface="Oswald"/>
                <a:ea typeface="Oswald"/>
                <a:cs typeface="Oswald"/>
                <a:sym typeface="Oswald"/>
              </a:rPr>
              <a:t>48%</a:t>
            </a:r>
            <a:endParaRPr sz="1800" b="1">
              <a:solidFill>
                <a:schemeClr val="dk2"/>
              </a:solidFill>
              <a:latin typeface="Oswald"/>
              <a:ea typeface="Oswald"/>
              <a:cs typeface="Oswald"/>
              <a:sym typeface="Oswald"/>
            </a:endParaRPr>
          </a:p>
        </p:txBody>
      </p:sp>
      <p:sp>
        <p:nvSpPr>
          <p:cNvPr id="2071" name="Google Shape;2071;p77"/>
          <p:cNvSpPr txBox="1"/>
          <p:nvPr/>
        </p:nvSpPr>
        <p:spPr>
          <a:xfrm>
            <a:off x="3569250" y="1532399"/>
            <a:ext cx="20055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2"/>
                </a:solidFill>
                <a:latin typeface="Oswald"/>
                <a:ea typeface="Oswald"/>
                <a:cs typeface="Oswald"/>
                <a:sym typeface="Oswald"/>
              </a:rPr>
              <a:t>People</a:t>
            </a:r>
            <a:endParaRPr sz="1800" b="1">
              <a:solidFill>
                <a:schemeClr val="dk2"/>
              </a:solidFill>
              <a:latin typeface="Oswald"/>
              <a:ea typeface="Oswald"/>
              <a:cs typeface="Oswald"/>
              <a:sym typeface="Oswald"/>
            </a:endParaRPr>
          </a:p>
        </p:txBody>
      </p:sp>
      <p:sp>
        <p:nvSpPr>
          <p:cNvPr id="2072" name="Google Shape;2072;p77"/>
          <p:cNvSpPr/>
          <p:nvPr/>
        </p:nvSpPr>
        <p:spPr>
          <a:xfrm>
            <a:off x="6030892" y="2130725"/>
            <a:ext cx="1598400" cy="1598400"/>
          </a:xfrm>
          <a:prstGeom prst="donut">
            <a:avLst>
              <a:gd name="adj" fmla="val 12221"/>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accent1"/>
              </a:solidFill>
              <a:latin typeface="Lato Light"/>
              <a:ea typeface="Lato Light"/>
              <a:cs typeface="Lato Light"/>
              <a:sym typeface="Lato Light"/>
            </a:endParaRPr>
          </a:p>
        </p:txBody>
      </p:sp>
      <p:sp>
        <p:nvSpPr>
          <p:cNvPr id="2073" name="Google Shape;2073;p77"/>
          <p:cNvSpPr txBox="1"/>
          <p:nvPr/>
        </p:nvSpPr>
        <p:spPr>
          <a:xfrm>
            <a:off x="6294892" y="2727481"/>
            <a:ext cx="1070400" cy="517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dk2"/>
                </a:solidFill>
                <a:latin typeface="Oswald"/>
                <a:ea typeface="Oswald"/>
                <a:cs typeface="Oswald"/>
                <a:sym typeface="Oswald"/>
              </a:rPr>
              <a:t>78%</a:t>
            </a:r>
            <a:endParaRPr sz="1800" b="1">
              <a:solidFill>
                <a:schemeClr val="dk2"/>
              </a:solidFill>
              <a:latin typeface="Oswald"/>
              <a:ea typeface="Oswald"/>
              <a:cs typeface="Oswald"/>
              <a:sym typeface="Oswald"/>
            </a:endParaRPr>
          </a:p>
        </p:txBody>
      </p:sp>
      <p:sp>
        <p:nvSpPr>
          <p:cNvPr id="2074" name="Google Shape;2074;p77"/>
          <p:cNvSpPr txBox="1"/>
          <p:nvPr/>
        </p:nvSpPr>
        <p:spPr>
          <a:xfrm>
            <a:off x="5827342" y="1532412"/>
            <a:ext cx="20055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dk2"/>
                </a:solidFill>
                <a:latin typeface="Oswald"/>
                <a:ea typeface="Oswald"/>
                <a:cs typeface="Oswald"/>
                <a:sym typeface="Oswald"/>
              </a:rPr>
              <a:t>Sales</a:t>
            </a:r>
            <a:endParaRPr sz="1800" b="1">
              <a:solidFill>
                <a:schemeClr val="dk2"/>
              </a:solidFill>
              <a:latin typeface="Oswald"/>
              <a:ea typeface="Oswald"/>
              <a:cs typeface="Oswald"/>
              <a:sym typeface="Oswald"/>
            </a:endParaRPr>
          </a:p>
        </p:txBody>
      </p:sp>
      <p:sp>
        <p:nvSpPr>
          <p:cNvPr id="2075" name="Google Shape;2075;p77"/>
          <p:cNvSpPr/>
          <p:nvPr/>
        </p:nvSpPr>
        <p:spPr>
          <a:xfrm>
            <a:off x="1429658" y="2045575"/>
            <a:ext cx="1768500" cy="1768500"/>
          </a:xfrm>
          <a:prstGeom prst="blockArc">
            <a:avLst>
              <a:gd name="adj1" fmla="val 10800000"/>
              <a:gd name="adj2" fmla="val 16717587"/>
              <a:gd name="adj3" fmla="val 2191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3687750" y="2045575"/>
            <a:ext cx="1768500" cy="1768500"/>
          </a:xfrm>
          <a:prstGeom prst="blockArc">
            <a:avLst>
              <a:gd name="adj1" fmla="val 10800000"/>
              <a:gd name="adj2" fmla="val 19574444"/>
              <a:gd name="adj3" fmla="val 2208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5945842" y="2045575"/>
            <a:ext cx="1768500" cy="1768500"/>
          </a:xfrm>
          <a:prstGeom prst="blockArc">
            <a:avLst>
              <a:gd name="adj1" fmla="val 10800000"/>
              <a:gd name="adj2" fmla="val 3049419"/>
              <a:gd name="adj3" fmla="val 2156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66"/>
                                        </p:tgtEl>
                                        <p:attrNameLst>
                                          <p:attrName>style.visibility</p:attrName>
                                        </p:attrNameLst>
                                      </p:cBhvr>
                                      <p:to>
                                        <p:strVal val="visible"/>
                                      </p:to>
                                    </p:set>
                                    <p:animEffect transition="in" filter="fade">
                                      <p:cBhvr>
                                        <p:cTn id="7" dur="1000"/>
                                        <p:tgtEl>
                                          <p:spTgt spid="206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67"/>
                                        </p:tgtEl>
                                        <p:attrNameLst>
                                          <p:attrName>style.visibility</p:attrName>
                                        </p:attrNameLst>
                                      </p:cBhvr>
                                      <p:to>
                                        <p:strVal val="visible"/>
                                      </p:to>
                                    </p:set>
                                    <p:animEffect transition="in" filter="fade">
                                      <p:cBhvr>
                                        <p:cTn id="11" dur="1000"/>
                                        <p:tgtEl>
                                          <p:spTgt spid="206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69"/>
                                        </p:tgtEl>
                                        <p:attrNameLst>
                                          <p:attrName>style.visibility</p:attrName>
                                        </p:attrNameLst>
                                      </p:cBhvr>
                                      <p:to>
                                        <p:strVal val="visible"/>
                                      </p:to>
                                    </p:set>
                                    <p:animEffect transition="in" filter="fade">
                                      <p:cBhvr>
                                        <p:cTn id="15" dur="1000"/>
                                        <p:tgtEl>
                                          <p:spTgt spid="206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70"/>
                                        </p:tgtEl>
                                        <p:attrNameLst>
                                          <p:attrName>style.visibility</p:attrName>
                                        </p:attrNameLst>
                                      </p:cBhvr>
                                      <p:to>
                                        <p:strVal val="visible"/>
                                      </p:to>
                                    </p:set>
                                    <p:animEffect transition="in" filter="fade">
                                      <p:cBhvr>
                                        <p:cTn id="19" dur="1000"/>
                                        <p:tgtEl>
                                          <p:spTgt spid="207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072"/>
                                        </p:tgtEl>
                                        <p:attrNameLst>
                                          <p:attrName>style.visibility</p:attrName>
                                        </p:attrNameLst>
                                      </p:cBhvr>
                                      <p:to>
                                        <p:strVal val="visible"/>
                                      </p:to>
                                    </p:set>
                                    <p:animEffect transition="in" filter="fade">
                                      <p:cBhvr>
                                        <p:cTn id="23" dur="1000"/>
                                        <p:tgtEl>
                                          <p:spTgt spid="2072"/>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073"/>
                                        </p:tgtEl>
                                        <p:attrNameLst>
                                          <p:attrName>style.visibility</p:attrName>
                                        </p:attrNameLst>
                                      </p:cBhvr>
                                      <p:to>
                                        <p:strVal val="visible"/>
                                      </p:to>
                                    </p:set>
                                    <p:animEffect transition="in" filter="fade">
                                      <p:cBhvr>
                                        <p:cTn id="27" dur="1000"/>
                                        <p:tgtEl>
                                          <p:spTgt spid="2073"/>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2075">
                                            <p:txEl>
                                              <p:pRg st="0" end="0"/>
                                            </p:txEl>
                                          </p:spTgt>
                                        </p:tgtEl>
                                        <p:attrNameLst>
                                          <p:attrName>style.visibility</p:attrName>
                                        </p:attrNameLst>
                                      </p:cBhvr>
                                      <p:to>
                                        <p:strVal val="visible"/>
                                      </p:to>
                                    </p:set>
                                    <p:animEffect transition="in" filter="fade">
                                      <p:cBhvr>
                                        <p:cTn id="31" dur="1000"/>
                                        <p:tgtEl>
                                          <p:spTgt spid="2075">
                                            <p:txEl>
                                              <p:pRg st="0" end="0"/>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076">
                                            <p:txEl>
                                              <p:pRg st="0" end="0"/>
                                            </p:txEl>
                                          </p:spTgt>
                                        </p:tgtEl>
                                        <p:attrNameLst>
                                          <p:attrName>style.visibility</p:attrName>
                                        </p:attrNameLst>
                                      </p:cBhvr>
                                      <p:to>
                                        <p:strVal val="visible"/>
                                      </p:to>
                                    </p:set>
                                    <p:animEffect transition="in" filter="fade">
                                      <p:cBhvr>
                                        <p:cTn id="35" dur="1000"/>
                                        <p:tgtEl>
                                          <p:spTgt spid="2076">
                                            <p:txEl>
                                              <p:pRg st="0" end="0"/>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2077">
                                            <p:txEl>
                                              <p:pRg st="0" end="0"/>
                                            </p:txEl>
                                          </p:spTgt>
                                        </p:tgtEl>
                                        <p:attrNameLst>
                                          <p:attrName>style.visibility</p:attrName>
                                        </p:attrNameLst>
                                      </p:cBhvr>
                                      <p:to>
                                        <p:strVal val="visible"/>
                                      </p:to>
                                    </p:set>
                                    <p:animEffect transition="in" filter="fade">
                                      <p:cBhvr>
                                        <p:cTn id="39" dur="1100"/>
                                        <p:tgtEl>
                                          <p:spTgt spid="20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78"/>
          <p:cNvSpPr/>
          <p:nvPr/>
        </p:nvSpPr>
        <p:spPr>
          <a:xfrm>
            <a:off x="5584100" y="2719106"/>
            <a:ext cx="826256" cy="611105"/>
          </a:xfrm>
          <a:custGeom>
            <a:avLst/>
            <a:gdLst/>
            <a:ahLst/>
            <a:cxnLst/>
            <a:rect l="l" t="t" r="r" b="b"/>
            <a:pathLst>
              <a:path w="35435" h="26208" extrusionOk="0">
                <a:moveTo>
                  <a:pt x="0" y="2454"/>
                </a:moveTo>
                <a:lnTo>
                  <a:pt x="10798" y="26208"/>
                </a:lnTo>
                <a:lnTo>
                  <a:pt x="35435" y="17374"/>
                </a:lnTo>
                <a:lnTo>
                  <a:pt x="24932" y="0"/>
                </a:lnTo>
                <a:close/>
              </a:path>
            </a:pathLst>
          </a:custGeom>
          <a:solidFill>
            <a:schemeClr val="accent4"/>
          </a:solidFill>
          <a:ln>
            <a:noFill/>
          </a:ln>
        </p:spPr>
      </p:sp>
      <p:sp>
        <p:nvSpPr>
          <p:cNvPr id="2083" name="Google Shape;2083;p78"/>
          <p:cNvSpPr/>
          <p:nvPr/>
        </p:nvSpPr>
        <p:spPr>
          <a:xfrm>
            <a:off x="5584100" y="3880863"/>
            <a:ext cx="826256" cy="611105"/>
          </a:xfrm>
          <a:custGeom>
            <a:avLst/>
            <a:gdLst/>
            <a:ahLst/>
            <a:cxnLst/>
            <a:rect l="l" t="t" r="r" b="b"/>
            <a:pathLst>
              <a:path w="35435" h="26208" extrusionOk="0">
                <a:moveTo>
                  <a:pt x="0" y="2454"/>
                </a:moveTo>
                <a:lnTo>
                  <a:pt x="10798" y="26208"/>
                </a:lnTo>
                <a:lnTo>
                  <a:pt x="35435" y="17374"/>
                </a:lnTo>
                <a:lnTo>
                  <a:pt x="24932" y="0"/>
                </a:lnTo>
                <a:close/>
              </a:path>
            </a:pathLst>
          </a:custGeom>
          <a:solidFill>
            <a:schemeClr val="accent3"/>
          </a:solidFill>
          <a:ln>
            <a:noFill/>
          </a:ln>
        </p:spPr>
      </p:sp>
      <p:sp>
        <p:nvSpPr>
          <p:cNvPr id="2084" name="Google Shape;2084;p78"/>
          <p:cNvSpPr/>
          <p:nvPr/>
        </p:nvSpPr>
        <p:spPr>
          <a:xfrm>
            <a:off x="5584100" y="1559525"/>
            <a:ext cx="826256" cy="611105"/>
          </a:xfrm>
          <a:custGeom>
            <a:avLst/>
            <a:gdLst/>
            <a:ahLst/>
            <a:cxnLst/>
            <a:rect l="l" t="t" r="r" b="b"/>
            <a:pathLst>
              <a:path w="35435" h="26208" extrusionOk="0">
                <a:moveTo>
                  <a:pt x="0" y="2454"/>
                </a:moveTo>
                <a:lnTo>
                  <a:pt x="10798" y="26208"/>
                </a:lnTo>
                <a:lnTo>
                  <a:pt x="35435" y="17374"/>
                </a:lnTo>
                <a:lnTo>
                  <a:pt x="24932" y="0"/>
                </a:lnTo>
                <a:close/>
              </a:path>
            </a:pathLst>
          </a:custGeom>
          <a:solidFill>
            <a:schemeClr val="accent5"/>
          </a:solidFill>
          <a:ln>
            <a:noFill/>
          </a:ln>
        </p:spPr>
      </p:sp>
      <p:sp>
        <p:nvSpPr>
          <p:cNvPr id="2085" name="Google Shape;2085;p78"/>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KPI Dashboard</a:t>
            </a:r>
            <a:endParaRPr/>
          </a:p>
        </p:txBody>
      </p:sp>
      <p:sp>
        <p:nvSpPr>
          <p:cNvPr id="2086" name="Google Shape;2086;p78"/>
          <p:cNvSpPr txBox="1"/>
          <p:nvPr/>
        </p:nvSpPr>
        <p:spPr>
          <a:xfrm>
            <a:off x="591850" y="4128900"/>
            <a:ext cx="4552500" cy="499800"/>
          </a:xfrm>
          <a:prstGeom prst="rect">
            <a:avLst/>
          </a:prstGeom>
          <a:noFill/>
          <a:ln>
            <a:noFill/>
          </a:ln>
        </p:spPr>
        <p:txBody>
          <a:bodyPr spcFirstLastPara="1" wrap="square" lIns="91425" tIns="91425" rIns="91425" bIns="0" anchor="t" anchorCtr="0">
            <a:noAutofit/>
          </a:bodyPr>
          <a:lstStyle/>
          <a:p>
            <a:pPr marL="0" lvl="0" indent="0" algn="ctr" rtl="0">
              <a:spcBef>
                <a:spcPts val="0"/>
              </a:spcBef>
              <a:spcAft>
                <a:spcPts val="1600"/>
              </a:spcAft>
              <a:buNone/>
            </a:pPr>
            <a:r>
              <a:rPr lang="en" sz="1200">
                <a:solidFill>
                  <a:schemeClr val="dk2"/>
                </a:solidFill>
                <a:latin typeface="Fira Sans"/>
                <a:ea typeface="Fira Sans"/>
                <a:cs typeface="Fira Sans"/>
                <a:sym typeface="Fira Sans"/>
              </a:rPr>
              <a:t>To modify this graph, click on it, follow the link, change the data and paste the resulting graph here</a:t>
            </a:r>
            <a:endParaRPr sz="1200">
              <a:solidFill>
                <a:schemeClr val="dk2"/>
              </a:solidFill>
              <a:latin typeface="Fira Sans"/>
              <a:ea typeface="Fira Sans"/>
              <a:cs typeface="Fira Sans"/>
              <a:sym typeface="Fira Sans"/>
            </a:endParaRPr>
          </a:p>
        </p:txBody>
      </p:sp>
      <p:pic>
        <p:nvPicPr>
          <p:cNvPr id="2087" name="Google Shape;2087;p78" title="Points scored">
            <a:hlinkClick r:id="rId3"/>
          </p:cNvPr>
          <p:cNvPicPr preferRelativeResize="0"/>
          <p:nvPr/>
        </p:nvPicPr>
        <p:blipFill>
          <a:blip r:embed="rId4">
            <a:alphaModFix/>
          </a:blip>
          <a:stretch>
            <a:fillRect/>
          </a:stretch>
        </p:blipFill>
        <p:spPr>
          <a:xfrm>
            <a:off x="665825" y="1342550"/>
            <a:ext cx="4404549" cy="2723476"/>
          </a:xfrm>
          <a:prstGeom prst="rect">
            <a:avLst/>
          </a:prstGeom>
          <a:noFill/>
          <a:ln>
            <a:noFill/>
          </a:ln>
        </p:spPr>
      </p:pic>
      <p:sp>
        <p:nvSpPr>
          <p:cNvPr id="2088" name="Google Shape;2088;p78"/>
          <p:cNvSpPr txBox="1"/>
          <p:nvPr/>
        </p:nvSpPr>
        <p:spPr>
          <a:xfrm>
            <a:off x="6543425" y="1408000"/>
            <a:ext cx="17379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Oswald"/>
                <a:ea typeface="Oswald"/>
                <a:cs typeface="Oswald"/>
                <a:sym typeface="Oswald"/>
              </a:rPr>
              <a:t>Jupiter</a:t>
            </a:r>
            <a:endParaRPr sz="1800" b="1">
              <a:solidFill>
                <a:schemeClr val="dk2"/>
              </a:solidFill>
              <a:latin typeface="Oswald"/>
              <a:ea typeface="Oswald"/>
              <a:cs typeface="Oswald"/>
              <a:sym typeface="Oswald"/>
            </a:endParaRPr>
          </a:p>
        </p:txBody>
      </p:sp>
      <p:sp>
        <p:nvSpPr>
          <p:cNvPr id="2089" name="Google Shape;2089;p78"/>
          <p:cNvSpPr txBox="1"/>
          <p:nvPr/>
        </p:nvSpPr>
        <p:spPr>
          <a:xfrm>
            <a:off x="6543425" y="1757775"/>
            <a:ext cx="18894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Jupiter is the biggest planet of them all</a:t>
            </a:r>
            <a:endParaRPr>
              <a:solidFill>
                <a:schemeClr val="dk2"/>
              </a:solidFill>
              <a:latin typeface="Fira Sans"/>
              <a:ea typeface="Fira Sans"/>
              <a:cs typeface="Fira Sans"/>
              <a:sym typeface="Fira Sans"/>
            </a:endParaRPr>
          </a:p>
        </p:txBody>
      </p:sp>
      <p:sp>
        <p:nvSpPr>
          <p:cNvPr id="2090" name="Google Shape;2090;p78"/>
          <p:cNvSpPr txBox="1"/>
          <p:nvPr/>
        </p:nvSpPr>
        <p:spPr>
          <a:xfrm>
            <a:off x="6543425" y="2563500"/>
            <a:ext cx="17379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Oswald"/>
                <a:ea typeface="Oswald"/>
                <a:cs typeface="Oswald"/>
                <a:sym typeface="Oswald"/>
              </a:rPr>
              <a:t>Saturn</a:t>
            </a:r>
            <a:endParaRPr sz="1800" b="1">
              <a:solidFill>
                <a:schemeClr val="dk2"/>
              </a:solidFill>
              <a:latin typeface="Oswald"/>
              <a:ea typeface="Oswald"/>
              <a:cs typeface="Oswald"/>
              <a:sym typeface="Oswald"/>
            </a:endParaRPr>
          </a:p>
        </p:txBody>
      </p:sp>
      <p:sp>
        <p:nvSpPr>
          <p:cNvPr id="2091" name="Google Shape;2091;p78"/>
          <p:cNvSpPr txBox="1"/>
          <p:nvPr/>
        </p:nvSpPr>
        <p:spPr>
          <a:xfrm>
            <a:off x="6543425" y="2915458"/>
            <a:ext cx="18894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Saturn is a gas giant and has rings</a:t>
            </a:r>
            <a:endParaRPr>
              <a:solidFill>
                <a:schemeClr val="dk2"/>
              </a:solidFill>
              <a:latin typeface="Fira Sans"/>
              <a:ea typeface="Fira Sans"/>
              <a:cs typeface="Fira Sans"/>
              <a:sym typeface="Fira Sans"/>
            </a:endParaRPr>
          </a:p>
        </p:txBody>
      </p:sp>
      <p:sp>
        <p:nvSpPr>
          <p:cNvPr id="2092" name="Google Shape;2092;p78"/>
          <p:cNvSpPr txBox="1"/>
          <p:nvPr/>
        </p:nvSpPr>
        <p:spPr>
          <a:xfrm>
            <a:off x="6543425" y="3721200"/>
            <a:ext cx="17379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Oswald"/>
                <a:ea typeface="Oswald"/>
                <a:cs typeface="Oswald"/>
                <a:sym typeface="Oswald"/>
              </a:rPr>
              <a:t>Neptune</a:t>
            </a:r>
            <a:endParaRPr sz="1800" b="1">
              <a:solidFill>
                <a:schemeClr val="dk2"/>
              </a:solidFill>
              <a:latin typeface="Oswald"/>
              <a:ea typeface="Oswald"/>
              <a:cs typeface="Oswald"/>
              <a:sym typeface="Oswald"/>
            </a:endParaRPr>
          </a:p>
        </p:txBody>
      </p:sp>
      <p:sp>
        <p:nvSpPr>
          <p:cNvPr id="2093" name="Google Shape;2093;p78"/>
          <p:cNvSpPr txBox="1"/>
          <p:nvPr/>
        </p:nvSpPr>
        <p:spPr>
          <a:xfrm>
            <a:off x="6543425" y="4075278"/>
            <a:ext cx="18894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It’s the farthest planet from the Sun </a:t>
            </a:r>
            <a:endParaRPr>
              <a:solidFill>
                <a:schemeClr val="dk2"/>
              </a:solidFill>
              <a:latin typeface="Fira Sans"/>
              <a:ea typeface="Fira Sans"/>
              <a:cs typeface="Fira Sans"/>
              <a:sym typeface="Fira Sans"/>
            </a:endParaRPr>
          </a:p>
        </p:txBody>
      </p:sp>
      <p:sp>
        <p:nvSpPr>
          <p:cNvPr id="2094" name="Google Shape;2094;p78"/>
          <p:cNvSpPr txBox="1"/>
          <p:nvPr/>
        </p:nvSpPr>
        <p:spPr>
          <a:xfrm>
            <a:off x="5692875" y="1634225"/>
            <a:ext cx="677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lt2"/>
                </a:solidFill>
                <a:latin typeface="Oswald"/>
                <a:ea typeface="Oswald"/>
                <a:cs typeface="Oswald"/>
                <a:sym typeface="Oswald"/>
              </a:rPr>
              <a:t>60%</a:t>
            </a:r>
            <a:endParaRPr sz="1800" b="1">
              <a:solidFill>
                <a:schemeClr val="lt2"/>
              </a:solidFill>
              <a:latin typeface="Oswald"/>
              <a:ea typeface="Oswald"/>
              <a:cs typeface="Oswald"/>
              <a:sym typeface="Oswald"/>
            </a:endParaRPr>
          </a:p>
        </p:txBody>
      </p:sp>
      <p:sp>
        <p:nvSpPr>
          <p:cNvPr id="2095" name="Google Shape;2095;p78"/>
          <p:cNvSpPr txBox="1"/>
          <p:nvPr/>
        </p:nvSpPr>
        <p:spPr>
          <a:xfrm>
            <a:off x="5692875" y="2793813"/>
            <a:ext cx="677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lt2"/>
                </a:solidFill>
                <a:latin typeface="Oswald"/>
                <a:ea typeface="Oswald"/>
                <a:cs typeface="Oswald"/>
                <a:sym typeface="Oswald"/>
              </a:rPr>
              <a:t>30%</a:t>
            </a:r>
            <a:endParaRPr sz="1800" b="1">
              <a:solidFill>
                <a:schemeClr val="lt2"/>
              </a:solidFill>
              <a:latin typeface="Oswald"/>
              <a:ea typeface="Oswald"/>
              <a:cs typeface="Oswald"/>
              <a:sym typeface="Oswald"/>
            </a:endParaRPr>
          </a:p>
        </p:txBody>
      </p:sp>
      <p:sp>
        <p:nvSpPr>
          <p:cNvPr id="2096" name="Google Shape;2096;p78"/>
          <p:cNvSpPr txBox="1"/>
          <p:nvPr/>
        </p:nvSpPr>
        <p:spPr>
          <a:xfrm>
            <a:off x="5692875" y="3934300"/>
            <a:ext cx="677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lt2"/>
                </a:solidFill>
                <a:latin typeface="Oswald"/>
                <a:ea typeface="Oswald"/>
                <a:cs typeface="Oswald"/>
                <a:sym typeface="Oswald"/>
              </a:rPr>
              <a:t>10%</a:t>
            </a:r>
            <a:endParaRPr sz="1800" b="1">
              <a:solidFill>
                <a:schemeClr val="lt2"/>
              </a:solidFill>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79"/>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KPI Dashboard</a:t>
            </a:r>
            <a:endParaRPr/>
          </a:p>
        </p:txBody>
      </p:sp>
      <p:sp>
        <p:nvSpPr>
          <p:cNvPr id="2102" name="Google Shape;2102;p79"/>
          <p:cNvSpPr txBox="1"/>
          <p:nvPr/>
        </p:nvSpPr>
        <p:spPr>
          <a:xfrm>
            <a:off x="1135705" y="2226048"/>
            <a:ext cx="1351500" cy="31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latin typeface="Oswald"/>
                <a:ea typeface="Oswald"/>
                <a:cs typeface="Oswald"/>
                <a:sym typeface="Oswald"/>
              </a:rPr>
              <a:t>Mars</a:t>
            </a:r>
            <a:endParaRPr sz="1800">
              <a:solidFill>
                <a:schemeClr val="lt2"/>
              </a:solidFill>
              <a:latin typeface="Oswald"/>
              <a:ea typeface="Oswald"/>
              <a:cs typeface="Oswald"/>
              <a:sym typeface="Oswald"/>
            </a:endParaRPr>
          </a:p>
        </p:txBody>
      </p:sp>
      <p:sp>
        <p:nvSpPr>
          <p:cNvPr id="2103" name="Google Shape;2103;p79"/>
          <p:cNvSpPr txBox="1"/>
          <p:nvPr/>
        </p:nvSpPr>
        <p:spPr>
          <a:xfrm>
            <a:off x="1135705" y="2494500"/>
            <a:ext cx="2122800" cy="5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Fira Sans"/>
                <a:ea typeface="Fira Sans"/>
                <a:cs typeface="Fira Sans"/>
                <a:sym typeface="Fira Sans"/>
              </a:rPr>
              <a:t>Despite being red, Mars is actually a cold place</a:t>
            </a:r>
            <a:endParaRPr>
              <a:solidFill>
                <a:schemeClr val="dk2"/>
              </a:solidFill>
              <a:latin typeface="Fira Sans"/>
              <a:ea typeface="Fira Sans"/>
              <a:cs typeface="Fira Sans"/>
              <a:sym typeface="Fira Sans"/>
            </a:endParaRPr>
          </a:p>
        </p:txBody>
      </p:sp>
      <p:sp>
        <p:nvSpPr>
          <p:cNvPr id="2104" name="Google Shape;2104;p79"/>
          <p:cNvSpPr txBox="1"/>
          <p:nvPr/>
        </p:nvSpPr>
        <p:spPr>
          <a:xfrm>
            <a:off x="1135705" y="1520200"/>
            <a:ext cx="2122800" cy="5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Fira Sans"/>
                <a:ea typeface="Fira Sans"/>
                <a:cs typeface="Fira Sans"/>
                <a:sym typeface="Fira Sans"/>
              </a:rPr>
              <a:t>Mercury is the smallest planet of them all</a:t>
            </a:r>
            <a:endParaRPr>
              <a:solidFill>
                <a:schemeClr val="dk2"/>
              </a:solidFill>
              <a:latin typeface="Fira Sans"/>
              <a:ea typeface="Fira Sans"/>
              <a:cs typeface="Fira Sans"/>
              <a:sym typeface="Fira Sans"/>
            </a:endParaRPr>
          </a:p>
        </p:txBody>
      </p:sp>
      <p:sp>
        <p:nvSpPr>
          <p:cNvPr id="2105" name="Google Shape;2105;p79"/>
          <p:cNvSpPr txBox="1"/>
          <p:nvPr/>
        </p:nvSpPr>
        <p:spPr>
          <a:xfrm>
            <a:off x="1135705" y="3200362"/>
            <a:ext cx="1351500" cy="31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latin typeface="Oswald"/>
                <a:ea typeface="Oswald"/>
                <a:cs typeface="Oswald"/>
                <a:sym typeface="Oswald"/>
              </a:rPr>
              <a:t>Venus</a:t>
            </a:r>
            <a:endParaRPr sz="1800">
              <a:solidFill>
                <a:schemeClr val="lt2"/>
              </a:solidFill>
              <a:latin typeface="Oswald"/>
              <a:ea typeface="Oswald"/>
              <a:cs typeface="Oswald"/>
              <a:sym typeface="Oswald"/>
            </a:endParaRPr>
          </a:p>
        </p:txBody>
      </p:sp>
      <p:sp>
        <p:nvSpPr>
          <p:cNvPr id="2106" name="Google Shape;2106;p79"/>
          <p:cNvSpPr txBox="1"/>
          <p:nvPr/>
        </p:nvSpPr>
        <p:spPr>
          <a:xfrm>
            <a:off x="1135705" y="3465550"/>
            <a:ext cx="2122800" cy="5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Fira Sans"/>
                <a:ea typeface="Fira Sans"/>
                <a:cs typeface="Fira Sans"/>
                <a:sym typeface="Fira Sans"/>
              </a:rPr>
              <a:t>Venus is the second planet from the Sun</a:t>
            </a:r>
            <a:endParaRPr>
              <a:solidFill>
                <a:schemeClr val="dk2"/>
              </a:solidFill>
              <a:latin typeface="Fira Sans"/>
              <a:ea typeface="Fira Sans"/>
              <a:cs typeface="Fira Sans"/>
              <a:sym typeface="Fira Sans"/>
            </a:endParaRPr>
          </a:p>
        </p:txBody>
      </p:sp>
      <p:sp>
        <p:nvSpPr>
          <p:cNvPr id="2107" name="Google Shape;2107;p79"/>
          <p:cNvSpPr txBox="1"/>
          <p:nvPr/>
        </p:nvSpPr>
        <p:spPr>
          <a:xfrm>
            <a:off x="1135705" y="1262423"/>
            <a:ext cx="1351500" cy="313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latin typeface="Oswald"/>
                <a:ea typeface="Oswald"/>
                <a:cs typeface="Oswald"/>
                <a:sym typeface="Oswald"/>
              </a:rPr>
              <a:t>Mercury</a:t>
            </a:r>
            <a:endParaRPr sz="1800">
              <a:solidFill>
                <a:schemeClr val="lt2"/>
              </a:solidFill>
              <a:latin typeface="Oswald"/>
              <a:ea typeface="Oswald"/>
              <a:cs typeface="Oswald"/>
              <a:sym typeface="Oswald"/>
            </a:endParaRPr>
          </a:p>
        </p:txBody>
      </p:sp>
      <p:sp>
        <p:nvSpPr>
          <p:cNvPr id="2108" name="Google Shape;2108;p79"/>
          <p:cNvSpPr txBox="1"/>
          <p:nvPr/>
        </p:nvSpPr>
        <p:spPr>
          <a:xfrm>
            <a:off x="1318050" y="4174650"/>
            <a:ext cx="6507900" cy="597000"/>
          </a:xfrm>
          <a:prstGeom prst="rect">
            <a:avLst/>
          </a:prstGeom>
          <a:noFill/>
          <a:ln>
            <a:noFill/>
          </a:ln>
        </p:spPr>
        <p:txBody>
          <a:bodyPr spcFirstLastPara="1" wrap="square" lIns="91425" tIns="91425" rIns="91425" bIns="0" anchor="t" anchorCtr="0">
            <a:noAutofit/>
          </a:bodyPr>
          <a:lstStyle/>
          <a:p>
            <a:pPr marL="0" lvl="0" indent="0" algn="ctr" rtl="0">
              <a:spcBef>
                <a:spcPts val="0"/>
              </a:spcBef>
              <a:spcAft>
                <a:spcPts val="1600"/>
              </a:spcAft>
              <a:buNone/>
            </a:pPr>
            <a:r>
              <a:rPr lang="en">
                <a:solidFill>
                  <a:schemeClr val="dk2"/>
                </a:solidFill>
                <a:latin typeface="Fira Sans"/>
                <a:ea typeface="Fira Sans"/>
                <a:cs typeface="Fira Sans"/>
                <a:sym typeface="Fira Sans"/>
              </a:rPr>
              <a:t>To modify this graph, click on it, follow the link, change the data and paste the resulting graph here</a:t>
            </a:r>
            <a:endParaRPr>
              <a:solidFill>
                <a:schemeClr val="dk2"/>
              </a:solidFill>
              <a:latin typeface="Fira Sans"/>
              <a:ea typeface="Fira Sans"/>
              <a:cs typeface="Fira Sans"/>
              <a:sym typeface="Fira Sans"/>
            </a:endParaRPr>
          </a:p>
        </p:txBody>
      </p:sp>
      <p:sp>
        <p:nvSpPr>
          <p:cNvPr id="2109" name="Google Shape;2109;p79"/>
          <p:cNvSpPr txBox="1"/>
          <p:nvPr/>
        </p:nvSpPr>
        <p:spPr>
          <a:xfrm>
            <a:off x="6745196" y="1489638"/>
            <a:ext cx="9114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2"/>
                </a:solidFill>
                <a:latin typeface="Oswald"/>
                <a:ea typeface="Oswald"/>
                <a:cs typeface="Oswald"/>
                <a:sym typeface="Oswald"/>
              </a:rPr>
              <a:t>10%</a:t>
            </a:r>
            <a:endParaRPr sz="1500" b="1">
              <a:solidFill>
                <a:schemeClr val="dk2"/>
              </a:solidFill>
              <a:latin typeface="Oswald"/>
              <a:ea typeface="Oswald"/>
              <a:cs typeface="Oswald"/>
              <a:sym typeface="Oswald"/>
            </a:endParaRPr>
          </a:p>
        </p:txBody>
      </p:sp>
      <p:sp>
        <p:nvSpPr>
          <p:cNvPr id="2110" name="Google Shape;2110;p79"/>
          <p:cNvSpPr txBox="1"/>
          <p:nvPr/>
        </p:nvSpPr>
        <p:spPr>
          <a:xfrm>
            <a:off x="5674780" y="1489638"/>
            <a:ext cx="9114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accent4"/>
                </a:solidFill>
                <a:latin typeface="Oswald"/>
                <a:ea typeface="Oswald"/>
                <a:cs typeface="Oswald"/>
                <a:sym typeface="Oswald"/>
              </a:rPr>
              <a:t>30%</a:t>
            </a:r>
            <a:endParaRPr sz="1500" b="1">
              <a:solidFill>
                <a:schemeClr val="accent4"/>
              </a:solidFill>
              <a:latin typeface="Oswald"/>
              <a:ea typeface="Oswald"/>
              <a:cs typeface="Oswald"/>
              <a:sym typeface="Oswald"/>
            </a:endParaRPr>
          </a:p>
        </p:txBody>
      </p:sp>
      <p:sp>
        <p:nvSpPr>
          <p:cNvPr id="2111" name="Google Shape;2111;p79"/>
          <p:cNvSpPr txBox="1"/>
          <p:nvPr/>
        </p:nvSpPr>
        <p:spPr>
          <a:xfrm>
            <a:off x="4628196" y="1489650"/>
            <a:ext cx="9114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accent3"/>
                </a:solidFill>
                <a:latin typeface="Oswald"/>
                <a:ea typeface="Oswald"/>
                <a:cs typeface="Oswald"/>
                <a:sym typeface="Oswald"/>
              </a:rPr>
              <a:t>70%</a:t>
            </a:r>
            <a:endParaRPr sz="1500" b="1">
              <a:solidFill>
                <a:schemeClr val="accent3"/>
              </a:solidFill>
              <a:latin typeface="Oswald"/>
              <a:ea typeface="Oswald"/>
              <a:cs typeface="Oswald"/>
              <a:sym typeface="Oswald"/>
            </a:endParaRPr>
          </a:p>
        </p:txBody>
      </p:sp>
      <p:pic>
        <p:nvPicPr>
          <p:cNvPr id="2112" name="Google Shape;2112;p79" title="Chart">
            <a:hlinkClick r:id="rId3"/>
          </p:cNvPr>
          <p:cNvPicPr preferRelativeResize="0"/>
          <p:nvPr/>
        </p:nvPicPr>
        <p:blipFill>
          <a:blip r:embed="rId4">
            <a:alphaModFix/>
          </a:blip>
          <a:stretch>
            <a:fillRect/>
          </a:stretch>
        </p:blipFill>
        <p:spPr>
          <a:xfrm>
            <a:off x="3981425" y="1637450"/>
            <a:ext cx="4058922" cy="25063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grpSp>
        <p:nvGrpSpPr>
          <p:cNvPr id="2117" name="Google Shape;2117;p80"/>
          <p:cNvGrpSpPr/>
          <p:nvPr/>
        </p:nvGrpSpPr>
        <p:grpSpPr>
          <a:xfrm>
            <a:off x="3537503" y="949025"/>
            <a:ext cx="2068676" cy="1991058"/>
            <a:chOff x="3653113" y="1123801"/>
            <a:chExt cx="2022364" cy="1946483"/>
          </a:xfrm>
        </p:grpSpPr>
        <p:sp>
          <p:nvSpPr>
            <p:cNvPr id="2118" name="Google Shape;2118;p80"/>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0"/>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0" name="Google Shape;2120;p80"/>
          <p:cNvSpPr txBox="1">
            <a:spLocks noGrp="1"/>
          </p:cNvSpPr>
          <p:nvPr>
            <p:ph type="title"/>
          </p:nvPr>
        </p:nvSpPr>
        <p:spPr>
          <a:xfrm>
            <a:off x="1850100" y="2890200"/>
            <a:ext cx="5443800" cy="9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Status Report</a:t>
            </a:r>
            <a:endParaRPr/>
          </a:p>
        </p:txBody>
      </p:sp>
      <p:sp>
        <p:nvSpPr>
          <p:cNvPr id="2121" name="Google Shape;2121;p80"/>
          <p:cNvSpPr txBox="1">
            <a:spLocks noGrp="1"/>
          </p:cNvSpPr>
          <p:nvPr>
            <p:ph type="title" idx="2"/>
          </p:nvPr>
        </p:nvSpPr>
        <p:spPr>
          <a:xfrm flipH="1">
            <a:off x="2825400" y="1298635"/>
            <a:ext cx="3493200" cy="11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22" name="Google Shape;2122;p80"/>
          <p:cNvSpPr txBox="1">
            <a:spLocks noGrp="1"/>
          </p:cNvSpPr>
          <p:nvPr>
            <p:ph type="subTitle" idx="1"/>
          </p:nvPr>
        </p:nvSpPr>
        <p:spPr>
          <a:xfrm>
            <a:off x="2641650" y="3679400"/>
            <a:ext cx="3860700" cy="36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54"/>
          <p:cNvSpPr txBox="1">
            <a:spLocks noGrp="1"/>
          </p:cNvSpPr>
          <p:nvPr>
            <p:ph type="title"/>
          </p:nvPr>
        </p:nvSpPr>
        <p:spPr>
          <a:xfrm>
            <a:off x="615900" y="438590"/>
            <a:ext cx="791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462" name="Google Shape;1462;p54"/>
          <p:cNvSpPr txBox="1">
            <a:spLocks noGrp="1"/>
          </p:cNvSpPr>
          <p:nvPr>
            <p:ph type="subTitle" idx="1"/>
          </p:nvPr>
        </p:nvSpPr>
        <p:spPr>
          <a:xfrm>
            <a:off x="2107734" y="4039897"/>
            <a:ext cx="2363700" cy="4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a:t>
            </a:r>
            <a:endParaRPr/>
          </a:p>
          <a:p>
            <a:pPr marL="0" lvl="0" indent="0" algn="ctr" rtl="0">
              <a:spcBef>
                <a:spcPts val="0"/>
              </a:spcBef>
              <a:spcAft>
                <a:spcPts val="0"/>
              </a:spcAft>
              <a:buClr>
                <a:schemeClr val="dk1"/>
              </a:buClr>
              <a:buSzPts val="1100"/>
              <a:buFont typeface="Arial"/>
              <a:buNone/>
            </a:pPr>
            <a:r>
              <a:rPr lang="en"/>
              <a:t>topic of the section here</a:t>
            </a:r>
            <a:endParaRPr/>
          </a:p>
        </p:txBody>
      </p:sp>
      <p:sp>
        <p:nvSpPr>
          <p:cNvPr id="1463" name="Google Shape;1463;p54"/>
          <p:cNvSpPr txBox="1">
            <a:spLocks noGrp="1"/>
          </p:cNvSpPr>
          <p:nvPr>
            <p:ph type="subTitle" idx="2"/>
          </p:nvPr>
        </p:nvSpPr>
        <p:spPr>
          <a:xfrm>
            <a:off x="4678785" y="4039897"/>
            <a:ext cx="2363700" cy="4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a:t>
            </a:r>
            <a:endParaRPr/>
          </a:p>
          <a:p>
            <a:pPr marL="0" lvl="0" indent="0" algn="ctr" rtl="0">
              <a:spcBef>
                <a:spcPts val="0"/>
              </a:spcBef>
              <a:spcAft>
                <a:spcPts val="0"/>
              </a:spcAft>
              <a:buClr>
                <a:schemeClr val="dk1"/>
              </a:buClr>
              <a:buSzPts val="1100"/>
              <a:buFont typeface="Arial"/>
              <a:buNone/>
            </a:pPr>
            <a:r>
              <a:rPr lang="en"/>
              <a:t>topic of the section here</a:t>
            </a:r>
            <a:endParaRPr/>
          </a:p>
        </p:txBody>
      </p:sp>
      <p:sp>
        <p:nvSpPr>
          <p:cNvPr id="1464" name="Google Shape;1464;p54"/>
          <p:cNvSpPr txBox="1">
            <a:spLocks noGrp="1"/>
          </p:cNvSpPr>
          <p:nvPr>
            <p:ph type="title" idx="3"/>
          </p:nvPr>
        </p:nvSpPr>
        <p:spPr>
          <a:xfrm>
            <a:off x="2514684" y="1440746"/>
            <a:ext cx="15498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65" name="Google Shape;1465;p54"/>
          <p:cNvSpPr txBox="1">
            <a:spLocks noGrp="1"/>
          </p:cNvSpPr>
          <p:nvPr>
            <p:ph type="title" idx="4"/>
          </p:nvPr>
        </p:nvSpPr>
        <p:spPr>
          <a:xfrm>
            <a:off x="5085735" y="1439996"/>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66" name="Google Shape;1466;p54"/>
          <p:cNvSpPr txBox="1">
            <a:spLocks noGrp="1"/>
          </p:cNvSpPr>
          <p:nvPr>
            <p:ph type="title" idx="5"/>
          </p:nvPr>
        </p:nvSpPr>
        <p:spPr>
          <a:xfrm>
            <a:off x="2514684" y="3140765"/>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467" name="Google Shape;1467;p54"/>
          <p:cNvSpPr txBox="1">
            <a:spLocks noGrp="1"/>
          </p:cNvSpPr>
          <p:nvPr>
            <p:ph type="title" idx="6"/>
          </p:nvPr>
        </p:nvSpPr>
        <p:spPr>
          <a:xfrm>
            <a:off x="5085735" y="3140765"/>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468" name="Google Shape;1468;p54"/>
          <p:cNvSpPr txBox="1">
            <a:spLocks noGrp="1"/>
          </p:cNvSpPr>
          <p:nvPr>
            <p:ph type="subTitle" idx="7"/>
          </p:nvPr>
        </p:nvSpPr>
        <p:spPr>
          <a:xfrm>
            <a:off x="2144484" y="1986945"/>
            <a:ext cx="22902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Schedule</a:t>
            </a:r>
            <a:endParaRPr/>
          </a:p>
        </p:txBody>
      </p:sp>
      <p:sp>
        <p:nvSpPr>
          <p:cNvPr id="1469" name="Google Shape;1469;p54"/>
          <p:cNvSpPr txBox="1">
            <a:spLocks noGrp="1"/>
          </p:cNvSpPr>
          <p:nvPr>
            <p:ph type="subTitle" idx="8"/>
          </p:nvPr>
        </p:nvSpPr>
        <p:spPr>
          <a:xfrm>
            <a:off x="4717635" y="1986945"/>
            <a:ext cx="22860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Timeline</a:t>
            </a:r>
            <a:endParaRPr/>
          </a:p>
        </p:txBody>
      </p:sp>
      <p:sp>
        <p:nvSpPr>
          <p:cNvPr id="1470" name="Google Shape;1470;p54"/>
          <p:cNvSpPr txBox="1">
            <a:spLocks noGrp="1"/>
          </p:cNvSpPr>
          <p:nvPr>
            <p:ph type="subTitle" idx="9"/>
          </p:nvPr>
        </p:nvSpPr>
        <p:spPr>
          <a:xfrm>
            <a:off x="4715535" y="3691407"/>
            <a:ext cx="22902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Report</a:t>
            </a:r>
            <a:endParaRPr/>
          </a:p>
        </p:txBody>
      </p:sp>
      <p:sp>
        <p:nvSpPr>
          <p:cNvPr id="1471" name="Google Shape;1471;p54"/>
          <p:cNvSpPr txBox="1">
            <a:spLocks noGrp="1"/>
          </p:cNvSpPr>
          <p:nvPr>
            <p:ph type="subTitle" idx="13"/>
          </p:nvPr>
        </p:nvSpPr>
        <p:spPr>
          <a:xfrm>
            <a:off x="2107734" y="2333067"/>
            <a:ext cx="2363700" cy="4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a:t>
            </a:r>
            <a:endParaRPr/>
          </a:p>
          <a:p>
            <a:pPr marL="0" lvl="0" indent="0" algn="ctr" rtl="0">
              <a:spcBef>
                <a:spcPts val="0"/>
              </a:spcBef>
              <a:spcAft>
                <a:spcPts val="0"/>
              </a:spcAft>
              <a:buClr>
                <a:schemeClr val="dk1"/>
              </a:buClr>
              <a:buSzPts val="1100"/>
              <a:buFont typeface="Arial"/>
              <a:buNone/>
            </a:pPr>
            <a:r>
              <a:rPr lang="en"/>
              <a:t>topic of the section here</a:t>
            </a:r>
            <a:endParaRPr/>
          </a:p>
        </p:txBody>
      </p:sp>
      <p:sp>
        <p:nvSpPr>
          <p:cNvPr id="1472" name="Google Shape;1472;p54"/>
          <p:cNvSpPr txBox="1">
            <a:spLocks noGrp="1"/>
          </p:cNvSpPr>
          <p:nvPr>
            <p:ph type="subTitle" idx="14"/>
          </p:nvPr>
        </p:nvSpPr>
        <p:spPr>
          <a:xfrm>
            <a:off x="4678785" y="2333067"/>
            <a:ext cx="2363700" cy="4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a:t>
            </a:r>
            <a:endParaRPr/>
          </a:p>
          <a:p>
            <a:pPr marL="0" lvl="0" indent="0" algn="ctr" rtl="0">
              <a:spcBef>
                <a:spcPts val="0"/>
              </a:spcBef>
              <a:spcAft>
                <a:spcPts val="0"/>
              </a:spcAft>
              <a:buClr>
                <a:schemeClr val="dk1"/>
              </a:buClr>
              <a:buSzPts val="1100"/>
              <a:buFont typeface="Arial"/>
              <a:buNone/>
            </a:pPr>
            <a:r>
              <a:rPr lang="en"/>
              <a:t>topic of the section here</a:t>
            </a:r>
            <a:endParaRPr/>
          </a:p>
        </p:txBody>
      </p:sp>
      <p:sp>
        <p:nvSpPr>
          <p:cNvPr id="1473" name="Google Shape;1473;p54"/>
          <p:cNvSpPr txBox="1">
            <a:spLocks noGrp="1"/>
          </p:cNvSpPr>
          <p:nvPr>
            <p:ph type="subTitle" idx="15"/>
          </p:nvPr>
        </p:nvSpPr>
        <p:spPr>
          <a:xfrm>
            <a:off x="2144484" y="3691407"/>
            <a:ext cx="22902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Status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62"/>
                                        </p:tgtEl>
                                        <p:attrNameLst>
                                          <p:attrName>style.visibility</p:attrName>
                                        </p:attrNameLst>
                                      </p:cBhvr>
                                      <p:to>
                                        <p:strVal val="visible"/>
                                      </p:to>
                                    </p:set>
                                    <p:animEffect transition="in" filter="fade">
                                      <p:cBhvr>
                                        <p:cTn id="7" dur="1000"/>
                                        <p:tgtEl>
                                          <p:spTgt spid="1462"/>
                                        </p:tgtEl>
                                      </p:cBhvr>
                                    </p:animEffect>
                                  </p:childTnLst>
                                </p:cTn>
                              </p:par>
                              <p:par>
                                <p:cTn id="8" presetID="10" presetClass="entr" presetSubtype="0" fill="hold" nodeType="withEffect">
                                  <p:stCondLst>
                                    <p:cond delay="0"/>
                                  </p:stCondLst>
                                  <p:childTnLst>
                                    <p:set>
                                      <p:cBhvr>
                                        <p:cTn id="9" dur="1" fill="hold">
                                          <p:stCondLst>
                                            <p:cond delay="0"/>
                                          </p:stCondLst>
                                        </p:cTn>
                                        <p:tgtEl>
                                          <p:spTgt spid="1463"/>
                                        </p:tgtEl>
                                        <p:attrNameLst>
                                          <p:attrName>style.visibility</p:attrName>
                                        </p:attrNameLst>
                                      </p:cBhvr>
                                      <p:to>
                                        <p:strVal val="visible"/>
                                      </p:to>
                                    </p:set>
                                    <p:animEffect transition="in" filter="fade">
                                      <p:cBhvr>
                                        <p:cTn id="10" dur="1000"/>
                                        <p:tgtEl>
                                          <p:spTgt spid="1463"/>
                                        </p:tgtEl>
                                      </p:cBhvr>
                                    </p:animEffect>
                                  </p:childTnLst>
                                </p:cTn>
                              </p:par>
                              <p:par>
                                <p:cTn id="11" presetID="10" presetClass="entr" presetSubtype="0" fill="hold" nodeType="withEffect">
                                  <p:stCondLst>
                                    <p:cond delay="0"/>
                                  </p:stCondLst>
                                  <p:childTnLst>
                                    <p:set>
                                      <p:cBhvr>
                                        <p:cTn id="12" dur="1" fill="hold">
                                          <p:stCondLst>
                                            <p:cond delay="0"/>
                                          </p:stCondLst>
                                        </p:cTn>
                                        <p:tgtEl>
                                          <p:spTgt spid="1464"/>
                                        </p:tgtEl>
                                        <p:attrNameLst>
                                          <p:attrName>style.visibility</p:attrName>
                                        </p:attrNameLst>
                                      </p:cBhvr>
                                      <p:to>
                                        <p:strVal val="visible"/>
                                      </p:to>
                                    </p:set>
                                    <p:animEffect transition="in" filter="fade">
                                      <p:cBhvr>
                                        <p:cTn id="13" dur="1000"/>
                                        <p:tgtEl>
                                          <p:spTgt spid="1464"/>
                                        </p:tgtEl>
                                      </p:cBhvr>
                                    </p:animEffect>
                                  </p:childTnLst>
                                </p:cTn>
                              </p:par>
                              <p:par>
                                <p:cTn id="14" presetID="10" presetClass="entr" presetSubtype="0" fill="hold" nodeType="withEffect">
                                  <p:stCondLst>
                                    <p:cond delay="0"/>
                                  </p:stCondLst>
                                  <p:childTnLst>
                                    <p:set>
                                      <p:cBhvr>
                                        <p:cTn id="15" dur="1" fill="hold">
                                          <p:stCondLst>
                                            <p:cond delay="0"/>
                                          </p:stCondLst>
                                        </p:cTn>
                                        <p:tgtEl>
                                          <p:spTgt spid="1465"/>
                                        </p:tgtEl>
                                        <p:attrNameLst>
                                          <p:attrName>style.visibility</p:attrName>
                                        </p:attrNameLst>
                                      </p:cBhvr>
                                      <p:to>
                                        <p:strVal val="visible"/>
                                      </p:to>
                                    </p:set>
                                    <p:animEffect transition="in" filter="fade">
                                      <p:cBhvr>
                                        <p:cTn id="16" dur="1000"/>
                                        <p:tgtEl>
                                          <p:spTgt spid="1465"/>
                                        </p:tgtEl>
                                      </p:cBhvr>
                                    </p:animEffect>
                                  </p:childTnLst>
                                </p:cTn>
                              </p:par>
                              <p:par>
                                <p:cTn id="17" presetID="10" presetClass="entr" presetSubtype="0" fill="hold" nodeType="withEffect">
                                  <p:stCondLst>
                                    <p:cond delay="0"/>
                                  </p:stCondLst>
                                  <p:childTnLst>
                                    <p:set>
                                      <p:cBhvr>
                                        <p:cTn id="18" dur="1" fill="hold">
                                          <p:stCondLst>
                                            <p:cond delay="0"/>
                                          </p:stCondLst>
                                        </p:cTn>
                                        <p:tgtEl>
                                          <p:spTgt spid="1466"/>
                                        </p:tgtEl>
                                        <p:attrNameLst>
                                          <p:attrName>style.visibility</p:attrName>
                                        </p:attrNameLst>
                                      </p:cBhvr>
                                      <p:to>
                                        <p:strVal val="visible"/>
                                      </p:to>
                                    </p:set>
                                    <p:animEffect transition="in" filter="fade">
                                      <p:cBhvr>
                                        <p:cTn id="19" dur="1000"/>
                                        <p:tgtEl>
                                          <p:spTgt spid="1466"/>
                                        </p:tgtEl>
                                      </p:cBhvr>
                                    </p:animEffect>
                                  </p:childTnLst>
                                </p:cTn>
                              </p:par>
                              <p:par>
                                <p:cTn id="20" presetID="10" presetClass="entr" presetSubtype="0" fill="hold" nodeType="withEffect">
                                  <p:stCondLst>
                                    <p:cond delay="0"/>
                                  </p:stCondLst>
                                  <p:childTnLst>
                                    <p:set>
                                      <p:cBhvr>
                                        <p:cTn id="21" dur="1" fill="hold">
                                          <p:stCondLst>
                                            <p:cond delay="0"/>
                                          </p:stCondLst>
                                        </p:cTn>
                                        <p:tgtEl>
                                          <p:spTgt spid="1467"/>
                                        </p:tgtEl>
                                        <p:attrNameLst>
                                          <p:attrName>style.visibility</p:attrName>
                                        </p:attrNameLst>
                                      </p:cBhvr>
                                      <p:to>
                                        <p:strVal val="visible"/>
                                      </p:to>
                                    </p:set>
                                    <p:animEffect transition="in" filter="fade">
                                      <p:cBhvr>
                                        <p:cTn id="22" dur="1000"/>
                                        <p:tgtEl>
                                          <p:spTgt spid="1467"/>
                                        </p:tgtEl>
                                      </p:cBhvr>
                                    </p:animEffect>
                                  </p:childTnLst>
                                </p:cTn>
                              </p:par>
                              <p:par>
                                <p:cTn id="23" presetID="10" presetClass="entr" presetSubtype="0" fill="hold" nodeType="withEffect">
                                  <p:stCondLst>
                                    <p:cond delay="0"/>
                                  </p:stCondLst>
                                  <p:childTnLst>
                                    <p:set>
                                      <p:cBhvr>
                                        <p:cTn id="24" dur="1" fill="hold">
                                          <p:stCondLst>
                                            <p:cond delay="0"/>
                                          </p:stCondLst>
                                        </p:cTn>
                                        <p:tgtEl>
                                          <p:spTgt spid="1468"/>
                                        </p:tgtEl>
                                        <p:attrNameLst>
                                          <p:attrName>style.visibility</p:attrName>
                                        </p:attrNameLst>
                                      </p:cBhvr>
                                      <p:to>
                                        <p:strVal val="visible"/>
                                      </p:to>
                                    </p:set>
                                    <p:animEffect transition="in" filter="fade">
                                      <p:cBhvr>
                                        <p:cTn id="25" dur="1000"/>
                                        <p:tgtEl>
                                          <p:spTgt spid="1468"/>
                                        </p:tgtEl>
                                      </p:cBhvr>
                                    </p:animEffect>
                                  </p:childTnLst>
                                </p:cTn>
                              </p:par>
                              <p:par>
                                <p:cTn id="26" presetID="10" presetClass="entr" presetSubtype="0" fill="hold" nodeType="withEffect">
                                  <p:stCondLst>
                                    <p:cond delay="0"/>
                                  </p:stCondLst>
                                  <p:childTnLst>
                                    <p:set>
                                      <p:cBhvr>
                                        <p:cTn id="27" dur="1" fill="hold">
                                          <p:stCondLst>
                                            <p:cond delay="0"/>
                                          </p:stCondLst>
                                        </p:cTn>
                                        <p:tgtEl>
                                          <p:spTgt spid="1469"/>
                                        </p:tgtEl>
                                        <p:attrNameLst>
                                          <p:attrName>style.visibility</p:attrName>
                                        </p:attrNameLst>
                                      </p:cBhvr>
                                      <p:to>
                                        <p:strVal val="visible"/>
                                      </p:to>
                                    </p:set>
                                    <p:animEffect transition="in" filter="fade">
                                      <p:cBhvr>
                                        <p:cTn id="28" dur="1000"/>
                                        <p:tgtEl>
                                          <p:spTgt spid="1469"/>
                                        </p:tgtEl>
                                      </p:cBhvr>
                                    </p:animEffect>
                                  </p:childTnLst>
                                </p:cTn>
                              </p:par>
                              <p:par>
                                <p:cTn id="29" presetID="10" presetClass="entr" presetSubtype="0" fill="hold" nodeType="withEffect">
                                  <p:stCondLst>
                                    <p:cond delay="0"/>
                                  </p:stCondLst>
                                  <p:childTnLst>
                                    <p:set>
                                      <p:cBhvr>
                                        <p:cTn id="30" dur="1" fill="hold">
                                          <p:stCondLst>
                                            <p:cond delay="0"/>
                                          </p:stCondLst>
                                        </p:cTn>
                                        <p:tgtEl>
                                          <p:spTgt spid="1470"/>
                                        </p:tgtEl>
                                        <p:attrNameLst>
                                          <p:attrName>style.visibility</p:attrName>
                                        </p:attrNameLst>
                                      </p:cBhvr>
                                      <p:to>
                                        <p:strVal val="visible"/>
                                      </p:to>
                                    </p:set>
                                    <p:animEffect transition="in" filter="fade">
                                      <p:cBhvr>
                                        <p:cTn id="31" dur="1000"/>
                                        <p:tgtEl>
                                          <p:spTgt spid="1470"/>
                                        </p:tgtEl>
                                      </p:cBhvr>
                                    </p:animEffect>
                                  </p:childTnLst>
                                </p:cTn>
                              </p:par>
                              <p:par>
                                <p:cTn id="32" presetID="10" presetClass="entr" presetSubtype="0" fill="hold" nodeType="withEffect">
                                  <p:stCondLst>
                                    <p:cond delay="0"/>
                                  </p:stCondLst>
                                  <p:childTnLst>
                                    <p:set>
                                      <p:cBhvr>
                                        <p:cTn id="33" dur="1" fill="hold">
                                          <p:stCondLst>
                                            <p:cond delay="0"/>
                                          </p:stCondLst>
                                        </p:cTn>
                                        <p:tgtEl>
                                          <p:spTgt spid="1471"/>
                                        </p:tgtEl>
                                        <p:attrNameLst>
                                          <p:attrName>style.visibility</p:attrName>
                                        </p:attrNameLst>
                                      </p:cBhvr>
                                      <p:to>
                                        <p:strVal val="visible"/>
                                      </p:to>
                                    </p:set>
                                    <p:animEffect transition="in" filter="fade">
                                      <p:cBhvr>
                                        <p:cTn id="34" dur="1000"/>
                                        <p:tgtEl>
                                          <p:spTgt spid="1471"/>
                                        </p:tgtEl>
                                      </p:cBhvr>
                                    </p:animEffect>
                                  </p:childTnLst>
                                </p:cTn>
                              </p:par>
                              <p:par>
                                <p:cTn id="35" presetID="10" presetClass="entr" presetSubtype="0" fill="hold" nodeType="withEffect">
                                  <p:stCondLst>
                                    <p:cond delay="0"/>
                                  </p:stCondLst>
                                  <p:childTnLst>
                                    <p:set>
                                      <p:cBhvr>
                                        <p:cTn id="36" dur="1" fill="hold">
                                          <p:stCondLst>
                                            <p:cond delay="0"/>
                                          </p:stCondLst>
                                        </p:cTn>
                                        <p:tgtEl>
                                          <p:spTgt spid="1472"/>
                                        </p:tgtEl>
                                        <p:attrNameLst>
                                          <p:attrName>style.visibility</p:attrName>
                                        </p:attrNameLst>
                                      </p:cBhvr>
                                      <p:to>
                                        <p:strVal val="visible"/>
                                      </p:to>
                                    </p:set>
                                    <p:animEffect transition="in" filter="fade">
                                      <p:cBhvr>
                                        <p:cTn id="37" dur="1000"/>
                                        <p:tgtEl>
                                          <p:spTgt spid="1472"/>
                                        </p:tgtEl>
                                      </p:cBhvr>
                                    </p:animEffect>
                                  </p:childTnLst>
                                </p:cTn>
                              </p:par>
                              <p:par>
                                <p:cTn id="38" presetID="10" presetClass="entr" presetSubtype="0" fill="hold" nodeType="withEffect">
                                  <p:stCondLst>
                                    <p:cond delay="0"/>
                                  </p:stCondLst>
                                  <p:childTnLst>
                                    <p:set>
                                      <p:cBhvr>
                                        <p:cTn id="39" dur="1" fill="hold">
                                          <p:stCondLst>
                                            <p:cond delay="0"/>
                                          </p:stCondLst>
                                        </p:cTn>
                                        <p:tgtEl>
                                          <p:spTgt spid="1473"/>
                                        </p:tgtEl>
                                        <p:attrNameLst>
                                          <p:attrName>style.visibility</p:attrName>
                                        </p:attrNameLst>
                                      </p:cBhvr>
                                      <p:to>
                                        <p:strVal val="visible"/>
                                      </p:to>
                                    </p:set>
                                    <p:animEffect transition="in" filter="fade">
                                      <p:cBhvr>
                                        <p:cTn id="40" dur="1000"/>
                                        <p:tgtEl>
                                          <p:spTgt spid="1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grpSp>
        <p:nvGrpSpPr>
          <p:cNvPr id="2127" name="Google Shape;2127;p81"/>
          <p:cNvGrpSpPr/>
          <p:nvPr/>
        </p:nvGrpSpPr>
        <p:grpSpPr>
          <a:xfrm>
            <a:off x="3767301" y="1235154"/>
            <a:ext cx="1609397" cy="1549011"/>
            <a:chOff x="3653113" y="1123801"/>
            <a:chExt cx="2022364" cy="1946483"/>
          </a:xfrm>
        </p:grpSpPr>
        <p:sp>
          <p:nvSpPr>
            <p:cNvPr id="2128" name="Google Shape;2128;p81"/>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1"/>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81"/>
          <p:cNvSpPr txBox="1">
            <a:spLocks noGrp="1"/>
          </p:cNvSpPr>
          <p:nvPr>
            <p:ph type="title"/>
          </p:nvPr>
        </p:nvSpPr>
        <p:spPr>
          <a:xfrm>
            <a:off x="3032250" y="2436538"/>
            <a:ext cx="3079500" cy="105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Status Report</a:t>
            </a:r>
            <a:endParaRPr/>
          </a:p>
        </p:txBody>
      </p:sp>
      <p:sp>
        <p:nvSpPr>
          <p:cNvPr id="2131" name="Google Shape;2131;p81"/>
          <p:cNvSpPr txBox="1">
            <a:spLocks noGrp="1"/>
          </p:cNvSpPr>
          <p:nvPr>
            <p:ph type="subTitle" idx="1"/>
          </p:nvPr>
        </p:nvSpPr>
        <p:spPr>
          <a:xfrm>
            <a:off x="3189300" y="3502563"/>
            <a:ext cx="27654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2132" name="Google Shape;2132;p81"/>
          <p:cNvSpPr txBox="1">
            <a:spLocks noGrp="1"/>
          </p:cNvSpPr>
          <p:nvPr>
            <p:ph type="title" idx="2"/>
          </p:nvPr>
        </p:nvSpPr>
        <p:spPr>
          <a:xfrm>
            <a:off x="3919650" y="1284613"/>
            <a:ext cx="1304700" cy="13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32"/>
                                        </p:tgtEl>
                                        <p:attrNameLst>
                                          <p:attrName>style.visibility</p:attrName>
                                        </p:attrNameLst>
                                      </p:cBhvr>
                                      <p:to>
                                        <p:strVal val="visible"/>
                                      </p:to>
                                    </p:set>
                                    <p:animEffect transition="in" filter="fade">
                                      <p:cBhvr>
                                        <p:cTn id="7" dur="500"/>
                                        <p:tgtEl>
                                          <p:spTgt spid="21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27"/>
                                        </p:tgtEl>
                                        <p:attrNameLst>
                                          <p:attrName>style.visibility</p:attrName>
                                        </p:attrNameLst>
                                      </p:cBhvr>
                                      <p:to>
                                        <p:strVal val="visible"/>
                                      </p:to>
                                    </p:set>
                                    <p:animEffect transition="in" filter="fade">
                                      <p:cBhvr>
                                        <p:cTn id="11" dur="500"/>
                                        <p:tgtEl>
                                          <p:spTgt spid="21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30"/>
                                        </p:tgtEl>
                                        <p:attrNameLst>
                                          <p:attrName>style.visibility</p:attrName>
                                        </p:attrNameLst>
                                      </p:cBhvr>
                                      <p:to>
                                        <p:strVal val="visible"/>
                                      </p:to>
                                    </p:set>
                                    <p:animEffect transition="in" filter="fade">
                                      <p:cBhvr>
                                        <p:cTn id="15" dur="500"/>
                                        <p:tgtEl>
                                          <p:spTgt spid="21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31"/>
                                        </p:tgtEl>
                                        <p:attrNameLst>
                                          <p:attrName>style.visibility</p:attrName>
                                        </p:attrNameLst>
                                      </p:cBhvr>
                                      <p:to>
                                        <p:strVal val="visible"/>
                                      </p:to>
                                    </p:set>
                                    <p:animEffect transition="in" filter="fade">
                                      <p:cBhvr>
                                        <p:cTn id="19" dur="500"/>
                                        <p:tgtEl>
                                          <p:spTgt spid="2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82"/>
          <p:cNvSpPr txBox="1">
            <a:spLocks noGrp="1"/>
          </p:cNvSpPr>
          <p:nvPr>
            <p:ph type="title"/>
          </p:nvPr>
        </p:nvSpPr>
        <p:spPr>
          <a:xfrm>
            <a:off x="592832" y="438126"/>
            <a:ext cx="79602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RAID Summary</a:t>
            </a:r>
            <a:endParaRPr/>
          </a:p>
        </p:txBody>
      </p:sp>
      <p:sp>
        <p:nvSpPr>
          <p:cNvPr id="2138" name="Google Shape;2138;p82"/>
          <p:cNvSpPr txBox="1">
            <a:spLocks noGrp="1"/>
          </p:cNvSpPr>
          <p:nvPr>
            <p:ph type="subTitle" idx="1"/>
          </p:nvPr>
        </p:nvSpPr>
        <p:spPr>
          <a:xfrm flipH="1">
            <a:off x="1153581" y="3649860"/>
            <a:ext cx="16593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beautiful name</a:t>
            </a:r>
            <a:endParaRPr/>
          </a:p>
        </p:txBody>
      </p:sp>
      <p:sp>
        <p:nvSpPr>
          <p:cNvPr id="2139" name="Google Shape;2139;p82"/>
          <p:cNvSpPr txBox="1">
            <a:spLocks noGrp="1"/>
          </p:cNvSpPr>
          <p:nvPr>
            <p:ph type="subTitle" idx="2"/>
          </p:nvPr>
        </p:nvSpPr>
        <p:spPr>
          <a:xfrm flipH="1">
            <a:off x="1150790" y="1881638"/>
            <a:ext cx="1659300" cy="60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Mars is actually a cold place</a:t>
            </a:r>
            <a:endParaRPr/>
          </a:p>
        </p:txBody>
      </p:sp>
      <p:sp>
        <p:nvSpPr>
          <p:cNvPr id="2140" name="Google Shape;2140;p82"/>
          <p:cNvSpPr txBox="1">
            <a:spLocks noGrp="1"/>
          </p:cNvSpPr>
          <p:nvPr>
            <p:ph type="subTitle" idx="3"/>
          </p:nvPr>
        </p:nvSpPr>
        <p:spPr>
          <a:xfrm flipH="1">
            <a:off x="6352556" y="3645610"/>
            <a:ext cx="1659300" cy="6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Pluto is now a dwarf planet</a:t>
            </a:r>
            <a:endParaRPr/>
          </a:p>
        </p:txBody>
      </p:sp>
      <p:sp>
        <p:nvSpPr>
          <p:cNvPr id="2141" name="Google Shape;2141;p82"/>
          <p:cNvSpPr txBox="1">
            <a:spLocks noGrp="1"/>
          </p:cNvSpPr>
          <p:nvPr>
            <p:ph type="subTitle" idx="4"/>
          </p:nvPr>
        </p:nvSpPr>
        <p:spPr>
          <a:xfrm flipH="1">
            <a:off x="6349765" y="1880463"/>
            <a:ext cx="1659300" cy="6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a:t>
            </a:r>
            <a:endParaRPr/>
          </a:p>
        </p:txBody>
      </p:sp>
      <p:sp>
        <p:nvSpPr>
          <p:cNvPr id="2142" name="Google Shape;2142;p82"/>
          <p:cNvSpPr txBox="1">
            <a:spLocks noGrp="1"/>
          </p:cNvSpPr>
          <p:nvPr>
            <p:ph type="subTitle" idx="5"/>
          </p:nvPr>
        </p:nvSpPr>
        <p:spPr>
          <a:xfrm flipH="1">
            <a:off x="1153581" y="3269159"/>
            <a:ext cx="1659300" cy="44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Assumptions</a:t>
            </a:r>
            <a:endParaRPr/>
          </a:p>
        </p:txBody>
      </p:sp>
      <p:sp>
        <p:nvSpPr>
          <p:cNvPr id="2143" name="Google Shape;2143;p82"/>
          <p:cNvSpPr txBox="1">
            <a:spLocks noGrp="1"/>
          </p:cNvSpPr>
          <p:nvPr>
            <p:ph type="subTitle" idx="6"/>
          </p:nvPr>
        </p:nvSpPr>
        <p:spPr>
          <a:xfrm flipH="1">
            <a:off x="1150802" y="1502963"/>
            <a:ext cx="1659300" cy="44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Risks</a:t>
            </a:r>
            <a:endParaRPr/>
          </a:p>
        </p:txBody>
      </p:sp>
      <p:sp>
        <p:nvSpPr>
          <p:cNvPr id="2144" name="Google Shape;2144;p82"/>
          <p:cNvSpPr txBox="1">
            <a:spLocks noGrp="1"/>
          </p:cNvSpPr>
          <p:nvPr>
            <p:ph type="subTitle" idx="8"/>
          </p:nvPr>
        </p:nvSpPr>
        <p:spPr>
          <a:xfrm flipH="1">
            <a:off x="6349776" y="1502963"/>
            <a:ext cx="1659300" cy="44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Issues</a:t>
            </a:r>
            <a:endParaRPr/>
          </a:p>
        </p:txBody>
      </p:sp>
      <p:sp>
        <p:nvSpPr>
          <p:cNvPr id="2145" name="Google Shape;2145;p82"/>
          <p:cNvSpPr txBox="1">
            <a:spLocks noGrp="1"/>
          </p:cNvSpPr>
          <p:nvPr>
            <p:ph type="subTitle" idx="7"/>
          </p:nvPr>
        </p:nvSpPr>
        <p:spPr>
          <a:xfrm flipH="1">
            <a:off x="6352556" y="3269161"/>
            <a:ext cx="1659300" cy="44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Dependencies</a:t>
            </a:r>
            <a:endParaRPr/>
          </a:p>
        </p:txBody>
      </p:sp>
      <p:grpSp>
        <p:nvGrpSpPr>
          <p:cNvPr id="2146" name="Google Shape;2146;p82"/>
          <p:cNvGrpSpPr/>
          <p:nvPr/>
        </p:nvGrpSpPr>
        <p:grpSpPr>
          <a:xfrm>
            <a:off x="2830619" y="308149"/>
            <a:ext cx="2016143" cy="3389350"/>
            <a:chOff x="1154219" y="308149"/>
            <a:chExt cx="2016143" cy="3389350"/>
          </a:xfrm>
        </p:grpSpPr>
        <p:grpSp>
          <p:nvGrpSpPr>
            <p:cNvPr id="2147" name="Google Shape;2147;p82"/>
            <p:cNvGrpSpPr/>
            <p:nvPr/>
          </p:nvGrpSpPr>
          <p:grpSpPr>
            <a:xfrm rot="-622057" flipH="1">
              <a:off x="1426994" y="414733"/>
              <a:ext cx="1470592" cy="3176182"/>
              <a:chOff x="-2024800" y="-835946"/>
              <a:chExt cx="13856150" cy="7173318"/>
            </a:xfrm>
          </p:grpSpPr>
          <p:sp>
            <p:nvSpPr>
              <p:cNvPr id="2148" name="Google Shape;2148;p82"/>
              <p:cNvSpPr/>
              <p:nvPr/>
            </p:nvSpPr>
            <p:spPr>
              <a:xfrm rot="9642726">
                <a:off x="3065719" y="1819414"/>
                <a:ext cx="7207661" cy="4258715"/>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2"/>
              <p:cNvSpPr/>
              <p:nvPr/>
            </p:nvSpPr>
            <p:spPr>
              <a:xfrm rot="-1156998">
                <a:off x="-465013" y="-576161"/>
                <a:ext cx="7221125" cy="4263031"/>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2150;p82"/>
            <p:cNvGrpSpPr/>
            <p:nvPr/>
          </p:nvGrpSpPr>
          <p:grpSpPr>
            <a:xfrm>
              <a:off x="1805905" y="1608250"/>
              <a:ext cx="767791" cy="780727"/>
              <a:chOff x="-898700" y="3398123"/>
              <a:chExt cx="442991" cy="450454"/>
            </a:xfrm>
          </p:grpSpPr>
          <p:sp>
            <p:nvSpPr>
              <p:cNvPr id="2151" name="Google Shape;2151;p82"/>
              <p:cNvSpPr/>
              <p:nvPr/>
            </p:nvSpPr>
            <p:spPr>
              <a:xfrm>
                <a:off x="-898700" y="3522495"/>
                <a:ext cx="85764" cy="281924"/>
              </a:xfrm>
              <a:custGeom>
                <a:avLst/>
                <a:gdLst/>
                <a:ahLst/>
                <a:cxnLst/>
                <a:rect l="l" t="t" r="r" b="b"/>
                <a:pathLst>
                  <a:path w="1344" h="4418" extrusionOk="0">
                    <a:moveTo>
                      <a:pt x="1129" y="1"/>
                    </a:moveTo>
                    <a:lnTo>
                      <a:pt x="0" y="1860"/>
                    </a:lnTo>
                    <a:lnTo>
                      <a:pt x="34" y="2345"/>
                    </a:lnTo>
                    <a:lnTo>
                      <a:pt x="1129" y="4418"/>
                    </a:lnTo>
                    <a:lnTo>
                      <a:pt x="1236" y="4044"/>
                    </a:lnTo>
                    <a:lnTo>
                      <a:pt x="717" y="3186"/>
                    </a:lnTo>
                    <a:lnTo>
                      <a:pt x="270" y="2074"/>
                    </a:lnTo>
                    <a:lnTo>
                      <a:pt x="1344" y="198"/>
                    </a:lnTo>
                    <a:lnTo>
                      <a:pt x="11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2"/>
              <p:cNvSpPr/>
              <p:nvPr/>
            </p:nvSpPr>
            <p:spPr>
              <a:xfrm>
                <a:off x="-541537" y="3525813"/>
                <a:ext cx="85828" cy="282179"/>
              </a:xfrm>
              <a:custGeom>
                <a:avLst/>
                <a:gdLst/>
                <a:ahLst/>
                <a:cxnLst/>
                <a:rect l="l" t="t" r="r" b="b"/>
                <a:pathLst>
                  <a:path w="1345" h="4422" extrusionOk="0">
                    <a:moveTo>
                      <a:pt x="215" y="0"/>
                    </a:moveTo>
                    <a:lnTo>
                      <a:pt x="1" y="198"/>
                    </a:lnTo>
                    <a:lnTo>
                      <a:pt x="1074" y="2078"/>
                    </a:lnTo>
                    <a:lnTo>
                      <a:pt x="627" y="3185"/>
                    </a:lnTo>
                    <a:lnTo>
                      <a:pt x="108" y="4044"/>
                    </a:lnTo>
                    <a:lnTo>
                      <a:pt x="215" y="4422"/>
                    </a:lnTo>
                    <a:lnTo>
                      <a:pt x="1306" y="2344"/>
                    </a:lnTo>
                    <a:lnTo>
                      <a:pt x="1344" y="1863"/>
                    </a:lnTo>
                    <a:lnTo>
                      <a:pt x="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2"/>
              <p:cNvSpPr/>
              <p:nvPr/>
            </p:nvSpPr>
            <p:spPr>
              <a:xfrm>
                <a:off x="-842289" y="3535130"/>
                <a:ext cx="335590" cy="313447"/>
              </a:xfrm>
              <a:custGeom>
                <a:avLst/>
                <a:gdLst/>
                <a:ahLst/>
                <a:cxnLst/>
                <a:rect l="l" t="t" r="r" b="b"/>
                <a:pathLst>
                  <a:path w="5259" h="4912" extrusionOk="0">
                    <a:moveTo>
                      <a:pt x="322" y="0"/>
                    </a:moveTo>
                    <a:lnTo>
                      <a:pt x="0" y="4748"/>
                    </a:lnTo>
                    <a:lnTo>
                      <a:pt x="5259" y="4911"/>
                    </a:lnTo>
                    <a:lnTo>
                      <a:pt x="4778" y="18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2"/>
              <p:cNvSpPr/>
              <p:nvPr/>
            </p:nvSpPr>
            <p:spPr>
              <a:xfrm>
                <a:off x="-879811" y="3398123"/>
                <a:ext cx="410953" cy="164445"/>
              </a:xfrm>
              <a:custGeom>
                <a:avLst/>
                <a:gdLst/>
                <a:ahLst/>
                <a:cxnLst/>
                <a:rect l="l" t="t" r="r" b="b"/>
                <a:pathLst>
                  <a:path w="6440" h="2577" extrusionOk="0">
                    <a:moveTo>
                      <a:pt x="833" y="1"/>
                    </a:moveTo>
                    <a:cubicBezTo>
                      <a:pt x="833" y="1"/>
                      <a:pt x="0" y="1825"/>
                      <a:pt x="1018" y="2413"/>
                    </a:cubicBezTo>
                    <a:lnTo>
                      <a:pt x="5366" y="2577"/>
                    </a:lnTo>
                    <a:cubicBezTo>
                      <a:pt x="5366" y="2577"/>
                      <a:pt x="6439" y="1289"/>
                      <a:pt x="5418" y="83"/>
                    </a:cubicBezTo>
                    <a:lnTo>
                      <a:pt x="5418" y="83"/>
                    </a:lnTo>
                    <a:cubicBezTo>
                      <a:pt x="5121" y="106"/>
                      <a:pt x="4732" y="116"/>
                      <a:pt x="4305" y="116"/>
                    </a:cubicBezTo>
                    <a:cubicBezTo>
                      <a:pt x="2801" y="116"/>
                      <a:pt x="833" y="1"/>
                      <a:pt x="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2"/>
              <p:cNvSpPr/>
              <p:nvPr/>
            </p:nvSpPr>
            <p:spPr>
              <a:xfrm>
                <a:off x="-661251" y="3414013"/>
                <a:ext cx="150725" cy="84488"/>
              </a:xfrm>
              <a:custGeom>
                <a:avLst/>
                <a:gdLst/>
                <a:ahLst/>
                <a:cxnLst/>
                <a:rect l="l" t="t" r="r" b="b"/>
                <a:pathLst>
                  <a:path w="2362" h="1324" extrusionOk="0">
                    <a:moveTo>
                      <a:pt x="1" y="1"/>
                    </a:moveTo>
                    <a:lnTo>
                      <a:pt x="1825" y="233"/>
                    </a:lnTo>
                    <a:cubicBezTo>
                      <a:pt x="1825" y="233"/>
                      <a:pt x="2001" y="752"/>
                      <a:pt x="2040" y="1323"/>
                    </a:cubicBezTo>
                    <a:cubicBezTo>
                      <a:pt x="2362" y="718"/>
                      <a:pt x="1932" y="35"/>
                      <a:pt x="1932" y="35"/>
                    </a:cubicBezTo>
                    <a:lnTo>
                      <a:pt x="69" y="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2"/>
              <p:cNvSpPr/>
              <p:nvPr/>
            </p:nvSpPr>
            <p:spPr>
              <a:xfrm>
                <a:off x="-803937" y="3661672"/>
                <a:ext cx="251230" cy="149640"/>
              </a:xfrm>
              <a:custGeom>
                <a:avLst/>
                <a:gdLst/>
                <a:ahLst/>
                <a:cxnLst/>
                <a:rect l="l" t="t" r="r" b="b"/>
                <a:pathLst>
                  <a:path w="3937" h="2345" extrusionOk="0">
                    <a:moveTo>
                      <a:pt x="288" y="0"/>
                    </a:moveTo>
                    <a:lnTo>
                      <a:pt x="0" y="2185"/>
                    </a:lnTo>
                    <a:lnTo>
                      <a:pt x="3937" y="2344"/>
                    </a:lnTo>
                    <a:lnTo>
                      <a:pt x="3739" y="91"/>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2"/>
              <p:cNvSpPr/>
              <p:nvPr/>
            </p:nvSpPr>
            <p:spPr>
              <a:xfrm>
                <a:off x="-778731" y="3671244"/>
                <a:ext cx="206306" cy="46392"/>
              </a:xfrm>
              <a:custGeom>
                <a:avLst/>
                <a:gdLst/>
                <a:ahLst/>
                <a:cxnLst/>
                <a:rect l="l" t="t" r="r" b="b"/>
                <a:pathLst>
                  <a:path w="3233" h="727" extrusionOk="0">
                    <a:moveTo>
                      <a:pt x="0" y="1"/>
                    </a:moveTo>
                    <a:lnTo>
                      <a:pt x="266" y="645"/>
                    </a:lnTo>
                    <a:lnTo>
                      <a:pt x="2747" y="726"/>
                    </a:lnTo>
                    <a:lnTo>
                      <a:pt x="3233" y="10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2"/>
              <p:cNvSpPr/>
              <p:nvPr/>
            </p:nvSpPr>
            <p:spPr>
              <a:xfrm>
                <a:off x="-791047" y="3577821"/>
                <a:ext cx="113459" cy="67769"/>
              </a:xfrm>
              <a:custGeom>
                <a:avLst/>
                <a:gdLst/>
                <a:ahLst/>
                <a:cxnLst/>
                <a:rect l="l" t="t" r="r" b="b"/>
                <a:pathLst>
                  <a:path w="1778" h="1062" extrusionOk="0">
                    <a:moveTo>
                      <a:pt x="129" y="1"/>
                    </a:moveTo>
                    <a:lnTo>
                      <a:pt x="0" y="988"/>
                    </a:lnTo>
                    <a:lnTo>
                      <a:pt x="1777" y="1061"/>
                    </a:lnTo>
                    <a:lnTo>
                      <a:pt x="1691" y="44"/>
                    </a:lnTo>
                    <a:lnTo>
                      <a:pt x="1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2"/>
              <p:cNvSpPr/>
              <p:nvPr/>
            </p:nvSpPr>
            <p:spPr>
              <a:xfrm>
                <a:off x="-779816" y="3582224"/>
                <a:ext cx="93422" cy="20867"/>
              </a:xfrm>
              <a:custGeom>
                <a:avLst/>
                <a:gdLst/>
                <a:ahLst/>
                <a:cxnLst/>
                <a:rect l="l" t="t" r="r" b="b"/>
                <a:pathLst>
                  <a:path w="1464" h="327" extrusionOk="0">
                    <a:moveTo>
                      <a:pt x="0" y="1"/>
                    </a:moveTo>
                    <a:lnTo>
                      <a:pt x="125" y="293"/>
                    </a:lnTo>
                    <a:lnTo>
                      <a:pt x="1245" y="327"/>
                    </a:lnTo>
                    <a:lnTo>
                      <a:pt x="1464" y="4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2"/>
              <p:cNvSpPr/>
              <p:nvPr/>
            </p:nvSpPr>
            <p:spPr>
              <a:xfrm>
                <a:off x="-664505" y="3577821"/>
                <a:ext cx="113714" cy="67769"/>
              </a:xfrm>
              <a:custGeom>
                <a:avLst/>
                <a:gdLst/>
                <a:ahLst/>
                <a:cxnLst/>
                <a:rect l="l" t="t" r="r" b="b"/>
                <a:pathLst>
                  <a:path w="1782" h="1062" extrusionOk="0">
                    <a:moveTo>
                      <a:pt x="129" y="1"/>
                    </a:moveTo>
                    <a:lnTo>
                      <a:pt x="0" y="988"/>
                    </a:lnTo>
                    <a:lnTo>
                      <a:pt x="1782" y="1061"/>
                    </a:lnTo>
                    <a:lnTo>
                      <a:pt x="1692" y="44"/>
                    </a:lnTo>
                    <a:lnTo>
                      <a:pt x="1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2"/>
              <p:cNvSpPr/>
              <p:nvPr/>
            </p:nvSpPr>
            <p:spPr>
              <a:xfrm>
                <a:off x="-653019" y="3582224"/>
                <a:ext cx="93166" cy="20867"/>
              </a:xfrm>
              <a:custGeom>
                <a:avLst/>
                <a:gdLst/>
                <a:ahLst/>
                <a:cxnLst/>
                <a:rect l="l" t="t" r="r" b="b"/>
                <a:pathLst>
                  <a:path w="1460" h="327" extrusionOk="0">
                    <a:moveTo>
                      <a:pt x="1" y="1"/>
                    </a:moveTo>
                    <a:lnTo>
                      <a:pt x="121" y="293"/>
                    </a:lnTo>
                    <a:lnTo>
                      <a:pt x="1241" y="327"/>
                    </a:lnTo>
                    <a:lnTo>
                      <a:pt x="1460" y="4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2"/>
              <p:cNvSpPr/>
              <p:nvPr/>
            </p:nvSpPr>
            <p:spPr>
              <a:xfrm>
                <a:off x="-803937" y="3661672"/>
                <a:ext cx="251230" cy="149640"/>
              </a:xfrm>
              <a:custGeom>
                <a:avLst/>
                <a:gdLst/>
                <a:ahLst/>
                <a:cxnLst/>
                <a:rect l="l" t="t" r="r" b="b"/>
                <a:pathLst>
                  <a:path w="3937" h="2345" extrusionOk="0">
                    <a:moveTo>
                      <a:pt x="288" y="0"/>
                    </a:moveTo>
                    <a:lnTo>
                      <a:pt x="0" y="2185"/>
                    </a:lnTo>
                    <a:lnTo>
                      <a:pt x="3937" y="2344"/>
                    </a:lnTo>
                    <a:lnTo>
                      <a:pt x="3739" y="91"/>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2"/>
              <p:cNvSpPr/>
              <p:nvPr/>
            </p:nvSpPr>
            <p:spPr>
              <a:xfrm>
                <a:off x="-778731" y="3671244"/>
                <a:ext cx="206306" cy="46392"/>
              </a:xfrm>
              <a:custGeom>
                <a:avLst/>
                <a:gdLst/>
                <a:ahLst/>
                <a:cxnLst/>
                <a:rect l="l" t="t" r="r" b="b"/>
                <a:pathLst>
                  <a:path w="3233" h="727" extrusionOk="0">
                    <a:moveTo>
                      <a:pt x="0" y="1"/>
                    </a:moveTo>
                    <a:lnTo>
                      <a:pt x="266" y="645"/>
                    </a:lnTo>
                    <a:lnTo>
                      <a:pt x="2747" y="726"/>
                    </a:lnTo>
                    <a:lnTo>
                      <a:pt x="3233" y="10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4" name="Google Shape;2164;p82"/>
          <p:cNvGrpSpPr/>
          <p:nvPr/>
        </p:nvGrpSpPr>
        <p:grpSpPr>
          <a:xfrm>
            <a:off x="4368188" y="2768076"/>
            <a:ext cx="1949513" cy="1958182"/>
            <a:chOff x="5968388" y="2768076"/>
            <a:chExt cx="1949513" cy="1958182"/>
          </a:xfrm>
        </p:grpSpPr>
        <p:grpSp>
          <p:nvGrpSpPr>
            <p:cNvPr id="2165" name="Google Shape;2165;p82"/>
            <p:cNvGrpSpPr/>
            <p:nvPr/>
          </p:nvGrpSpPr>
          <p:grpSpPr>
            <a:xfrm rot="4078862">
              <a:off x="6188915" y="3000726"/>
              <a:ext cx="1508459" cy="1492882"/>
              <a:chOff x="12437180" y="-477626"/>
              <a:chExt cx="1101561" cy="1051570"/>
            </a:xfrm>
          </p:grpSpPr>
          <p:sp>
            <p:nvSpPr>
              <p:cNvPr id="2166" name="Google Shape;2166;p82"/>
              <p:cNvSpPr/>
              <p:nvPr/>
            </p:nvSpPr>
            <p:spPr>
              <a:xfrm rot="5400000">
                <a:off x="12815934" y="-148862"/>
                <a:ext cx="1051570" cy="394043"/>
              </a:xfrm>
              <a:custGeom>
                <a:avLst/>
                <a:gdLst/>
                <a:ahLst/>
                <a:cxnLst/>
                <a:rect l="l" t="t" r="r" b="b"/>
                <a:pathLst>
                  <a:path w="10755" h="4030" extrusionOk="0">
                    <a:moveTo>
                      <a:pt x="0" y="2747"/>
                    </a:moveTo>
                    <a:lnTo>
                      <a:pt x="10754" y="4030"/>
                    </a:lnTo>
                    <a:lnTo>
                      <a:pt x="30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2"/>
              <p:cNvSpPr/>
              <p:nvPr/>
            </p:nvSpPr>
            <p:spPr>
              <a:xfrm rot="5400000">
                <a:off x="12327878" y="-368324"/>
                <a:ext cx="1051570" cy="832967"/>
              </a:xfrm>
              <a:custGeom>
                <a:avLst/>
                <a:gdLst/>
                <a:ahLst/>
                <a:cxnLst/>
                <a:rect l="l" t="t" r="r" b="b"/>
                <a:pathLst>
                  <a:path w="10755" h="8519" extrusionOk="0">
                    <a:moveTo>
                      <a:pt x="0" y="0"/>
                    </a:moveTo>
                    <a:lnTo>
                      <a:pt x="10754" y="1283"/>
                    </a:lnTo>
                    <a:lnTo>
                      <a:pt x="5538" y="851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8" name="Google Shape;2168;p82"/>
            <p:cNvGrpSpPr/>
            <p:nvPr/>
          </p:nvGrpSpPr>
          <p:grpSpPr>
            <a:xfrm>
              <a:off x="6764891" y="3181385"/>
              <a:ext cx="569921" cy="1097268"/>
              <a:chOff x="-810829" y="2596375"/>
              <a:chExt cx="328826" cy="633088"/>
            </a:xfrm>
          </p:grpSpPr>
          <p:sp>
            <p:nvSpPr>
              <p:cNvPr id="2169" name="Google Shape;2169;p82"/>
              <p:cNvSpPr/>
              <p:nvPr/>
            </p:nvSpPr>
            <p:spPr>
              <a:xfrm>
                <a:off x="-760098" y="2596375"/>
                <a:ext cx="221366" cy="135091"/>
              </a:xfrm>
              <a:custGeom>
                <a:avLst/>
                <a:gdLst/>
                <a:ahLst/>
                <a:cxnLst/>
                <a:rect l="l" t="t" r="r" b="b"/>
                <a:pathLst>
                  <a:path w="3469" h="2117" extrusionOk="0">
                    <a:moveTo>
                      <a:pt x="3469" y="1"/>
                    </a:moveTo>
                    <a:lnTo>
                      <a:pt x="0" y="56"/>
                    </a:lnTo>
                    <a:lnTo>
                      <a:pt x="30" y="2082"/>
                    </a:lnTo>
                    <a:lnTo>
                      <a:pt x="159" y="2095"/>
                    </a:lnTo>
                    <a:lnTo>
                      <a:pt x="103" y="181"/>
                    </a:lnTo>
                    <a:lnTo>
                      <a:pt x="3318" y="91"/>
                    </a:lnTo>
                    <a:lnTo>
                      <a:pt x="3091" y="2091"/>
                    </a:lnTo>
                    <a:lnTo>
                      <a:pt x="3155" y="2117"/>
                    </a:lnTo>
                    <a:lnTo>
                      <a:pt x="3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2"/>
              <p:cNvSpPr/>
              <p:nvPr/>
            </p:nvSpPr>
            <p:spPr>
              <a:xfrm>
                <a:off x="-745038" y="2680481"/>
                <a:ext cx="173442" cy="51816"/>
              </a:xfrm>
              <a:custGeom>
                <a:avLst/>
                <a:gdLst/>
                <a:ahLst/>
                <a:cxnLst/>
                <a:rect l="l" t="t" r="r" b="b"/>
                <a:pathLst>
                  <a:path w="2718" h="812" extrusionOk="0">
                    <a:moveTo>
                      <a:pt x="2438" y="0"/>
                    </a:moveTo>
                    <a:lnTo>
                      <a:pt x="361" y="82"/>
                    </a:lnTo>
                    <a:lnTo>
                      <a:pt x="0" y="812"/>
                    </a:lnTo>
                    <a:lnTo>
                      <a:pt x="2717" y="773"/>
                    </a:lnTo>
                    <a:lnTo>
                      <a:pt x="2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2"/>
              <p:cNvSpPr/>
              <p:nvPr/>
            </p:nvSpPr>
            <p:spPr>
              <a:xfrm>
                <a:off x="-767819" y="2732233"/>
                <a:ext cx="22845" cy="221940"/>
              </a:xfrm>
              <a:custGeom>
                <a:avLst/>
                <a:gdLst/>
                <a:ahLst/>
                <a:cxnLst/>
                <a:rect l="l" t="t" r="r" b="b"/>
                <a:pathLst>
                  <a:path w="358" h="3478" extrusionOk="0">
                    <a:moveTo>
                      <a:pt x="357" y="1"/>
                    </a:moveTo>
                    <a:lnTo>
                      <a:pt x="1" y="35"/>
                    </a:lnTo>
                    <a:lnTo>
                      <a:pt x="65" y="3478"/>
                    </a:lnTo>
                    <a:lnTo>
                      <a:pt x="293" y="3478"/>
                    </a:lnTo>
                    <a:lnTo>
                      <a:pt x="3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2"/>
              <p:cNvSpPr/>
              <p:nvPr/>
            </p:nvSpPr>
            <p:spPr>
              <a:xfrm>
                <a:off x="-562340" y="2732233"/>
                <a:ext cx="22781" cy="221940"/>
              </a:xfrm>
              <a:custGeom>
                <a:avLst/>
                <a:gdLst/>
                <a:ahLst/>
                <a:cxnLst/>
                <a:rect l="l" t="t" r="r" b="b"/>
                <a:pathLst>
                  <a:path w="357" h="3478" extrusionOk="0">
                    <a:moveTo>
                      <a:pt x="357" y="1"/>
                    </a:moveTo>
                    <a:lnTo>
                      <a:pt x="0" y="35"/>
                    </a:lnTo>
                    <a:lnTo>
                      <a:pt x="65" y="3478"/>
                    </a:lnTo>
                    <a:lnTo>
                      <a:pt x="292" y="3478"/>
                    </a:lnTo>
                    <a:lnTo>
                      <a:pt x="3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2"/>
              <p:cNvSpPr/>
              <p:nvPr/>
            </p:nvSpPr>
            <p:spPr>
              <a:xfrm>
                <a:off x="-683394" y="2874154"/>
                <a:ext cx="61643" cy="21250"/>
              </a:xfrm>
              <a:custGeom>
                <a:avLst/>
                <a:gdLst/>
                <a:ahLst/>
                <a:cxnLst/>
                <a:rect l="l" t="t" r="r" b="b"/>
                <a:pathLst>
                  <a:path w="966" h="333" extrusionOk="0">
                    <a:moveTo>
                      <a:pt x="0" y="0"/>
                    </a:moveTo>
                    <a:lnTo>
                      <a:pt x="0" y="288"/>
                    </a:lnTo>
                    <a:cubicBezTo>
                      <a:pt x="0" y="320"/>
                      <a:pt x="60" y="332"/>
                      <a:pt x="151" y="332"/>
                    </a:cubicBezTo>
                    <a:cubicBezTo>
                      <a:pt x="423" y="332"/>
                      <a:pt x="966" y="223"/>
                      <a:pt x="966" y="223"/>
                    </a:cubicBezTo>
                    <a:lnTo>
                      <a:pt x="8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2"/>
              <p:cNvSpPr/>
              <p:nvPr/>
            </p:nvSpPr>
            <p:spPr>
              <a:xfrm>
                <a:off x="-660932" y="2884300"/>
                <a:ext cx="24695" cy="75937"/>
              </a:xfrm>
              <a:custGeom>
                <a:avLst/>
                <a:gdLst/>
                <a:ahLst/>
                <a:cxnLst/>
                <a:rect l="l" t="t" r="r" b="b"/>
                <a:pathLst>
                  <a:path w="387" h="1190" extrusionOk="0">
                    <a:moveTo>
                      <a:pt x="228" y="0"/>
                    </a:moveTo>
                    <a:lnTo>
                      <a:pt x="0" y="64"/>
                    </a:lnTo>
                    <a:lnTo>
                      <a:pt x="64" y="1189"/>
                    </a:lnTo>
                    <a:lnTo>
                      <a:pt x="386" y="1159"/>
                    </a:lnTo>
                    <a:lnTo>
                      <a:pt x="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2"/>
              <p:cNvSpPr/>
              <p:nvPr/>
            </p:nvSpPr>
            <p:spPr>
              <a:xfrm>
                <a:off x="-773817" y="2956345"/>
                <a:ext cx="238404" cy="82190"/>
              </a:xfrm>
              <a:custGeom>
                <a:avLst/>
                <a:gdLst/>
                <a:ahLst/>
                <a:cxnLst/>
                <a:rect l="l" t="t" r="r" b="b"/>
                <a:pathLst>
                  <a:path w="3736" h="1288" extrusionOk="0">
                    <a:moveTo>
                      <a:pt x="3735" y="0"/>
                    </a:moveTo>
                    <a:lnTo>
                      <a:pt x="0" y="60"/>
                    </a:lnTo>
                    <a:lnTo>
                      <a:pt x="194" y="1125"/>
                    </a:lnTo>
                    <a:lnTo>
                      <a:pt x="3572" y="1288"/>
                    </a:lnTo>
                    <a:lnTo>
                      <a:pt x="37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2"/>
              <p:cNvSpPr/>
              <p:nvPr/>
            </p:nvSpPr>
            <p:spPr>
              <a:xfrm>
                <a:off x="-810829" y="3022072"/>
                <a:ext cx="328826" cy="207391"/>
              </a:xfrm>
              <a:custGeom>
                <a:avLst/>
                <a:gdLst/>
                <a:ahLst/>
                <a:cxnLst/>
                <a:rect l="l" t="t" r="r" b="b"/>
                <a:pathLst>
                  <a:path w="5153" h="3250" extrusionOk="0">
                    <a:moveTo>
                      <a:pt x="546" y="0"/>
                    </a:moveTo>
                    <a:lnTo>
                      <a:pt x="1" y="3121"/>
                    </a:lnTo>
                    <a:lnTo>
                      <a:pt x="5152" y="3250"/>
                    </a:lnTo>
                    <a:lnTo>
                      <a:pt x="4508" y="193"/>
                    </a:lnTo>
                    <a:lnTo>
                      <a:pt x="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2"/>
              <p:cNvSpPr/>
              <p:nvPr/>
            </p:nvSpPr>
            <p:spPr>
              <a:xfrm>
                <a:off x="-730807" y="3096032"/>
                <a:ext cx="158383" cy="51241"/>
              </a:xfrm>
              <a:custGeom>
                <a:avLst/>
                <a:gdLst/>
                <a:ahLst/>
                <a:cxnLst/>
                <a:rect l="l" t="t" r="r" b="b"/>
                <a:pathLst>
                  <a:path w="2482" h="803" extrusionOk="0">
                    <a:moveTo>
                      <a:pt x="99" y="0"/>
                    </a:moveTo>
                    <a:lnTo>
                      <a:pt x="0" y="674"/>
                    </a:lnTo>
                    <a:lnTo>
                      <a:pt x="2482" y="803"/>
                    </a:lnTo>
                    <a:lnTo>
                      <a:pt x="2417" y="65"/>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2"/>
              <p:cNvSpPr/>
              <p:nvPr/>
            </p:nvSpPr>
            <p:spPr>
              <a:xfrm>
                <a:off x="-802597" y="2722087"/>
                <a:ext cx="297813" cy="26674"/>
              </a:xfrm>
              <a:custGeom>
                <a:avLst/>
                <a:gdLst/>
                <a:ahLst/>
                <a:cxnLst/>
                <a:rect l="l" t="t" r="r" b="b"/>
                <a:pathLst>
                  <a:path w="4667" h="418" extrusionOk="0">
                    <a:moveTo>
                      <a:pt x="4667" y="1"/>
                    </a:moveTo>
                    <a:lnTo>
                      <a:pt x="1" y="65"/>
                    </a:lnTo>
                    <a:lnTo>
                      <a:pt x="130" y="194"/>
                    </a:lnTo>
                    <a:lnTo>
                      <a:pt x="95" y="353"/>
                    </a:lnTo>
                    <a:lnTo>
                      <a:pt x="4572" y="417"/>
                    </a:lnTo>
                    <a:lnTo>
                      <a:pt x="4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2"/>
              <p:cNvSpPr/>
              <p:nvPr/>
            </p:nvSpPr>
            <p:spPr>
              <a:xfrm>
                <a:off x="-733296" y="3038472"/>
                <a:ext cx="227173" cy="148556"/>
              </a:xfrm>
              <a:custGeom>
                <a:avLst/>
                <a:gdLst/>
                <a:ahLst/>
                <a:cxnLst/>
                <a:rect l="l" t="t" r="r" b="b"/>
                <a:pathLst>
                  <a:path w="3560" h="2328" extrusionOk="0">
                    <a:moveTo>
                      <a:pt x="1" y="1"/>
                    </a:moveTo>
                    <a:lnTo>
                      <a:pt x="2988" y="254"/>
                    </a:lnTo>
                    <a:lnTo>
                      <a:pt x="3559" y="2327"/>
                    </a:lnTo>
                    <a:cubicBezTo>
                      <a:pt x="3542" y="2220"/>
                      <a:pt x="3169" y="74"/>
                      <a:pt x="3169" y="74"/>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2"/>
              <p:cNvSpPr/>
              <p:nvPr/>
            </p:nvSpPr>
            <p:spPr>
              <a:xfrm>
                <a:off x="-802597" y="2941796"/>
                <a:ext cx="297813" cy="26929"/>
              </a:xfrm>
              <a:custGeom>
                <a:avLst/>
                <a:gdLst/>
                <a:ahLst/>
                <a:cxnLst/>
                <a:rect l="l" t="t" r="r" b="b"/>
                <a:pathLst>
                  <a:path w="4667" h="422" extrusionOk="0">
                    <a:moveTo>
                      <a:pt x="4667" y="1"/>
                    </a:moveTo>
                    <a:lnTo>
                      <a:pt x="1" y="65"/>
                    </a:lnTo>
                    <a:lnTo>
                      <a:pt x="130" y="194"/>
                    </a:lnTo>
                    <a:lnTo>
                      <a:pt x="95" y="357"/>
                    </a:lnTo>
                    <a:lnTo>
                      <a:pt x="4572" y="421"/>
                    </a:lnTo>
                    <a:lnTo>
                      <a:pt x="4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1" name="Google Shape;2181;p82"/>
          <p:cNvGrpSpPr/>
          <p:nvPr/>
        </p:nvGrpSpPr>
        <p:grpSpPr>
          <a:xfrm>
            <a:off x="2933442" y="2973525"/>
            <a:ext cx="1669692" cy="1658393"/>
            <a:chOff x="1257042" y="2973525"/>
            <a:chExt cx="1669692" cy="1658393"/>
          </a:xfrm>
        </p:grpSpPr>
        <p:grpSp>
          <p:nvGrpSpPr>
            <p:cNvPr id="2182" name="Google Shape;2182;p82"/>
            <p:cNvGrpSpPr/>
            <p:nvPr/>
          </p:nvGrpSpPr>
          <p:grpSpPr>
            <a:xfrm rot="-893197">
              <a:off x="1407786" y="3126582"/>
              <a:ext cx="1368204" cy="1352279"/>
              <a:chOff x="-254353" y="1387549"/>
              <a:chExt cx="965663" cy="954423"/>
            </a:xfrm>
          </p:grpSpPr>
          <p:sp>
            <p:nvSpPr>
              <p:cNvPr id="2183" name="Google Shape;2183;p82"/>
              <p:cNvSpPr/>
              <p:nvPr/>
            </p:nvSpPr>
            <p:spPr>
              <a:xfrm rot="230554">
                <a:off x="-232625" y="1417687"/>
                <a:ext cx="922206" cy="67939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2"/>
              <p:cNvSpPr/>
              <p:nvPr/>
            </p:nvSpPr>
            <p:spPr>
              <a:xfrm rot="230554">
                <a:off x="-25347" y="1424639"/>
                <a:ext cx="707474" cy="894634"/>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82"/>
            <p:cNvGrpSpPr/>
            <p:nvPr/>
          </p:nvGrpSpPr>
          <p:grpSpPr>
            <a:xfrm rot="283369">
              <a:off x="1886071" y="3230705"/>
              <a:ext cx="621776" cy="956726"/>
              <a:chOff x="376" y="1297477"/>
              <a:chExt cx="440948" cy="678391"/>
            </a:xfrm>
          </p:grpSpPr>
          <p:sp>
            <p:nvSpPr>
              <p:cNvPr id="2186" name="Google Shape;2186;p82"/>
              <p:cNvSpPr/>
              <p:nvPr/>
            </p:nvSpPr>
            <p:spPr>
              <a:xfrm>
                <a:off x="376" y="1297477"/>
                <a:ext cx="411910" cy="678391"/>
              </a:xfrm>
              <a:custGeom>
                <a:avLst/>
                <a:gdLst/>
                <a:ahLst/>
                <a:cxnLst/>
                <a:rect l="l" t="t" r="r" b="b"/>
                <a:pathLst>
                  <a:path w="6455" h="10631" extrusionOk="0">
                    <a:moveTo>
                      <a:pt x="3574" y="1"/>
                    </a:moveTo>
                    <a:lnTo>
                      <a:pt x="3127" y="1434"/>
                    </a:lnTo>
                    <a:cubicBezTo>
                      <a:pt x="3127" y="1434"/>
                      <a:pt x="3054" y="2151"/>
                      <a:pt x="2947" y="2400"/>
                    </a:cubicBezTo>
                    <a:cubicBezTo>
                      <a:pt x="2840" y="2649"/>
                      <a:pt x="2664" y="3078"/>
                      <a:pt x="2411" y="3542"/>
                    </a:cubicBezTo>
                    <a:cubicBezTo>
                      <a:pt x="2162" y="4010"/>
                      <a:pt x="1981" y="4723"/>
                      <a:pt x="1767" y="6191"/>
                    </a:cubicBezTo>
                    <a:cubicBezTo>
                      <a:pt x="1552" y="7659"/>
                      <a:pt x="1410" y="7693"/>
                      <a:pt x="1230" y="8157"/>
                    </a:cubicBezTo>
                    <a:cubicBezTo>
                      <a:pt x="1054" y="8624"/>
                      <a:pt x="372" y="9625"/>
                      <a:pt x="372" y="9625"/>
                    </a:cubicBezTo>
                    <a:cubicBezTo>
                      <a:pt x="1" y="10000"/>
                      <a:pt x="268" y="10630"/>
                      <a:pt x="388" y="10630"/>
                    </a:cubicBezTo>
                    <a:cubicBezTo>
                      <a:pt x="395" y="10630"/>
                      <a:pt x="401" y="10629"/>
                      <a:pt x="406" y="10625"/>
                    </a:cubicBezTo>
                    <a:cubicBezTo>
                      <a:pt x="513" y="10556"/>
                      <a:pt x="659" y="10518"/>
                      <a:pt x="874" y="10410"/>
                    </a:cubicBezTo>
                    <a:cubicBezTo>
                      <a:pt x="1088" y="10303"/>
                      <a:pt x="1054" y="10054"/>
                      <a:pt x="1303" y="9839"/>
                    </a:cubicBezTo>
                    <a:cubicBezTo>
                      <a:pt x="1552" y="9625"/>
                      <a:pt x="1479" y="9483"/>
                      <a:pt x="1479" y="9161"/>
                    </a:cubicBezTo>
                    <a:cubicBezTo>
                      <a:pt x="1479" y="8839"/>
                      <a:pt x="1625" y="8479"/>
                      <a:pt x="1874" y="7873"/>
                    </a:cubicBezTo>
                    <a:cubicBezTo>
                      <a:pt x="2123" y="7264"/>
                      <a:pt x="2054" y="7156"/>
                      <a:pt x="2269" y="6907"/>
                    </a:cubicBezTo>
                    <a:cubicBezTo>
                      <a:pt x="2484" y="6654"/>
                      <a:pt x="2518" y="6513"/>
                      <a:pt x="2518" y="6513"/>
                    </a:cubicBezTo>
                    <a:lnTo>
                      <a:pt x="4128" y="6513"/>
                    </a:lnTo>
                    <a:cubicBezTo>
                      <a:pt x="4377" y="6513"/>
                      <a:pt x="4557" y="6405"/>
                      <a:pt x="4664" y="6332"/>
                    </a:cubicBezTo>
                    <a:cubicBezTo>
                      <a:pt x="4772" y="6264"/>
                      <a:pt x="4377" y="6225"/>
                      <a:pt x="4055" y="6156"/>
                    </a:cubicBezTo>
                    <a:cubicBezTo>
                      <a:pt x="3733" y="6083"/>
                      <a:pt x="3625" y="5942"/>
                      <a:pt x="3625" y="5942"/>
                    </a:cubicBezTo>
                    <a:cubicBezTo>
                      <a:pt x="3625" y="5942"/>
                      <a:pt x="3986" y="5620"/>
                      <a:pt x="4093" y="5512"/>
                    </a:cubicBezTo>
                    <a:cubicBezTo>
                      <a:pt x="4201" y="5405"/>
                      <a:pt x="4342" y="5298"/>
                      <a:pt x="4630" y="5083"/>
                    </a:cubicBezTo>
                    <a:cubicBezTo>
                      <a:pt x="4913" y="4868"/>
                      <a:pt x="4952" y="4688"/>
                      <a:pt x="5128" y="4547"/>
                    </a:cubicBezTo>
                    <a:cubicBezTo>
                      <a:pt x="5308" y="4401"/>
                      <a:pt x="5274" y="4186"/>
                      <a:pt x="5381" y="3830"/>
                    </a:cubicBezTo>
                    <a:cubicBezTo>
                      <a:pt x="5488" y="3473"/>
                      <a:pt x="5557" y="3220"/>
                      <a:pt x="5703" y="3005"/>
                    </a:cubicBezTo>
                    <a:cubicBezTo>
                      <a:pt x="5845" y="2791"/>
                      <a:pt x="5879" y="2576"/>
                      <a:pt x="6025" y="2293"/>
                    </a:cubicBezTo>
                    <a:cubicBezTo>
                      <a:pt x="6167" y="2005"/>
                      <a:pt x="6132" y="2005"/>
                      <a:pt x="6240" y="1756"/>
                    </a:cubicBezTo>
                    <a:cubicBezTo>
                      <a:pt x="6347" y="1503"/>
                      <a:pt x="6240" y="1327"/>
                      <a:pt x="6274" y="1074"/>
                    </a:cubicBezTo>
                    <a:cubicBezTo>
                      <a:pt x="6313" y="825"/>
                      <a:pt x="6381" y="396"/>
                      <a:pt x="6420" y="288"/>
                    </a:cubicBezTo>
                    <a:cubicBezTo>
                      <a:pt x="6454" y="181"/>
                      <a:pt x="6381" y="108"/>
                      <a:pt x="6381" y="108"/>
                    </a:cubicBezTo>
                    <a:lnTo>
                      <a:pt x="6274" y="323"/>
                    </a:lnTo>
                    <a:cubicBezTo>
                      <a:pt x="6274" y="323"/>
                      <a:pt x="6132" y="718"/>
                      <a:pt x="6059" y="859"/>
                    </a:cubicBezTo>
                    <a:cubicBezTo>
                      <a:pt x="5991" y="1005"/>
                      <a:pt x="5918" y="1254"/>
                      <a:pt x="5883" y="1434"/>
                    </a:cubicBezTo>
                    <a:cubicBezTo>
                      <a:pt x="5845" y="1615"/>
                      <a:pt x="5703" y="1937"/>
                      <a:pt x="5669" y="2113"/>
                    </a:cubicBezTo>
                    <a:cubicBezTo>
                      <a:pt x="5630" y="2293"/>
                      <a:pt x="5454" y="2649"/>
                      <a:pt x="5239" y="2937"/>
                    </a:cubicBezTo>
                    <a:cubicBezTo>
                      <a:pt x="5025" y="3220"/>
                      <a:pt x="4879" y="3473"/>
                      <a:pt x="4810" y="3757"/>
                    </a:cubicBezTo>
                    <a:cubicBezTo>
                      <a:pt x="4737" y="4044"/>
                      <a:pt x="4703" y="4293"/>
                      <a:pt x="4450" y="4654"/>
                    </a:cubicBezTo>
                    <a:cubicBezTo>
                      <a:pt x="4201" y="5010"/>
                      <a:pt x="3630" y="5152"/>
                      <a:pt x="3235" y="5512"/>
                    </a:cubicBezTo>
                    <a:cubicBezTo>
                      <a:pt x="2967" y="5754"/>
                      <a:pt x="2749" y="5914"/>
                      <a:pt x="2636" y="5914"/>
                    </a:cubicBezTo>
                    <a:cubicBezTo>
                      <a:pt x="2582" y="5914"/>
                      <a:pt x="2552" y="5878"/>
                      <a:pt x="2552" y="5796"/>
                    </a:cubicBezTo>
                    <a:cubicBezTo>
                      <a:pt x="2552" y="5547"/>
                      <a:pt x="2698" y="4761"/>
                      <a:pt x="2767" y="4547"/>
                    </a:cubicBezTo>
                    <a:cubicBezTo>
                      <a:pt x="2840" y="4332"/>
                      <a:pt x="2806" y="3795"/>
                      <a:pt x="2874" y="3581"/>
                    </a:cubicBezTo>
                    <a:cubicBezTo>
                      <a:pt x="2947" y="3366"/>
                      <a:pt x="3089" y="2971"/>
                      <a:pt x="3127" y="2791"/>
                    </a:cubicBezTo>
                    <a:cubicBezTo>
                      <a:pt x="3162" y="2615"/>
                      <a:pt x="3196" y="2113"/>
                      <a:pt x="3196" y="1971"/>
                    </a:cubicBezTo>
                    <a:cubicBezTo>
                      <a:pt x="3196" y="1825"/>
                      <a:pt x="3308" y="1649"/>
                      <a:pt x="3449" y="1327"/>
                    </a:cubicBezTo>
                    <a:cubicBezTo>
                      <a:pt x="3591" y="1005"/>
                      <a:pt x="3574" y="1"/>
                      <a:pt x="35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2"/>
              <p:cNvSpPr/>
              <p:nvPr/>
            </p:nvSpPr>
            <p:spPr>
              <a:xfrm>
                <a:off x="178798" y="1342019"/>
                <a:ext cx="79829" cy="112182"/>
              </a:xfrm>
              <a:custGeom>
                <a:avLst/>
                <a:gdLst/>
                <a:ahLst/>
                <a:cxnLst/>
                <a:rect l="l" t="t" r="r" b="b"/>
                <a:pathLst>
                  <a:path w="1251" h="1758" extrusionOk="0">
                    <a:moveTo>
                      <a:pt x="738" y="1"/>
                    </a:moveTo>
                    <a:cubicBezTo>
                      <a:pt x="445" y="1"/>
                      <a:pt x="35" y="118"/>
                      <a:pt x="35" y="118"/>
                    </a:cubicBezTo>
                    <a:lnTo>
                      <a:pt x="1" y="1513"/>
                    </a:lnTo>
                    <a:cubicBezTo>
                      <a:pt x="172" y="1699"/>
                      <a:pt x="324" y="1757"/>
                      <a:pt x="447" y="1757"/>
                    </a:cubicBezTo>
                    <a:cubicBezTo>
                      <a:pt x="658" y="1757"/>
                      <a:pt x="786" y="1586"/>
                      <a:pt x="786" y="1586"/>
                    </a:cubicBezTo>
                    <a:cubicBezTo>
                      <a:pt x="786" y="1586"/>
                      <a:pt x="1250" y="226"/>
                      <a:pt x="967" y="45"/>
                    </a:cubicBezTo>
                    <a:cubicBezTo>
                      <a:pt x="914" y="13"/>
                      <a:pt x="832" y="1"/>
                      <a:pt x="7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2"/>
              <p:cNvSpPr/>
              <p:nvPr/>
            </p:nvSpPr>
            <p:spPr>
              <a:xfrm>
                <a:off x="324803" y="1333085"/>
                <a:ext cx="116522" cy="132921"/>
              </a:xfrm>
              <a:custGeom>
                <a:avLst/>
                <a:gdLst/>
                <a:ahLst/>
                <a:cxnLst/>
                <a:rect l="l" t="t" r="r" b="b"/>
                <a:pathLst>
                  <a:path w="1826" h="2083" extrusionOk="0">
                    <a:moveTo>
                      <a:pt x="1062" y="1"/>
                    </a:moveTo>
                    <a:cubicBezTo>
                      <a:pt x="838" y="1"/>
                      <a:pt x="645" y="117"/>
                      <a:pt x="645" y="117"/>
                    </a:cubicBezTo>
                    <a:cubicBezTo>
                      <a:pt x="645" y="117"/>
                      <a:pt x="1" y="1473"/>
                      <a:pt x="181" y="1688"/>
                    </a:cubicBezTo>
                    <a:cubicBezTo>
                      <a:pt x="361" y="1902"/>
                      <a:pt x="1113" y="2083"/>
                      <a:pt x="1113" y="2083"/>
                    </a:cubicBezTo>
                    <a:cubicBezTo>
                      <a:pt x="1113" y="2083"/>
                      <a:pt x="1825" y="653"/>
                      <a:pt x="1503" y="224"/>
                    </a:cubicBezTo>
                    <a:cubicBezTo>
                      <a:pt x="1375" y="52"/>
                      <a:pt x="1211" y="1"/>
                      <a:pt x="10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2"/>
              <p:cNvSpPr/>
              <p:nvPr/>
            </p:nvSpPr>
            <p:spPr>
              <a:xfrm>
                <a:off x="264308" y="1474431"/>
                <a:ext cx="116458" cy="133177"/>
              </a:xfrm>
              <a:custGeom>
                <a:avLst/>
                <a:gdLst/>
                <a:ahLst/>
                <a:cxnLst/>
                <a:rect l="l" t="t" r="r" b="b"/>
                <a:pathLst>
                  <a:path w="1825" h="2087" extrusionOk="0">
                    <a:moveTo>
                      <a:pt x="1061" y="1"/>
                    </a:moveTo>
                    <a:cubicBezTo>
                      <a:pt x="837" y="1"/>
                      <a:pt x="644" y="117"/>
                      <a:pt x="644" y="117"/>
                    </a:cubicBezTo>
                    <a:cubicBezTo>
                      <a:pt x="644" y="117"/>
                      <a:pt x="0" y="1477"/>
                      <a:pt x="181" y="1692"/>
                    </a:cubicBezTo>
                    <a:cubicBezTo>
                      <a:pt x="361" y="1907"/>
                      <a:pt x="1112" y="2087"/>
                      <a:pt x="1112" y="2087"/>
                    </a:cubicBezTo>
                    <a:cubicBezTo>
                      <a:pt x="1112" y="2087"/>
                      <a:pt x="1825" y="653"/>
                      <a:pt x="1503" y="224"/>
                    </a:cubicBezTo>
                    <a:cubicBezTo>
                      <a:pt x="1374" y="52"/>
                      <a:pt x="1211" y="1"/>
                      <a:pt x="10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2"/>
              <p:cNvSpPr/>
              <p:nvPr/>
            </p:nvSpPr>
            <p:spPr>
              <a:xfrm>
                <a:off x="116644" y="1466518"/>
                <a:ext cx="113459" cy="108545"/>
              </a:xfrm>
              <a:custGeom>
                <a:avLst/>
                <a:gdLst/>
                <a:ahLst/>
                <a:cxnLst/>
                <a:rect l="l" t="t" r="r" b="b"/>
                <a:pathLst>
                  <a:path w="1778" h="1701" extrusionOk="0">
                    <a:moveTo>
                      <a:pt x="1014" y="0"/>
                    </a:moveTo>
                    <a:cubicBezTo>
                      <a:pt x="790" y="0"/>
                      <a:pt x="597" y="116"/>
                      <a:pt x="597" y="116"/>
                    </a:cubicBezTo>
                    <a:cubicBezTo>
                      <a:pt x="597" y="116"/>
                      <a:pt x="1" y="1091"/>
                      <a:pt x="176" y="1305"/>
                    </a:cubicBezTo>
                    <a:cubicBezTo>
                      <a:pt x="357" y="1520"/>
                      <a:pt x="1108" y="1700"/>
                      <a:pt x="1108" y="1700"/>
                    </a:cubicBezTo>
                    <a:cubicBezTo>
                      <a:pt x="1108" y="1700"/>
                      <a:pt x="1778" y="653"/>
                      <a:pt x="1456" y="223"/>
                    </a:cubicBezTo>
                    <a:cubicBezTo>
                      <a:pt x="1327" y="52"/>
                      <a:pt x="1164" y="0"/>
                      <a:pt x="10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2"/>
              <p:cNvSpPr/>
              <p:nvPr/>
            </p:nvSpPr>
            <p:spPr>
              <a:xfrm>
                <a:off x="29794" y="1774225"/>
                <a:ext cx="49263" cy="62664"/>
              </a:xfrm>
              <a:custGeom>
                <a:avLst/>
                <a:gdLst/>
                <a:ahLst/>
                <a:cxnLst/>
                <a:rect l="l" t="t" r="r" b="b"/>
                <a:pathLst>
                  <a:path w="772" h="982" extrusionOk="0">
                    <a:moveTo>
                      <a:pt x="140" y="1"/>
                    </a:moveTo>
                    <a:cubicBezTo>
                      <a:pt x="58" y="1"/>
                      <a:pt x="1" y="16"/>
                      <a:pt x="1" y="16"/>
                    </a:cubicBezTo>
                    <a:cubicBezTo>
                      <a:pt x="1" y="16"/>
                      <a:pt x="1" y="982"/>
                      <a:pt x="670" y="982"/>
                    </a:cubicBezTo>
                    <a:cubicBezTo>
                      <a:pt x="771" y="116"/>
                      <a:pt x="364"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2"/>
              <p:cNvSpPr/>
              <p:nvPr/>
            </p:nvSpPr>
            <p:spPr>
              <a:xfrm>
                <a:off x="268392" y="1658532"/>
                <a:ext cx="73959" cy="44158"/>
              </a:xfrm>
              <a:custGeom>
                <a:avLst/>
                <a:gdLst/>
                <a:ahLst/>
                <a:cxnLst/>
                <a:rect l="l" t="t" r="r" b="b"/>
                <a:pathLst>
                  <a:path w="1159" h="692" extrusionOk="0">
                    <a:moveTo>
                      <a:pt x="966" y="0"/>
                    </a:moveTo>
                    <a:cubicBezTo>
                      <a:pt x="966" y="0"/>
                      <a:pt x="1" y="9"/>
                      <a:pt x="9" y="679"/>
                    </a:cubicBezTo>
                    <a:cubicBezTo>
                      <a:pt x="94" y="688"/>
                      <a:pt x="172" y="692"/>
                      <a:pt x="243" y="692"/>
                    </a:cubicBezTo>
                    <a:cubicBezTo>
                      <a:pt x="1159" y="692"/>
                      <a:pt x="966" y="0"/>
                      <a:pt x="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2"/>
              <p:cNvSpPr/>
              <p:nvPr/>
            </p:nvSpPr>
            <p:spPr>
              <a:xfrm>
                <a:off x="200175" y="1702946"/>
                <a:ext cx="63366" cy="50731"/>
              </a:xfrm>
              <a:custGeom>
                <a:avLst/>
                <a:gdLst/>
                <a:ahLst/>
                <a:cxnLst/>
                <a:rect l="l" t="t" r="r" b="b"/>
                <a:pathLst>
                  <a:path w="993" h="795" extrusionOk="0">
                    <a:moveTo>
                      <a:pt x="223" y="0"/>
                    </a:moveTo>
                    <a:cubicBezTo>
                      <a:pt x="153" y="0"/>
                      <a:pt x="79" y="14"/>
                      <a:pt x="1" y="47"/>
                    </a:cubicBezTo>
                    <a:cubicBezTo>
                      <a:pt x="176" y="652"/>
                      <a:pt x="444" y="794"/>
                      <a:pt x="657" y="794"/>
                    </a:cubicBezTo>
                    <a:cubicBezTo>
                      <a:pt x="846" y="794"/>
                      <a:pt x="992" y="682"/>
                      <a:pt x="992" y="682"/>
                    </a:cubicBezTo>
                    <a:cubicBezTo>
                      <a:pt x="992" y="682"/>
                      <a:pt x="707" y="0"/>
                      <a:pt x="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4" name="Google Shape;2194;p82"/>
          <p:cNvGrpSpPr/>
          <p:nvPr/>
        </p:nvGrpSpPr>
        <p:grpSpPr>
          <a:xfrm>
            <a:off x="4678897" y="1034824"/>
            <a:ext cx="1379601" cy="1573324"/>
            <a:chOff x="6279097" y="1034824"/>
            <a:chExt cx="1379601" cy="1573324"/>
          </a:xfrm>
        </p:grpSpPr>
        <p:grpSp>
          <p:nvGrpSpPr>
            <p:cNvPr id="2195" name="Google Shape;2195;p82"/>
            <p:cNvGrpSpPr/>
            <p:nvPr/>
          </p:nvGrpSpPr>
          <p:grpSpPr>
            <a:xfrm rot="-390163">
              <a:off x="6362264" y="1098265"/>
              <a:ext cx="1213266" cy="1446442"/>
              <a:chOff x="8474260" y="-525788"/>
              <a:chExt cx="544816" cy="1051572"/>
            </a:xfrm>
          </p:grpSpPr>
          <p:sp>
            <p:nvSpPr>
              <p:cNvPr id="2196" name="Google Shape;2196;p82"/>
              <p:cNvSpPr/>
              <p:nvPr/>
            </p:nvSpPr>
            <p:spPr>
              <a:xfrm rot="5400000">
                <a:off x="8145497" y="-197025"/>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2"/>
              <p:cNvSpPr/>
              <p:nvPr/>
            </p:nvSpPr>
            <p:spPr>
              <a:xfrm rot="5400000">
                <a:off x="8369990" y="-123303"/>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82"/>
            <p:cNvGrpSpPr/>
            <p:nvPr/>
          </p:nvGrpSpPr>
          <p:grpSpPr>
            <a:xfrm>
              <a:off x="6580536" y="1588020"/>
              <a:ext cx="881563" cy="821184"/>
              <a:chOff x="-71489" y="2695541"/>
              <a:chExt cx="491998" cy="458301"/>
            </a:xfrm>
          </p:grpSpPr>
          <p:sp>
            <p:nvSpPr>
              <p:cNvPr id="2199" name="Google Shape;2199;p82"/>
              <p:cNvSpPr/>
              <p:nvPr/>
            </p:nvSpPr>
            <p:spPr>
              <a:xfrm>
                <a:off x="-71489" y="2695541"/>
                <a:ext cx="308214" cy="458301"/>
              </a:xfrm>
              <a:custGeom>
                <a:avLst/>
                <a:gdLst/>
                <a:ahLst/>
                <a:cxnLst/>
                <a:rect l="l" t="t" r="r" b="b"/>
                <a:pathLst>
                  <a:path w="4830" h="7182" extrusionOk="0">
                    <a:moveTo>
                      <a:pt x="4246" y="0"/>
                    </a:moveTo>
                    <a:lnTo>
                      <a:pt x="1" y="6499"/>
                    </a:lnTo>
                    <a:lnTo>
                      <a:pt x="207" y="7182"/>
                    </a:lnTo>
                    <a:lnTo>
                      <a:pt x="872" y="6985"/>
                    </a:lnTo>
                    <a:lnTo>
                      <a:pt x="4830" y="13"/>
                    </a:lnTo>
                    <a:lnTo>
                      <a:pt x="42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2"/>
              <p:cNvSpPr/>
              <p:nvPr/>
            </p:nvSpPr>
            <p:spPr>
              <a:xfrm>
                <a:off x="89320" y="2719088"/>
                <a:ext cx="324359" cy="273692"/>
              </a:xfrm>
              <a:custGeom>
                <a:avLst/>
                <a:gdLst/>
                <a:ahLst/>
                <a:cxnLst/>
                <a:rect l="l" t="t" r="r" b="b"/>
                <a:pathLst>
                  <a:path w="5083" h="4289" extrusionOk="0">
                    <a:moveTo>
                      <a:pt x="1421" y="1"/>
                    </a:moveTo>
                    <a:lnTo>
                      <a:pt x="0" y="2091"/>
                    </a:lnTo>
                    <a:cubicBezTo>
                      <a:pt x="0" y="2091"/>
                      <a:pt x="2696" y="2924"/>
                      <a:pt x="2640" y="4289"/>
                    </a:cubicBezTo>
                    <a:lnTo>
                      <a:pt x="2640" y="4289"/>
                    </a:lnTo>
                    <a:cubicBezTo>
                      <a:pt x="3636" y="4091"/>
                      <a:pt x="5083" y="2731"/>
                      <a:pt x="4946" y="863"/>
                    </a:cubicBezTo>
                    <a:lnTo>
                      <a:pt x="4946" y="863"/>
                    </a:lnTo>
                    <a:cubicBezTo>
                      <a:pt x="4818" y="967"/>
                      <a:pt x="4631" y="1010"/>
                      <a:pt x="4409" y="1010"/>
                    </a:cubicBezTo>
                    <a:cubicBezTo>
                      <a:pt x="3330" y="1010"/>
                      <a:pt x="1421" y="1"/>
                      <a:pt x="1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2"/>
              <p:cNvSpPr/>
              <p:nvPr/>
            </p:nvSpPr>
            <p:spPr>
              <a:xfrm>
                <a:off x="273932" y="2800705"/>
                <a:ext cx="146577" cy="178675"/>
              </a:xfrm>
              <a:custGeom>
                <a:avLst/>
                <a:gdLst/>
                <a:ahLst/>
                <a:cxnLst/>
                <a:rect l="l" t="t" r="r" b="b"/>
                <a:pathLst>
                  <a:path w="2297" h="2800" extrusionOk="0">
                    <a:moveTo>
                      <a:pt x="1872" y="1"/>
                    </a:moveTo>
                    <a:cubicBezTo>
                      <a:pt x="1872" y="1"/>
                      <a:pt x="1894" y="1409"/>
                      <a:pt x="1" y="2800"/>
                    </a:cubicBezTo>
                    <a:cubicBezTo>
                      <a:pt x="2297" y="1383"/>
                      <a:pt x="1872" y="1"/>
                      <a:pt x="1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83"/>
          <p:cNvSpPr txBox="1">
            <a:spLocks noGrp="1"/>
          </p:cNvSpPr>
          <p:nvPr>
            <p:ph type="ctrTitle" idx="2"/>
          </p:nvPr>
        </p:nvSpPr>
        <p:spPr>
          <a:xfrm>
            <a:off x="1841094" y="2068825"/>
            <a:ext cx="1821900" cy="4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Risks</a:t>
            </a:r>
            <a:endParaRPr/>
          </a:p>
        </p:txBody>
      </p:sp>
      <p:sp>
        <p:nvSpPr>
          <p:cNvPr id="2207" name="Google Shape;2207;p83"/>
          <p:cNvSpPr txBox="1">
            <a:spLocks noGrp="1"/>
          </p:cNvSpPr>
          <p:nvPr>
            <p:ph type="subTitle" idx="1"/>
          </p:nvPr>
        </p:nvSpPr>
        <p:spPr>
          <a:xfrm>
            <a:off x="1491744" y="2399513"/>
            <a:ext cx="2520600" cy="58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2208" name="Google Shape;2208;p83"/>
          <p:cNvSpPr txBox="1">
            <a:spLocks noGrp="1"/>
          </p:cNvSpPr>
          <p:nvPr>
            <p:ph type="ctrTitle" idx="3"/>
          </p:nvPr>
        </p:nvSpPr>
        <p:spPr>
          <a:xfrm>
            <a:off x="5256225" y="2068825"/>
            <a:ext cx="1821900" cy="4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Issues</a:t>
            </a:r>
            <a:endParaRPr/>
          </a:p>
        </p:txBody>
      </p:sp>
      <p:sp>
        <p:nvSpPr>
          <p:cNvPr id="2209" name="Google Shape;2209;p83"/>
          <p:cNvSpPr txBox="1">
            <a:spLocks noGrp="1"/>
          </p:cNvSpPr>
          <p:nvPr>
            <p:ph type="subTitle" idx="4"/>
          </p:nvPr>
        </p:nvSpPr>
        <p:spPr>
          <a:xfrm>
            <a:off x="4906875" y="2399513"/>
            <a:ext cx="2520600" cy="58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2210" name="Google Shape;2210;p83"/>
          <p:cNvSpPr txBox="1">
            <a:spLocks noGrp="1"/>
          </p:cNvSpPr>
          <p:nvPr>
            <p:ph type="subTitle" idx="6"/>
          </p:nvPr>
        </p:nvSpPr>
        <p:spPr>
          <a:xfrm>
            <a:off x="1491744" y="4164700"/>
            <a:ext cx="2520600" cy="58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2211" name="Google Shape;2211;p83"/>
          <p:cNvSpPr txBox="1">
            <a:spLocks noGrp="1"/>
          </p:cNvSpPr>
          <p:nvPr>
            <p:ph type="title"/>
          </p:nvPr>
        </p:nvSpPr>
        <p:spPr>
          <a:xfrm>
            <a:off x="592832" y="438126"/>
            <a:ext cx="7960200" cy="7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solidFill>
              </a:rPr>
              <a:t>RAID Summary</a:t>
            </a:r>
            <a:endParaRPr>
              <a:solidFill>
                <a:schemeClr val="accent6"/>
              </a:solidFill>
            </a:endParaRPr>
          </a:p>
        </p:txBody>
      </p:sp>
      <p:sp>
        <p:nvSpPr>
          <p:cNvPr id="2212" name="Google Shape;2212;p83"/>
          <p:cNvSpPr txBox="1">
            <a:spLocks noGrp="1"/>
          </p:cNvSpPr>
          <p:nvPr>
            <p:ph type="ctrTitle" idx="5"/>
          </p:nvPr>
        </p:nvSpPr>
        <p:spPr>
          <a:xfrm>
            <a:off x="1841094" y="3835838"/>
            <a:ext cx="1821900" cy="4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Assumptions</a:t>
            </a:r>
            <a:endParaRPr/>
          </a:p>
        </p:txBody>
      </p:sp>
      <p:sp>
        <p:nvSpPr>
          <p:cNvPr id="2213" name="Google Shape;2213;p83"/>
          <p:cNvSpPr txBox="1">
            <a:spLocks noGrp="1"/>
          </p:cNvSpPr>
          <p:nvPr>
            <p:ph type="ctrTitle" idx="7"/>
          </p:nvPr>
        </p:nvSpPr>
        <p:spPr>
          <a:xfrm>
            <a:off x="5256225" y="3835838"/>
            <a:ext cx="1821900" cy="4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Dependencies</a:t>
            </a:r>
            <a:endParaRPr/>
          </a:p>
        </p:txBody>
      </p:sp>
      <p:sp>
        <p:nvSpPr>
          <p:cNvPr id="2214" name="Google Shape;2214;p83"/>
          <p:cNvSpPr txBox="1">
            <a:spLocks noGrp="1"/>
          </p:cNvSpPr>
          <p:nvPr>
            <p:ph type="subTitle" idx="8"/>
          </p:nvPr>
        </p:nvSpPr>
        <p:spPr>
          <a:xfrm>
            <a:off x="4906875" y="4164700"/>
            <a:ext cx="2520600" cy="58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grpSp>
        <p:nvGrpSpPr>
          <p:cNvPr id="2215" name="Google Shape;2215;p83"/>
          <p:cNvGrpSpPr/>
          <p:nvPr/>
        </p:nvGrpSpPr>
        <p:grpSpPr>
          <a:xfrm rot="1226009">
            <a:off x="2236130" y="3137520"/>
            <a:ext cx="984768" cy="788123"/>
            <a:chOff x="3653113" y="1123801"/>
            <a:chExt cx="2022364" cy="1946483"/>
          </a:xfrm>
        </p:grpSpPr>
        <p:sp>
          <p:nvSpPr>
            <p:cNvPr id="2216" name="Google Shape;2216;p83"/>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3"/>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83"/>
          <p:cNvGrpSpPr/>
          <p:nvPr/>
        </p:nvGrpSpPr>
        <p:grpSpPr>
          <a:xfrm rot="1226009">
            <a:off x="2236130" y="1368973"/>
            <a:ext cx="984768" cy="788123"/>
            <a:chOff x="3653113" y="1123801"/>
            <a:chExt cx="2022364" cy="1946483"/>
          </a:xfrm>
        </p:grpSpPr>
        <p:sp>
          <p:nvSpPr>
            <p:cNvPr id="2219" name="Google Shape;2219;p83"/>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3"/>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83"/>
          <p:cNvGrpSpPr/>
          <p:nvPr/>
        </p:nvGrpSpPr>
        <p:grpSpPr>
          <a:xfrm rot="-1226009" flipH="1">
            <a:off x="5736740" y="3137520"/>
            <a:ext cx="984768" cy="788123"/>
            <a:chOff x="3653113" y="1123801"/>
            <a:chExt cx="2022364" cy="1946483"/>
          </a:xfrm>
        </p:grpSpPr>
        <p:sp>
          <p:nvSpPr>
            <p:cNvPr id="2222" name="Google Shape;2222;p83"/>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3"/>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83"/>
          <p:cNvGrpSpPr/>
          <p:nvPr/>
        </p:nvGrpSpPr>
        <p:grpSpPr>
          <a:xfrm rot="-1226009" flipH="1">
            <a:off x="5736740" y="1368961"/>
            <a:ext cx="984768" cy="788123"/>
            <a:chOff x="3653113" y="1123801"/>
            <a:chExt cx="2022364" cy="1946483"/>
          </a:xfrm>
        </p:grpSpPr>
        <p:sp>
          <p:nvSpPr>
            <p:cNvPr id="2225" name="Google Shape;2225;p83"/>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3"/>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83"/>
          <p:cNvGrpSpPr/>
          <p:nvPr/>
        </p:nvGrpSpPr>
        <p:grpSpPr>
          <a:xfrm>
            <a:off x="2547654" y="1524031"/>
            <a:ext cx="416391" cy="415332"/>
            <a:chOff x="-20946600" y="3317850"/>
            <a:chExt cx="304825" cy="304050"/>
          </a:xfrm>
        </p:grpSpPr>
        <p:sp>
          <p:nvSpPr>
            <p:cNvPr id="2228" name="Google Shape;2228;p8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83"/>
          <p:cNvGrpSpPr/>
          <p:nvPr/>
        </p:nvGrpSpPr>
        <p:grpSpPr>
          <a:xfrm>
            <a:off x="2567459" y="3277992"/>
            <a:ext cx="368000" cy="414239"/>
            <a:chOff x="-20930075" y="4066100"/>
            <a:chExt cx="269400" cy="303250"/>
          </a:xfrm>
        </p:grpSpPr>
        <p:sp>
          <p:nvSpPr>
            <p:cNvPr id="2232" name="Google Shape;2232;p8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4" name="Google Shape;2234;p83"/>
          <p:cNvSpPr/>
          <p:nvPr/>
        </p:nvSpPr>
        <p:spPr>
          <a:xfrm>
            <a:off x="5999045" y="1522973"/>
            <a:ext cx="418542" cy="416391"/>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5" name="Google Shape;2235;p83"/>
          <p:cNvGrpSpPr/>
          <p:nvPr/>
        </p:nvGrpSpPr>
        <p:grpSpPr>
          <a:xfrm>
            <a:off x="6035618" y="3278007"/>
            <a:ext cx="345393" cy="415059"/>
            <a:chOff x="-16018450" y="4058400"/>
            <a:chExt cx="252850" cy="303850"/>
          </a:xfrm>
        </p:grpSpPr>
        <p:sp>
          <p:nvSpPr>
            <p:cNvPr id="2236" name="Google Shape;2236;p8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6"/>
                                        </p:tgtEl>
                                        <p:attrNameLst>
                                          <p:attrName>style.visibility</p:attrName>
                                        </p:attrNameLst>
                                      </p:cBhvr>
                                      <p:to>
                                        <p:strVal val="visible"/>
                                      </p:to>
                                    </p:set>
                                    <p:animEffect transition="in" filter="fade">
                                      <p:cBhvr>
                                        <p:cTn id="7" dur="1000"/>
                                        <p:tgtEl>
                                          <p:spTgt spid="2206"/>
                                        </p:tgtEl>
                                      </p:cBhvr>
                                    </p:animEffect>
                                  </p:childTnLst>
                                </p:cTn>
                              </p:par>
                              <p:par>
                                <p:cTn id="8" presetID="10" presetClass="entr" presetSubtype="0" fill="hold" nodeType="withEffect">
                                  <p:stCondLst>
                                    <p:cond delay="0"/>
                                  </p:stCondLst>
                                  <p:childTnLst>
                                    <p:set>
                                      <p:cBhvr>
                                        <p:cTn id="9" dur="1" fill="hold">
                                          <p:stCondLst>
                                            <p:cond delay="0"/>
                                          </p:stCondLst>
                                        </p:cTn>
                                        <p:tgtEl>
                                          <p:spTgt spid="2207"/>
                                        </p:tgtEl>
                                        <p:attrNameLst>
                                          <p:attrName>style.visibility</p:attrName>
                                        </p:attrNameLst>
                                      </p:cBhvr>
                                      <p:to>
                                        <p:strVal val="visible"/>
                                      </p:to>
                                    </p:set>
                                    <p:animEffect transition="in" filter="fade">
                                      <p:cBhvr>
                                        <p:cTn id="10" dur="1000"/>
                                        <p:tgtEl>
                                          <p:spTgt spid="2207"/>
                                        </p:tgtEl>
                                      </p:cBhvr>
                                    </p:animEffect>
                                  </p:childTnLst>
                                </p:cTn>
                              </p:par>
                              <p:par>
                                <p:cTn id="11" presetID="10" presetClass="entr" presetSubtype="0" fill="hold" nodeType="withEffect">
                                  <p:stCondLst>
                                    <p:cond delay="0"/>
                                  </p:stCondLst>
                                  <p:childTnLst>
                                    <p:set>
                                      <p:cBhvr>
                                        <p:cTn id="12" dur="1" fill="hold">
                                          <p:stCondLst>
                                            <p:cond delay="0"/>
                                          </p:stCondLst>
                                        </p:cTn>
                                        <p:tgtEl>
                                          <p:spTgt spid="2208"/>
                                        </p:tgtEl>
                                        <p:attrNameLst>
                                          <p:attrName>style.visibility</p:attrName>
                                        </p:attrNameLst>
                                      </p:cBhvr>
                                      <p:to>
                                        <p:strVal val="visible"/>
                                      </p:to>
                                    </p:set>
                                    <p:animEffect transition="in" filter="fade">
                                      <p:cBhvr>
                                        <p:cTn id="13" dur="1000"/>
                                        <p:tgtEl>
                                          <p:spTgt spid="2208"/>
                                        </p:tgtEl>
                                      </p:cBhvr>
                                    </p:animEffect>
                                  </p:childTnLst>
                                </p:cTn>
                              </p:par>
                              <p:par>
                                <p:cTn id="14" presetID="10" presetClass="entr" presetSubtype="0" fill="hold" nodeType="withEffect">
                                  <p:stCondLst>
                                    <p:cond delay="0"/>
                                  </p:stCondLst>
                                  <p:childTnLst>
                                    <p:set>
                                      <p:cBhvr>
                                        <p:cTn id="15" dur="1" fill="hold">
                                          <p:stCondLst>
                                            <p:cond delay="0"/>
                                          </p:stCondLst>
                                        </p:cTn>
                                        <p:tgtEl>
                                          <p:spTgt spid="2209"/>
                                        </p:tgtEl>
                                        <p:attrNameLst>
                                          <p:attrName>style.visibility</p:attrName>
                                        </p:attrNameLst>
                                      </p:cBhvr>
                                      <p:to>
                                        <p:strVal val="visible"/>
                                      </p:to>
                                    </p:set>
                                    <p:animEffect transition="in" filter="fade">
                                      <p:cBhvr>
                                        <p:cTn id="16" dur="1000"/>
                                        <p:tgtEl>
                                          <p:spTgt spid="2209"/>
                                        </p:tgtEl>
                                      </p:cBhvr>
                                    </p:animEffect>
                                  </p:childTnLst>
                                </p:cTn>
                              </p:par>
                              <p:par>
                                <p:cTn id="17" presetID="10" presetClass="entr" presetSubtype="0" fill="hold" nodeType="withEffect">
                                  <p:stCondLst>
                                    <p:cond delay="0"/>
                                  </p:stCondLst>
                                  <p:childTnLst>
                                    <p:set>
                                      <p:cBhvr>
                                        <p:cTn id="18" dur="1" fill="hold">
                                          <p:stCondLst>
                                            <p:cond delay="0"/>
                                          </p:stCondLst>
                                        </p:cTn>
                                        <p:tgtEl>
                                          <p:spTgt spid="2212"/>
                                        </p:tgtEl>
                                        <p:attrNameLst>
                                          <p:attrName>style.visibility</p:attrName>
                                        </p:attrNameLst>
                                      </p:cBhvr>
                                      <p:to>
                                        <p:strVal val="visible"/>
                                      </p:to>
                                    </p:set>
                                    <p:animEffect transition="in" filter="fade">
                                      <p:cBhvr>
                                        <p:cTn id="19" dur="1000"/>
                                        <p:tgtEl>
                                          <p:spTgt spid="2212"/>
                                        </p:tgtEl>
                                      </p:cBhvr>
                                    </p:animEffect>
                                  </p:childTnLst>
                                </p:cTn>
                              </p:par>
                              <p:par>
                                <p:cTn id="20" presetID="10" presetClass="entr" presetSubtype="0" fill="hold" nodeType="withEffect">
                                  <p:stCondLst>
                                    <p:cond delay="0"/>
                                  </p:stCondLst>
                                  <p:childTnLst>
                                    <p:set>
                                      <p:cBhvr>
                                        <p:cTn id="21" dur="1" fill="hold">
                                          <p:stCondLst>
                                            <p:cond delay="0"/>
                                          </p:stCondLst>
                                        </p:cTn>
                                        <p:tgtEl>
                                          <p:spTgt spid="2213"/>
                                        </p:tgtEl>
                                        <p:attrNameLst>
                                          <p:attrName>style.visibility</p:attrName>
                                        </p:attrNameLst>
                                      </p:cBhvr>
                                      <p:to>
                                        <p:strVal val="visible"/>
                                      </p:to>
                                    </p:set>
                                    <p:animEffect transition="in" filter="fade">
                                      <p:cBhvr>
                                        <p:cTn id="22" dur="1000"/>
                                        <p:tgtEl>
                                          <p:spTgt spid="2213"/>
                                        </p:tgtEl>
                                      </p:cBhvr>
                                    </p:animEffect>
                                  </p:childTnLst>
                                </p:cTn>
                              </p:par>
                              <p:par>
                                <p:cTn id="23" presetID="10" presetClass="entr" presetSubtype="0" fill="hold" nodeType="withEffect">
                                  <p:stCondLst>
                                    <p:cond delay="0"/>
                                  </p:stCondLst>
                                  <p:childTnLst>
                                    <p:set>
                                      <p:cBhvr>
                                        <p:cTn id="24" dur="1" fill="hold">
                                          <p:stCondLst>
                                            <p:cond delay="0"/>
                                          </p:stCondLst>
                                        </p:cTn>
                                        <p:tgtEl>
                                          <p:spTgt spid="2214"/>
                                        </p:tgtEl>
                                        <p:attrNameLst>
                                          <p:attrName>style.visibility</p:attrName>
                                        </p:attrNameLst>
                                      </p:cBhvr>
                                      <p:to>
                                        <p:strVal val="visible"/>
                                      </p:to>
                                    </p:set>
                                    <p:animEffect transition="in" filter="fade">
                                      <p:cBhvr>
                                        <p:cTn id="25" dur="1000"/>
                                        <p:tgtEl>
                                          <p:spTgt spid="2214"/>
                                        </p:tgtEl>
                                      </p:cBhvr>
                                    </p:animEffect>
                                  </p:childTnLst>
                                </p:cTn>
                              </p:par>
                              <p:par>
                                <p:cTn id="26" presetID="10" presetClass="entr" presetSubtype="0" fill="hold" nodeType="withEffect">
                                  <p:stCondLst>
                                    <p:cond delay="0"/>
                                  </p:stCondLst>
                                  <p:childTnLst>
                                    <p:set>
                                      <p:cBhvr>
                                        <p:cTn id="27" dur="1" fill="hold">
                                          <p:stCondLst>
                                            <p:cond delay="0"/>
                                          </p:stCondLst>
                                        </p:cTn>
                                        <p:tgtEl>
                                          <p:spTgt spid="2215"/>
                                        </p:tgtEl>
                                        <p:attrNameLst>
                                          <p:attrName>style.visibility</p:attrName>
                                        </p:attrNameLst>
                                      </p:cBhvr>
                                      <p:to>
                                        <p:strVal val="visible"/>
                                      </p:to>
                                    </p:set>
                                    <p:animEffect transition="in" filter="fade">
                                      <p:cBhvr>
                                        <p:cTn id="28" dur="1000"/>
                                        <p:tgtEl>
                                          <p:spTgt spid="2215"/>
                                        </p:tgtEl>
                                      </p:cBhvr>
                                    </p:animEffect>
                                  </p:childTnLst>
                                </p:cTn>
                              </p:par>
                              <p:par>
                                <p:cTn id="29" presetID="10" presetClass="entr" presetSubtype="0" fill="hold" nodeType="withEffect">
                                  <p:stCondLst>
                                    <p:cond delay="0"/>
                                  </p:stCondLst>
                                  <p:childTnLst>
                                    <p:set>
                                      <p:cBhvr>
                                        <p:cTn id="30" dur="1" fill="hold">
                                          <p:stCondLst>
                                            <p:cond delay="0"/>
                                          </p:stCondLst>
                                        </p:cTn>
                                        <p:tgtEl>
                                          <p:spTgt spid="2218"/>
                                        </p:tgtEl>
                                        <p:attrNameLst>
                                          <p:attrName>style.visibility</p:attrName>
                                        </p:attrNameLst>
                                      </p:cBhvr>
                                      <p:to>
                                        <p:strVal val="visible"/>
                                      </p:to>
                                    </p:set>
                                    <p:animEffect transition="in" filter="fade">
                                      <p:cBhvr>
                                        <p:cTn id="31" dur="1000"/>
                                        <p:tgtEl>
                                          <p:spTgt spid="2218"/>
                                        </p:tgtEl>
                                      </p:cBhvr>
                                    </p:animEffect>
                                  </p:childTnLst>
                                </p:cTn>
                              </p:par>
                              <p:par>
                                <p:cTn id="32" presetID="10" presetClass="entr" presetSubtype="0" fill="hold" nodeType="withEffect">
                                  <p:stCondLst>
                                    <p:cond delay="0"/>
                                  </p:stCondLst>
                                  <p:childTnLst>
                                    <p:set>
                                      <p:cBhvr>
                                        <p:cTn id="33" dur="1" fill="hold">
                                          <p:stCondLst>
                                            <p:cond delay="0"/>
                                          </p:stCondLst>
                                        </p:cTn>
                                        <p:tgtEl>
                                          <p:spTgt spid="2221"/>
                                        </p:tgtEl>
                                        <p:attrNameLst>
                                          <p:attrName>style.visibility</p:attrName>
                                        </p:attrNameLst>
                                      </p:cBhvr>
                                      <p:to>
                                        <p:strVal val="visible"/>
                                      </p:to>
                                    </p:set>
                                    <p:animEffect transition="in" filter="fade">
                                      <p:cBhvr>
                                        <p:cTn id="34" dur="1000"/>
                                        <p:tgtEl>
                                          <p:spTgt spid="2221"/>
                                        </p:tgtEl>
                                      </p:cBhvr>
                                    </p:animEffect>
                                  </p:childTnLst>
                                </p:cTn>
                              </p:par>
                              <p:par>
                                <p:cTn id="35" presetID="10" presetClass="entr" presetSubtype="0" fill="hold" nodeType="withEffect">
                                  <p:stCondLst>
                                    <p:cond delay="0"/>
                                  </p:stCondLst>
                                  <p:childTnLst>
                                    <p:set>
                                      <p:cBhvr>
                                        <p:cTn id="36" dur="1" fill="hold">
                                          <p:stCondLst>
                                            <p:cond delay="0"/>
                                          </p:stCondLst>
                                        </p:cTn>
                                        <p:tgtEl>
                                          <p:spTgt spid="2224"/>
                                        </p:tgtEl>
                                        <p:attrNameLst>
                                          <p:attrName>style.visibility</p:attrName>
                                        </p:attrNameLst>
                                      </p:cBhvr>
                                      <p:to>
                                        <p:strVal val="visible"/>
                                      </p:to>
                                    </p:set>
                                    <p:animEffect transition="in" filter="fade">
                                      <p:cBhvr>
                                        <p:cTn id="37" dur="1000"/>
                                        <p:tgtEl>
                                          <p:spTgt spid="2224"/>
                                        </p:tgtEl>
                                      </p:cBhvr>
                                    </p:animEffect>
                                  </p:childTnLst>
                                </p:cTn>
                              </p:par>
                              <p:par>
                                <p:cTn id="38" presetID="10" presetClass="entr" presetSubtype="0" fill="hold" nodeType="withEffect">
                                  <p:stCondLst>
                                    <p:cond delay="0"/>
                                  </p:stCondLst>
                                  <p:childTnLst>
                                    <p:set>
                                      <p:cBhvr>
                                        <p:cTn id="39" dur="1" fill="hold">
                                          <p:stCondLst>
                                            <p:cond delay="0"/>
                                          </p:stCondLst>
                                        </p:cTn>
                                        <p:tgtEl>
                                          <p:spTgt spid="2227"/>
                                        </p:tgtEl>
                                        <p:attrNameLst>
                                          <p:attrName>style.visibility</p:attrName>
                                        </p:attrNameLst>
                                      </p:cBhvr>
                                      <p:to>
                                        <p:strVal val="visible"/>
                                      </p:to>
                                    </p:set>
                                    <p:animEffect transition="in" filter="fade">
                                      <p:cBhvr>
                                        <p:cTn id="40" dur="1000"/>
                                        <p:tgtEl>
                                          <p:spTgt spid="2227"/>
                                        </p:tgtEl>
                                      </p:cBhvr>
                                    </p:animEffect>
                                  </p:childTnLst>
                                </p:cTn>
                              </p:par>
                              <p:par>
                                <p:cTn id="41" presetID="10" presetClass="entr" presetSubtype="0" fill="hold" nodeType="withEffect">
                                  <p:stCondLst>
                                    <p:cond delay="0"/>
                                  </p:stCondLst>
                                  <p:childTnLst>
                                    <p:set>
                                      <p:cBhvr>
                                        <p:cTn id="42" dur="1" fill="hold">
                                          <p:stCondLst>
                                            <p:cond delay="0"/>
                                          </p:stCondLst>
                                        </p:cTn>
                                        <p:tgtEl>
                                          <p:spTgt spid="2231"/>
                                        </p:tgtEl>
                                        <p:attrNameLst>
                                          <p:attrName>style.visibility</p:attrName>
                                        </p:attrNameLst>
                                      </p:cBhvr>
                                      <p:to>
                                        <p:strVal val="visible"/>
                                      </p:to>
                                    </p:set>
                                    <p:animEffect transition="in" filter="fade">
                                      <p:cBhvr>
                                        <p:cTn id="43" dur="1000"/>
                                        <p:tgtEl>
                                          <p:spTgt spid="2231"/>
                                        </p:tgtEl>
                                      </p:cBhvr>
                                    </p:animEffect>
                                  </p:childTnLst>
                                </p:cTn>
                              </p:par>
                              <p:par>
                                <p:cTn id="44" presetID="10" presetClass="entr" presetSubtype="0" fill="hold" nodeType="withEffect">
                                  <p:stCondLst>
                                    <p:cond delay="0"/>
                                  </p:stCondLst>
                                  <p:childTnLst>
                                    <p:set>
                                      <p:cBhvr>
                                        <p:cTn id="45" dur="1" fill="hold">
                                          <p:stCondLst>
                                            <p:cond delay="0"/>
                                          </p:stCondLst>
                                        </p:cTn>
                                        <p:tgtEl>
                                          <p:spTgt spid="2234"/>
                                        </p:tgtEl>
                                        <p:attrNameLst>
                                          <p:attrName>style.visibility</p:attrName>
                                        </p:attrNameLst>
                                      </p:cBhvr>
                                      <p:to>
                                        <p:strVal val="visible"/>
                                      </p:to>
                                    </p:set>
                                    <p:animEffect transition="in" filter="fade">
                                      <p:cBhvr>
                                        <p:cTn id="46" dur="1000"/>
                                        <p:tgtEl>
                                          <p:spTgt spid="2234"/>
                                        </p:tgtEl>
                                      </p:cBhvr>
                                    </p:animEffect>
                                  </p:childTnLst>
                                </p:cTn>
                              </p:par>
                              <p:par>
                                <p:cTn id="47" presetID="10" presetClass="entr" presetSubtype="0" fill="hold" nodeType="withEffect">
                                  <p:stCondLst>
                                    <p:cond delay="0"/>
                                  </p:stCondLst>
                                  <p:childTnLst>
                                    <p:set>
                                      <p:cBhvr>
                                        <p:cTn id="48" dur="1" fill="hold">
                                          <p:stCondLst>
                                            <p:cond delay="0"/>
                                          </p:stCondLst>
                                        </p:cTn>
                                        <p:tgtEl>
                                          <p:spTgt spid="2235"/>
                                        </p:tgtEl>
                                        <p:attrNameLst>
                                          <p:attrName>style.visibility</p:attrName>
                                        </p:attrNameLst>
                                      </p:cBhvr>
                                      <p:to>
                                        <p:strVal val="visible"/>
                                      </p:to>
                                    </p:set>
                                    <p:animEffect transition="in" filter="fade">
                                      <p:cBhvr>
                                        <p:cTn id="49" dur="1000"/>
                                        <p:tgtEl>
                                          <p:spTgt spid="2235"/>
                                        </p:tgtEl>
                                      </p:cBhvr>
                                    </p:animEffect>
                                  </p:childTnLst>
                                </p:cTn>
                              </p:par>
                              <p:par>
                                <p:cTn id="50" presetID="10" presetClass="entr" presetSubtype="0" fill="hold" nodeType="withEffect">
                                  <p:stCondLst>
                                    <p:cond delay="0"/>
                                  </p:stCondLst>
                                  <p:childTnLst>
                                    <p:set>
                                      <p:cBhvr>
                                        <p:cTn id="51" dur="1" fill="hold">
                                          <p:stCondLst>
                                            <p:cond delay="0"/>
                                          </p:stCondLst>
                                        </p:cTn>
                                        <p:tgtEl>
                                          <p:spTgt spid="2210"/>
                                        </p:tgtEl>
                                        <p:attrNameLst>
                                          <p:attrName>style.visibility</p:attrName>
                                        </p:attrNameLst>
                                      </p:cBhvr>
                                      <p:to>
                                        <p:strVal val="visible"/>
                                      </p:to>
                                    </p:set>
                                    <p:animEffect transition="in" filter="fade">
                                      <p:cBhvr>
                                        <p:cTn id="52" dur="1000"/>
                                        <p:tgtEl>
                                          <p:spTgt spid="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grpSp>
        <p:nvGrpSpPr>
          <p:cNvPr id="2244" name="Google Shape;2244;p84"/>
          <p:cNvGrpSpPr/>
          <p:nvPr/>
        </p:nvGrpSpPr>
        <p:grpSpPr>
          <a:xfrm rot="-622057" flipH="1">
            <a:off x="2236769" y="927383"/>
            <a:ext cx="1470592" cy="3176182"/>
            <a:chOff x="-2024800" y="-835946"/>
            <a:chExt cx="13856150" cy="7173318"/>
          </a:xfrm>
        </p:grpSpPr>
        <p:sp>
          <p:nvSpPr>
            <p:cNvPr id="2245" name="Google Shape;2245;p84"/>
            <p:cNvSpPr/>
            <p:nvPr/>
          </p:nvSpPr>
          <p:spPr>
            <a:xfrm rot="9642726">
              <a:off x="3065719" y="1819414"/>
              <a:ext cx="7207661" cy="4258715"/>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4"/>
            <p:cNvSpPr/>
            <p:nvPr/>
          </p:nvSpPr>
          <p:spPr>
            <a:xfrm rot="-1156998">
              <a:off x="-465013" y="-576161"/>
              <a:ext cx="7221125" cy="4263031"/>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7" name="Google Shape;2247;p84"/>
          <p:cNvSpPr txBox="1">
            <a:spLocks noGrp="1"/>
          </p:cNvSpPr>
          <p:nvPr>
            <p:ph type="ctrTitle"/>
          </p:nvPr>
        </p:nvSpPr>
        <p:spPr>
          <a:xfrm>
            <a:off x="1406400" y="3074250"/>
            <a:ext cx="28182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2248" name="Google Shape;2248;p84"/>
          <p:cNvSpPr txBox="1">
            <a:spLocks noGrp="1"/>
          </p:cNvSpPr>
          <p:nvPr>
            <p:ph type="title" idx="4"/>
          </p:nvPr>
        </p:nvSpPr>
        <p:spPr>
          <a:xfrm>
            <a:off x="592832" y="438126"/>
            <a:ext cx="7960200" cy="7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Summary</a:t>
            </a:r>
            <a:endParaRPr/>
          </a:p>
        </p:txBody>
      </p:sp>
      <p:grpSp>
        <p:nvGrpSpPr>
          <p:cNvPr id="2249" name="Google Shape;2249;p84"/>
          <p:cNvGrpSpPr/>
          <p:nvPr/>
        </p:nvGrpSpPr>
        <p:grpSpPr>
          <a:xfrm rot="-390163">
            <a:off x="5777239" y="1628303"/>
            <a:ext cx="1213266" cy="1446442"/>
            <a:chOff x="8474260" y="-525788"/>
            <a:chExt cx="544816" cy="1051572"/>
          </a:xfrm>
        </p:grpSpPr>
        <p:sp>
          <p:nvSpPr>
            <p:cNvPr id="2250" name="Google Shape;2250;p84"/>
            <p:cNvSpPr/>
            <p:nvPr/>
          </p:nvSpPr>
          <p:spPr>
            <a:xfrm rot="5400000">
              <a:off x="8145497" y="-197025"/>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4"/>
            <p:cNvSpPr/>
            <p:nvPr/>
          </p:nvSpPr>
          <p:spPr>
            <a:xfrm rot="5400000">
              <a:off x="8369990" y="-123303"/>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2" name="Google Shape;2252;p84"/>
          <p:cNvSpPr txBox="1">
            <a:spLocks noGrp="1"/>
          </p:cNvSpPr>
          <p:nvPr>
            <p:ph type="subTitle" idx="1"/>
          </p:nvPr>
        </p:nvSpPr>
        <p:spPr>
          <a:xfrm>
            <a:off x="1324213" y="3542502"/>
            <a:ext cx="2984400" cy="7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a:p>
            <a:pPr marL="0" lvl="0" indent="0" algn="ctr" rtl="0">
              <a:spcBef>
                <a:spcPts val="0"/>
              </a:spcBef>
              <a:spcAft>
                <a:spcPts val="0"/>
              </a:spcAft>
              <a:buNone/>
            </a:pPr>
            <a:endParaRPr/>
          </a:p>
        </p:txBody>
      </p:sp>
      <p:sp>
        <p:nvSpPr>
          <p:cNvPr id="2253" name="Google Shape;2253;p84"/>
          <p:cNvSpPr txBox="1">
            <a:spLocks noGrp="1"/>
          </p:cNvSpPr>
          <p:nvPr>
            <p:ph type="ctrTitle" idx="2"/>
          </p:nvPr>
        </p:nvSpPr>
        <p:spPr>
          <a:xfrm>
            <a:off x="4917575" y="3074250"/>
            <a:ext cx="28182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2254" name="Google Shape;2254;p84"/>
          <p:cNvSpPr txBox="1">
            <a:spLocks noGrp="1"/>
          </p:cNvSpPr>
          <p:nvPr>
            <p:ph type="subTitle" idx="3"/>
          </p:nvPr>
        </p:nvSpPr>
        <p:spPr>
          <a:xfrm>
            <a:off x="4835388" y="3542502"/>
            <a:ext cx="2984400" cy="7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grpSp>
        <p:nvGrpSpPr>
          <p:cNvPr id="2255" name="Google Shape;2255;p84"/>
          <p:cNvGrpSpPr/>
          <p:nvPr/>
        </p:nvGrpSpPr>
        <p:grpSpPr>
          <a:xfrm>
            <a:off x="6124338" y="2220926"/>
            <a:ext cx="519069" cy="589105"/>
            <a:chOff x="-17149475" y="3309200"/>
            <a:chExt cx="268600" cy="304825"/>
          </a:xfrm>
        </p:grpSpPr>
        <p:sp>
          <p:nvSpPr>
            <p:cNvPr id="2256" name="Google Shape;2256;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84"/>
          <p:cNvGrpSpPr/>
          <p:nvPr/>
        </p:nvGrpSpPr>
        <p:grpSpPr>
          <a:xfrm>
            <a:off x="2675228" y="2219957"/>
            <a:ext cx="593664" cy="591037"/>
            <a:chOff x="-18645175" y="3334200"/>
            <a:chExt cx="307200" cy="305825"/>
          </a:xfrm>
        </p:grpSpPr>
        <p:sp>
          <p:nvSpPr>
            <p:cNvPr id="2259" name="Google Shape;2259;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58"/>
                                        </p:tgtEl>
                                        <p:attrNameLst>
                                          <p:attrName>style.visibility</p:attrName>
                                        </p:attrNameLst>
                                      </p:cBhvr>
                                      <p:to>
                                        <p:strVal val="visible"/>
                                      </p:to>
                                    </p:set>
                                    <p:animEffect transition="in" filter="fade">
                                      <p:cBhvr>
                                        <p:cTn id="7" dur="1000"/>
                                        <p:tgtEl>
                                          <p:spTgt spid="225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55"/>
                                        </p:tgtEl>
                                        <p:attrNameLst>
                                          <p:attrName>style.visibility</p:attrName>
                                        </p:attrNameLst>
                                      </p:cBhvr>
                                      <p:to>
                                        <p:strVal val="visible"/>
                                      </p:to>
                                    </p:set>
                                    <p:animEffect transition="in" filter="fade">
                                      <p:cBhvr>
                                        <p:cTn id="11" dur="1000"/>
                                        <p:tgtEl>
                                          <p:spTgt spid="2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85"/>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Status Report</a:t>
            </a:r>
            <a:endParaRPr/>
          </a:p>
        </p:txBody>
      </p:sp>
      <p:graphicFrame>
        <p:nvGraphicFramePr>
          <p:cNvPr id="2269" name="Google Shape;2269;p85"/>
          <p:cNvGraphicFramePr/>
          <p:nvPr/>
        </p:nvGraphicFramePr>
        <p:xfrm>
          <a:off x="1291263" y="1507250"/>
          <a:ext cx="3000000" cy="3000000"/>
        </p:xfrm>
        <a:graphic>
          <a:graphicData uri="http://schemas.openxmlformats.org/drawingml/2006/table">
            <a:tbl>
              <a:tblPr>
                <a:noFill/>
                <a:tableStyleId>{1FDE6B27-DB77-4614-AB43-CE13958ACA17}</a:tableStyleId>
              </a:tblPr>
              <a:tblGrid>
                <a:gridCol w="1323950">
                  <a:extLst>
                    <a:ext uri="{9D8B030D-6E8A-4147-A177-3AD203B41FA5}">
                      <a16:colId xmlns:a16="http://schemas.microsoft.com/office/drawing/2014/main" val="20000"/>
                    </a:ext>
                  </a:extLst>
                </a:gridCol>
                <a:gridCol w="1149700">
                  <a:extLst>
                    <a:ext uri="{9D8B030D-6E8A-4147-A177-3AD203B41FA5}">
                      <a16:colId xmlns:a16="http://schemas.microsoft.com/office/drawing/2014/main" val="20001"/>
                    </a:ext>
                  </a:extLst>
                </a:gridCol>
                <a:gridCol w="4087825">
                  <a:extLst>
                    <a:ext uri="{9D8B030D-6E8A-4147-A177-3AD203B41FA5}">
                      <a16:colId xmlns:a16="http://schemas.microsoft.com/office/drawing/2014/main" val="20002"/>
                    </a:ext>
                  </a:extLst>
                </a:gridCol>
              </a:tblGrid>
              <a:tr h="484175">
                <a:tc>
                  <a:txBody>
                    <a:bodyPr/>
                    <a:lstStyle/>
                    <a:p>
                      <a:pPr marL="0" marR="0" lvl="0" indent="0" algn="ctr" rtl="0">
                        <a:spcBef>
                          <a:spcPts val="0"/>
                        </a:spcBef>
                        <a:spcAft>
                          <a:spcPts val="0"/>
                        </a:spcAft>
                        <a:buNone/>
                      </a:pPr>
                      <a:r>
                        <a:rPr lang="en" b="1">
                          <a:solidFill>
                            <a:schemeClr val="accent1"/>
                          </a:solidFill>
                          <a:latin typeface="Oswald"/>
                          <a:ea typeface="Oswald"/>
                          <a:cs typeface="Oswald"/>
                          <a:sym typeface="Oswald"/>
                        </a:rPr>
                        <a:t>Schedule</a:t>
                      </a:r>
                      <a:endParaRPr b="1">
                        <a:solidFill>
                          <a:schemeClr val="accent1"/>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The project schedule is mostly on track</a:t>
                      </a:r>
                      <a:endParaRPr>
                        <a:solidFill>
                          <a:schemeClr val="dk2"/>
                        </a:solidFill>
                        <a:latin typeface="Fira Sans"/>
                        <a:ea typeface="Fira Sans"/>
                        <a:cs typeface="Fira Sans"/>
                        <a:sym typeface="Fira Sans"/>
                      </a:endParaRPr>
                    </a:p>
                  </a:txBody>
                  <a:tcPr marL="274300"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489075">
                <a:tc>
                  <a:txBody>
                    <a:bodyPr/>
                    <a:lstStyle/>
                    <a:p>
                      <a:pPr marL="0" marR="0" lvl="0" indent="0" algn="ctr" rtl="0">
                        <a:spcBef>
                          <a:spcPts val="0"/>
                        </a:spcBef>
                        <a:spcAft>
                          <a:spcPts val="0"/>
                        </a:spcAft>
                        <a:buNone/>
                      </a:pPr>
                      <a:r>
                        <a:rPr lang="en" b="1">
                          <a:solidFill>
                            <a:schemeClr val="accent1"/>
                          </a:solidFill>
                          <a:latin typeface="Oswald"/>
                          <a:ea typeface="Oswald"/>
                          <a:cs typeface="Oswald"/>
                          <a:sym typeface="Oswald"/>
                        </a:rPr>
                        <a:t>Resourcing</a:t>
                      </a:r>
                      <a:endParaRPr b="1">
                        <a:solidFill>
                          <a:schemeClr val="accent1"/>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Resourcing is adequate, but can be better</a:t>
                      </a:r>
                      <a:endParaRPr>
                        <a:solidFill>
                          <a:schemeClr val="dk2"/>
                        </a:solidFill>
                        <a:latin typeface="Fira Sans"/>
                        <a:ea typeface="Fira Sans"/>
                        <a:cs typeface="Fira Sans"/>
                        <a:sym typeface="Fira Sans"/>
                      </a:endParaRPr>
                    </a:p>
                  </a:txBody>
                  <a:tcPr marL="274300"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489075">
                <a:tc>
                  <a:txBody>
                    <a:bodyPr/>
                    <a:lstStyle/>
                    <a:p>
                      <a:pPr marL="0" marR="0" lvl="0" indent="0" algn="ctr" rtl="0">
                        <a:spcBef>
                          <a:spcPts val="0"/>
                        </a:spcBef>
                        <a:spcAft>
                          <a:spcPts val="0"/>
                        </a:spcAft>
                        <a:buNone/>
                      </a:pPr>
                      <a:r>
                        <a:rPr lang="en" b="1">
                          <a:solidFill>
                            <a:schemeClr val="accent1"/>
                          </a:solidFill>
                          <a:latin typeface="Oswald"/>
                          <a:ea typeface="Oswald"/>
                          <a:cs typeface="Oswald"/>
                          <a:sym typeface="Oswald"/>
                        </a:rPr>
                        <a:t>Budget</a:t>
                      </a:r>
                      <a:endParaRPr b="1">
                        <a:solidFill>
                          <a:schemeClr val="accent1"/>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rgbClr val="000000"/>
                        </a:buClr>
                        <a:buSzPts val="1100"/>
                        <a:buFont typeface="Arial"/>
                        <a:buNone/>
                      </a:pPr>
                      <a:endParaRPr sz="2000" b="1">
                        <a:solidFill>
                          <a:srgbClr val="3D6D7F"/>
                        </a:solidFill>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Project is within budget</a:t>
                      </a:r>
                      <a:endParaRPr>
                        <a:solidFill>
                          <a:schemeClr val="dk2"/>
                        </a:solidFill>
                        <a:latin typeface="Fira Sans"/>
                        <a:ea typeface="Fira Sans"/>
                        <a:cs typeface="Fira Sans"/>
                        <a:sym typeface="Fira Sans"/>
                      </a:endParaRPr>
                    </a:p>
                  </a:txBody>
                  <a:tcPr marL="274300"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489075">
                <a:tc>
                  <a:txBody>
                    <a:bodyPr/>
                    <a:lstStyle/>
                    <a:p>
                      <a:pPr marL="0" marR="0" lvl="0" indent="0" algn="ctr" rtl="0">
                        <a:spcBef>
                          <a:spcPts val="0"/>
                        </a:spcBef>
                        <a:spcAft>
                          <a:spcPts val="0"/>
                        </a:spcAft>
                        <a:buNone/>
                      </a:pPr>
                      <a:r>
                        <a:rPr lang="en" b="1">
                          <a:solidFill>
                            <a:schemeClr val="accent1"/>
                          </a:solidFill>
                          <a:latin typeface="Oswald"/>
                          <a:ea typeface="Oswald"/>
                          <a:cs typeface="Oswald"/>
                          <a:sym typeface="Oswald"/>
                        </a:rPr>
                        <a:t>Risks</a:t>
                      </a:r>
                      <a:endParaRPr b="1">
                        <a:solidFill>
                          <a:schemeClr val="accent1"/>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All main project risks are under control</a:t>
                      </a:r>
                      <a:endParaRPr>
                        <a:solidFill>
                          <a:schemeClr val="dk2"/>
                        </a:solidFill>
                        <a:latin typeface="Fira Sans"/>
                        <a:ea typeface="Fira Sans"/>
                        <a:cs typeface="Fira Sans"/>
                        <a:sym typeface="Fira Sans"/>
                      </a:endParaRPr>
                    </a:p>
                  </a:txBody>
                  <a:tcPr marL="274300"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489075">
                <a:tc>
                  <a:txBody>
                    <a:bodyPr/>
                    <a:lstStyle/>
                    <a:p>
                      <a:pPr marL="0" marR="0" lvl="0" indent="0" algn="ctr" rtl="0">
                        <a:spcBef>
                          <a:spcPts val="0"/>
                        </a:spcBef>
                        <a:spcAft>
                          <a:spcPts val="0"/>
                        </a:spcAft>
                        <a:buNone/>
                      </a:pPr>
                      <a:r>
                        <a:rPr lang="en" b="1">
                          <a:solidFill>
                            <a:schemeClr val="accent1"/>
                          </a:solidFill>
                          <a:latin typeface="Oswald"/>
                          <a:ea typeface="Oswald"/>
                          <a:cs typeface="Oswald"/>
                          <a:sym typeface="Oswald"/>
                        </a:rPr>
                        <a:t>Issues</a:t>
                      </a:r>
                      <a:endParaRPr b="1">
                        <a:solidFill>
                          <a:schemeClr val="accent1"/>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Project issues need to be solved</a:t>
                      </a:r>
                      <a:endParaRPr>
                        <a:solidFill>
                          <a:schemeClr val="dk2"/>
                        </a:solidFill>
                        <a:latin typeface="Fira Sans"/>
                        <a:ea typeface="Fira Sans"/>
                        <a:cs typeface="Fira Sans"/>
                        <a:sym typeface="Fira Sans"/>
                      </a:endParaRPr>
                    </a:p>
                  </a:txBody>
                  <a:tcPr marL="274300"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489075">
                <a:tc>
                  <a:txBody>
                    <a:bodyPr/>
                    <a:lstStyle/>
                    <a:p>
                      <a:pPr marL="0" marR="0" lvl="0" indent="0" algn="ctr" rtl="0">
                        <a:spcBef>
                          <a:spcPts val="0"/>
                        </a:spcBef>
                        <a:spcAft>
                          <a:spcPts val="0"/>
                        </a:spcAft>
                        <a:buNone/>
                      </a:pPr>
                      <a:r>
                        <a:rPr lang="en" b="1">
                          <a:solidFill>
                            <a:schemeClr val="accent1"/>
                          </a:solidFill>
                          <a:latin typeface="Oswald"/>
                          <a:ea typeface="Oswald"/>
                          <a:cs typeface="Oswald"/>
                          <a:sym typeface="Oswald"/>
                        </a:rPr>
                        <a:t>Benefits</a:t>
                      </a:r>
                      <a:endParaRPr b="1">
                        <a:solidFill>
                          <a:schemeClr val="accent1"/>
                        </a:solidFill>
                        <a:latin typeface="Oswald"/>
                        <a:ea typeface="Oswald"/>
                        <a:cs typeface="Oswald"/>
                        <a:sym typeface="Oswald"/>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Project benefits can be further improved</a:t>
                      </a:r>
                      <a:endParaRPr>
                        <a:solidFill>
                          <a:schemeClr val="dk2"/>
                        </a:solidFill>
                        <a:latin typeface="Fira Sans"/>
                        <a:ea typeface="Fira Sans"/>
                        <a:cs typeface="Fira Sans"/>
                        <a:sym typeface="Fira Sans"/>
                      </a:endParaRPr>
                    </a:p>
                  </a:txBody>
                  <a:tcPr marL="274300"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270" name="Google Shape;2270;p85"/>
          <p:cNvGrpSpPr/>
          <p:nvPr/>
        </p:nvGrpSpPr>
        <p:grpSpPr>
          <a:xfrm>
            <a:off x="2742276" y="1624275"/>
            <a:ext cx="905550" cy="2690250"/>
            <a:chOff x="2774810" y="1624275"/>
            <a:chExt cx="905550" cy="2690250"/>
          </a:xfrm>
        </p:grpSpPr>
        <p:grpSp>
          <p:nvGrpSpPr>
            <p:cNvPr id="2271" name="Google Shape;2271;p85"/>
            <p:cNvGrpSpPr/>
            <p:nvPr/>
          </p:nvGrpSpPr>
          <p:grpSpPr>
            <a:xfrm>
              <a:off x="2774810" y="1624275"/>
              <a:ext cx="905550" cy="237000"/>
              <a:chOff x="2774810" y="1624275"/>
              <a:chExt cx="905550" cy="237000"/>
            </a:xfrm>
          </p:grpSpPr>
          <p:sp>
            <p:nvSpPr>
              <p:cNvPr id="2272" name="Google Shape;2272;p85"/>
              <p:cNvSpPr/>
              <p:nvPr/>
            </p:nvSpPr>
            <p:spPr>
              <a:xfrm>
                <a:off x="2774810" y="1624275"/>
                <a:ext cx="273900" cy="2370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5"/>
              <p:cNvSpPr/>
              <p:nvPr/>
            </p:nvSpPr>
            <p:spPr>
              <a:xfrm>
                <a:off x="3090635" y="1624275"/>
                <a:ext cx="273900" cy="2370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5"/>
              <p:cNvSpPr/>
              <p:nvPr/>
            </p:nvSpPr>
            <p:spPr>
              <a:xfrm>
                <a:off x="3406460" y="1624275"/>
                <a:ext cx="273900" cy="237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85"/>
            <p:cNvGrpSpPr/>
            <p:nvPr/>
          </p:nvGrpSpPr>
          <p:grpSpPr>
            <a:xfrm>
              <a:off x="2774810" y="2114935"/>
              <a:ext cx="905550" cy="237000"/>
              <a:chOff x="2774810" y="1624275"/>
              <a:chExt cx="905550" cy="237000"/>
            </a:xfrm>
          </p:grpSpPr>
          <p:sp>
            <p:nvSpPr>
              <p:cNvPr id="2276" name="Google Shape;2276;p85"/>
              <p:cNvSpPr/>
              <p:nvPr/>
            </p:nvSpPr>
            <p:spPr>
              <a:xfrm>
                <a:off x="2774810" y="1624275"/>
                <a:ext cx="273900" cy="2370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5"/>
              <p:cNvSpPr/>
              <p:nvPr/>
            </p:nvSpPr>
            <p:spPr>
              <a:xfrm>
                <a:off x="3090635" y="1624275"/>
                <a:ext cx="273900" cy="237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5"/>
              <p:cNvSpPr/>
              <p:nvPr/>
            </p:nvSpPr>
            <p:spPr>
              <a:xfrm>
                <a:off x="3406460" y="1624275"/>
                <a:ext cx="273900" cy="237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9" name="Google Shape;2279;p85"/>
            <p:cNvGrpSpPr/>
            <p:nvPr/>
          </p:nvGrpSpPr>
          <p:grpSpPr>
            <a:xfrm>
              <a:off x="2774810" y="2605575"/>
              <a:ext cx="905550" cy="237000"/>
              <a:chOff x="2774810" y="1624275"/>
              <a:chExt cx="905550" cy="237000"/>
            </a:xfrm>
          </p:grpSpPr>
          <p:sp>
            <p:nvSpPr>
              <p:cNvPr id="2280" name="Google Shape;2280;p85"/>
              <p:cNvSpPr/>
              <p:nvPr/>
            </p:nvSpPr>
            <p:spPr>
              <a:xfrm>
                <a:off x="2774810" y="1624275"/>
                <a:ext cx="273900" cy="2370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5"/>
              <p:cNvSpPr/>
              <p:nvPr/>
            </p:nvSpPr>
            <p:spPr>
              <a:xfrm>
                <a:off x="3090635" y="1624275"/>
                <a:ext cx="273900" cy="2370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5"/>
              <p:cNvSpPr/>
              <p:nvPr/>
            </p:nvSpPr>
            <p:spPr>
              <a:xfrm>
                <a:off x="3406460" y="1624275"/>
                <a:ext cx="273900" cy="2370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3" name="Google Shape;2283;p85"/>
            <p:cNvGrpSpPr/>
            <p:nvPr/>
          </p:nvGrpSpPr>
          <p:grpSpPr>
            <a:xfrm>
              <a:off x="2774810" y="3096225"/>
              <a:ext cx="905550" cy="237000"/>
              <a:chOff x="2774810" y="1624275"/>
              <a:chExt cx="905550" cy="237000"/>
            </a:xfrm>
          </p:grpSpPr>
          <p:sp>
            <p:nvSpPr>
              <p:cNvPr id="2284" name="Google Shape;2284;p85"/>
              <p:cNvSpPr/>
              <p:nvPr/>
            </p:nvSpPr>
            <p:spPr>
              <a:xfrm>
                <a:off x="2774810" y="1624275"/>
                <a:ext cx="273900" cy="2370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5"/>
              <p:cNvSpPr/>
              <p:nvPr/>
            </p:nvSpPr>
            <p:spPr>
              <a:xfrm>
                <a:off x="3090635" y="1624275"/>
                <a:ext cx="273900" cy="2370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5"/>
              <p:cNvSpPr/>
              <p:nvPr/>
            </p:nvSpPr>
            <p:spPr>
              <a:xfrm>
                <a:off x="3406460" y="1624275"/>
                <a:ext cx="273900" cy="237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85"/>
            <p:cNvGrpSpPr/>
            <p:nvPr/>
          </p:nvGrpSpPr>
          <p:grpSpPr>
            <a:xfrm>
              <a:off x="2774810" y="3586875"/>
              <a:ext cx="905550" cy="237000"/>
              <a:chOff x="2774810" y="1624275"/>
              <a:chExt cx="905550" cy="237000"/>
            </a:xfrm>
          </p:grpSpPr>
          <p:sp>
            <p:nvSpPr>
              <p:cNvPr id="2288" name="Google Shape;2288;p85"/>
              <p:cNvSpPr/>
              <p:nvPr/>
            </p:nvSpPr>
            <p:spPr>
              <a:xfrm>
                <a:off x="2774810" y="1624275"/>
                <a:ext cx="273900" cy="237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5"/>
              <p:cNvSpPr/>
              <p:nvPr/>
            </p:nvSpPr>
            <p:spPr>
              <a:xfrm>
                <a:off x="3090635" y="1624275"/>
                <a:ext cx="273900" cy="237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5"/>
              <p:cNvSpPr/>
              <p:nvPr/>
            </p:nvSpPr>
            <p:spPr>
              <a:xfrm>
                <a:off x="3406460" y="1624275"/>
                <a:ext cx="273900" cy="237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85"/>
            <p:cNvGrpSpPr/>
            <p:nvPr/>
          </p:nvGrpSpPr>
          <p:grpSpPr>
            <a:xfrm>
              <a:off x="2774810" y="4077525"/>
              <a:ext cx="905550" cy="237000"/>
              <a:chOff x="2774810" y="1624275"/>
              <a:chExt cx="905550" cy="237000"/>
            </a:xfrm>
          </p:grpSpPr>
          <p:sp>
            <p:nvSpPr>
              <p:cNvPr id="2292" name="Google Shape;2292;p85"/>
              <p:cNvSpPr/>
              <p:nvPr/>
            </p:nvSpPr>
            <p:spPr>
              <a:xfrm>
                <a:off x="2774810" y="1624275"/>
                <a:ext cx="273900" cy="2370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5"/>
              <p:cNvSpPr/>
              <p:nvPr/>
            </p:nvSpPr>
            <p:spPr>
              <a:xfrm>
                <a:off x="3090635" y="1624275"/>
                <a:ext cx="273900" cy="237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5"/>
              <p:cNvSpPr/>
              <p:nvPr/>
            </p:nvSpPr>
            <p:spPr>
              <a:xfrm>
                <a:off x="3406460" y="1624275"/>
                <a:ext cx="273900" cy="237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8"/>
        <p:cNvGrpSpPr/>
        <p:nvPr/>
      </p:nvGrpSpPr>
      <p:grpSpPr>
        <a:xfrm>
          <a:off x="0" y="0"/>
          <a:ext cx="0" cy="0"/>
          <a:chOff x="0" y="0"/>
          <a:chExt cx="0" cy="0"/>
        </a:xfrm>
      </p:grpSpPr>
      <p:sp>
        <p:nvSpPr>
          <p:cNvPr id="2299" name="Google Shape;2299;p86"/>
          <p:cNvSpPr txBox="1">
            <a:spLocks noGrp="1"/>
          </p:cNvSpPr>
          <p:nvPr>
            <p:ph type="title"/>
          </p:nvPr>
        </p:nvSpPr>
        <p:spPr>
          <a:xfrm>
            <a:off x="713225" y="438728"/>
            <a:ext cx="77175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Status Report</a:t>
            </a:r>
            <a:endParaRPr/>
          </a:p>
        </p:txBody>
      </p:sp>
      <p:sp>
        <p:nvSpPr>
          <p:cNvPr id="2300" name="Google Shape;2300;p86"/>
          <p:cNvSpPr txBox="1"/>
          <p:nvPr/>
        </p:nvSpPr>
        <p:spPr>
          <a:xfrm>
            <a:off x="571499" y="3431550"/>
            <a:ext cx="1446900" cy="20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2"/>
                </a:solidFill>
                <a:latin typeface="Oswald"/>
                <a:ea typeface="Oswald"/>
                <a:cs typeface="Oswald"/>
                <a:sym typeface="Oswald"/>
              </a:rPr>
              <a:t>Schedule</a:t>
            </a:r>
            <a:endParaRPr sz="1800" b="1">
              <a:solidFill>
                <a:schemeClr val="dk2"/>
              </a:solidFill>
              <a:latin typeface="Oswald"/>
              <a:ea typeface="Oswald"/>
              <a:cs typeface="Oswald"/>
              <a:sym typeface="Oswald"/>
            </a:endParaRPr>
          </a:p>
        </p:txBody>
      </p:sp>
      <p:sp>
        <p:nvSpPr>
          <p:cNvPr id="2301" name="Google Shape;2301;p86"/>
          <p:cNvSpPr txBox="1"/>
          <p:nvPr/>
        </p:nvSpPr>
        <p:spPr>
          <a:xfrm>
            <a:off x="571499" y="3654438"/>
            <a:ext cx="1446900" cy="8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The project schedule is mostly on track</a:t>
            </a:r>
            <a:endParaRPr sz="1200">
              <a:solidFill>
                <a:srgbClr val="434343"/>
              </a:solidFill>
              <a:latin typeface="Roboto"/>
              <a:ea typeface="Roboto"/>
              <a:cs typeface="Roboto"/>
              <a:sym typeface="Roboto"/>
            </a:endParaRPr>
          </a:p>
        </p:txBody>
      </p:sp>
      <p:sp>
        <p:nvSpPr>
          <p:cNvPr id="2302" name="Google Shape;2302;p86"/>
          <p:cNvSpPr txBox="1"/>
          <p:nvPr/>
        </p:nvSpPr>
        <p:spPr>
          <a:xfrm>
            <a:off x="2103255" y="3440318"/>
            <a:ext cx="1446900" cy="20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2"/>
                </a:solidFill>
                <a:latin typeface="Oswald"/>
                <a:ea typeface="Oswald"/>
                <a:cs typeface="Oswald"/>
                <a:sym typeface="Oswald"/>
              </a:rPr>
              <a:t>Resourcing</a:t>
            </a:r>
            <a:endParaRPr sz="1800" b="1">
              <a:solidFill>
                <a:schemeClr val="dk2"/>
              </a:solidFill>
              <a:latin typeface="Oswald"/>
              <a:ea typeface="Oswald"/>
              <a:cs typeface="Oswald"/>
              <a:sym typeface="Oswald"/>
            </a:endParaRPr>
          </a:p>
        </p:txBody>
      </p:sp>
      <p:sp>
        <p:nvSpPr>
          <p:cNvPr id="2303" name="Google Shape;2303;p86"/>
          <p:cNvSpPr txBox="1"/>
          <p:nvPr/>
        </p:nvSpPr>
        <p:spPr>
          <a:xfrm>
            <a:off x="2103255" y="3654438"/>
            <a:ext cx="1446900" cy="8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Resourcing is adequate, but can be better</a:t>
            </a:r>
            <a:endParaRPr sz="1200">
              <a:solidFill>
                <a:srgbClr val="434343"/>
              </a:solidFill>
              <a:latin typeface="Roboto"/>
              <a:ea typeface="Roboto"/>
              <a:cs typeface="Roboto"/>
              <a:sym typeface="Roboto"/>
            </a:endParaRPr>
          </a:p>
        </p:txBody>
      </p:sp>
      <p:sp>
        <p:nvSpPr>
          <p:cNvPr id="2304" name="Google Shape;2304;p86"/>
          <p:cNvSpPr txBox="1"/>
          <p:nvPr/>
        </p:nvSpPr>
        <p:spPr>
          <a:xfrm>
            <a:off x="3634999" y="3438775"/>
            <a:ext cx="1446900" cy="20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Budget</a:t>
            </a:r>
            <a:endParaRPr sz="1800" b="1">
              <a:solidFill>
                <a:schemeClr val="dk2"/>
              </a:solidFill>
              <a:latin typeface="Oswald"/>
              <a:ea typeface="Oswald"/>
              <a:cs typeface="Oswald"/>
              <a:sym typeface="Oswald"/>
            </a:endParaRPr>
          </a:p>
        </p:txBody>
      </p:sp>
      <p:sp>
        <p:nvSpPr>
          <p:cNvPr id="2305" name="Google Shape;2305;p86"/>
          <p:cNvSpPr txBox="1"/>
          <p:nvPr/>
        </p:nvSpPr>
        <p:spPr>
          <a:xfrm>
            <a:off x="3634999" y="3654438"/>
            <a:ext cx="1446900" cy="8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The project must always be within budget</a:t>
            </a:r>
            <a:endParaRPr>
              <a:solidFill>
                <a:schemeClr val="dk2"/>
              </a:solidFill>
              <a:latin typeface="Fira Sans"/>
              <a:ea typeface="Fira Sans"/>
              <a:cs typeface="Fira Sans"/>
              <a:sym typeface="Fira Sans"/>
            </a:endParaRPr>
          </a:p>
        </p:txBody>
      </p:sp>
      <p:sp>
        <p:nvSpPr>
          <p:cNvPr id="2306" name="Google Shape;2306;p86"/>
          <p:cNvSpPr txBox="1"/>
          <p:nvPr/>
        </p:nvSpPr>
        <p:spPr>
          <a:xfrm>
            <a:off x="5828926" y="2571876"/>
            <a:ext cx="1446900" cy="20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2"/>
                </a:solidFill>
                <a:latin typeface="Oswald"/>
                <a:ea typeface="Oswald"/>
                <a:cs typeface="Oswald"/>
                <a:sym typeface="Oswald"/>
              </a:rPr>
              <a:t>Issues</a:t>
            </a:r>
            <a:endParaRPr sz="1800" b="1">
              <a:solidFill>
                <a:schemeClr val="dk2"/>
              </a:solidFill>
              <a:latin typeface="Oswald"/>
              <a:ea typeface="Oswald"/>
              <a:cs typeface="Oswald"/>
              <a:sym typeface="Oswald"/>
            </a:endParaRPr>
          </a:p>
        </p:txBody>
      </p:sp>
      <p:sp>
        <p:nvSpPr>
          <p:cNvPr id="2307" name="Google Shape;2307;p86"/>
          <p:cNvSpPr txBox="1"/>
          <p:nvPr/>
        </p:nvSpPr>
        <p:spPr>
          <a:xfrm>
            <a:off x="5185451" y="2779521"/>
            <a:ext cx="2090400" cy="42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Fira Sans"/>
                <a:ea typeface="Fira Sans"/>
                <a:cs typeface="Fira Sans"/>
                <a:sym typeface="Fira Sans"/>
              </a:rPr>
              <a:t>Despite being red, Mars is actually a cold place</a:t>
            </a:r>
            <a:endParaRPr>
              <a:solidFill>
                <a:schemeClr val="dk2"/>
              </a:solidFill>
              <a:latin typeface="Fira Sans"/>
              <a:ea typeface="Fira Sans"/>
              <a:cs typeface="Fira Sans"/>
              <a:sym typeface="Fira Sans"/>
            </a:endParaRPr>
          </a:p>
        </p:txBody>
      </p:sp>
      <p:sp>
        <p:nvSpPr>
          <p:cNvPr id="2308" name="Google Shape;2308;p86"/>
          <p:cNvSpPr txBox="1"/>
          <p:nvPr/>
        </p:nvSpPr>
        <p:spPr>
          <a:xfrm>
            <a:off x="5828926" y="3628477"/>
            <a:ext cx="1446900" cy="20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2"/>
                </a:solidFill>
                <a:latin typeface="Oswald"/>
                <a:ea typeface="Oswald"/>
                <a:cs typeface="Oswald"/>
                <a:sym typeface="Oswald"/>
              </a:rPr>
              <a:t>Benefits</a:t>
            </a:r>
            <a:endParaRPr sz="1800" b="1">
              <a:solidFill>
                <a:schemeClr val="dk2"/>
              </a:solidFill>
              <a:latin typeface="Oswald"/>
              <a:ea typeface="Oswald"/>
              <a:cs typeface="Oswald"/>
              <a:sym typeface="Oswald"/>
            </a:endParaRPr>
          </a:p>
        </p:txBody>
      </p:sp>
      <p:sp>
        <p:nvSpPr>
          <p:cNvPr id="2309" name="Google Shape;2309;p86"/>
          <p:cNvSpPr txBox="1"/>
          <p:nvPr/>
        </p:nvSpPr>
        <p:spPr>
          <a:xfrm>
            <a:off x="5185426" y="3833315"/>
            <a:ext cx="2090400" cy="42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Fira Sans"/>
                <a:ea typeface="Fira Sans"/>
                <a:cs typeface="Fira Sans"/>
                <a:sym typeface="Fira Sans"/>
              </a:rPr>
              <a:t>Venus is the second planet from the Sun</a:t>
            </a:r>
            <a:endParaRPr>
              <a:solidFill>
                <a:schemeClr val="dk2"/>
              </a:solidFill>
              <a:latin typeface="Fira Sans"/>
              <a:ea typeface="Fira Sans"/>
              <a:cs typeface="Fira Sans"/>
              <a:sym typeface="Fira Sans"/>
            </a:endParaRPr>
          </a:p>
        </p:txBody>
      </p:sp>
      <p:sp>
        <p:nvSpPr>
          <p:cNvPr id="2310" name="Google Shape;2310;p86"/>
          <p:cNvSpPr txBox="1"/>
          <p:nvPr/>
        </p:nvSpPr>
        <p:spPr>
          <a:xfrm>
            <a:off x="5828926" y="1515288"/>
            <a:ext cx="1446900" cy="204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2"/>
                </a:solidFill>
                <a:latin typeface="Oswald"/>
                <a:ea typeface="Oswald"/>
                <a:cs typeface="Oswald"/>
                <a:sym typeface="Oswald"/>
              </a:rPr>
              <a:t>Risks</a:t>
            </a:r>
            <a:endParaRPr sz="1800" b="1">
              <a:solidFill>
                <a:schemeClr val="dk2"/>
              </a:solidFill>
              <a:latin typeface="Oswald"/>
              <a:ea typeface="Oswald"/>
              <a:cs typeface="Oswald"/>
              <a:sym typeface="Oswald"/>
            </a:endParaRPr>
          </a:p>
        </p:txBody>
      </p:sp>
      <p:sp>
        <p:nvSpPr>
          <p:cNvPr id="2311" name="Google Shape;2311;p86"/>
          <p:cNvSpPr txBox="1"/>
          <p:nvPr/>
        </p:nvSpPr>
        <p:spPr>
          <a:xfrm>
            <a:off x="5185451" y="1725713"/>
            <a:ext cx="2090400" cy="42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Fira Sans"/>
                <a:ea typeface="Fira Sans"/>
                <a:cs typeface="Fira Sans"/>
                <a:sym typeface="Fira Sans"/>
              </a:rPr>
              <a:t>It’s the smallest planet in the Solar System</a:t>
            </a:r>
            <a:endParaRPr>
              <a:solidFill>
                <a:schemeClr val="dk2"/>
              </a:solidFill>
              <a:latin typeface="Fira Sans"/>
              <a:ea typeface="Fira Sans"/>
              <a:cs typeface="Fira Sans"/>
              <a:sym typeface="Fira Sans"/>
            </a:endParaRPr>
          </a:p>
        </p:txBody>
      </p:sp>
      <p:grpSp>
        <p:nvGrpSpPr>
          <p:cNvPr id="2312" name="Google Shape;2312;p86"/>
          <p:cNvGrpSpPr/>
          <p:nvPr/>
        </p:nvGrpSpPr>
        <p:grpSpPr>
          <a:xfrm rot="5400000">
            <a:off x="889800" y="2620659"/>
            <a:ext cx="810298" cy="453223"/>
            <a:chOff x="392250" y="684574"/>
            <a:chExt cx="1439250" cy="374101"/>
          </a:xfrm>
        </p:grpSpPr>
        <p:sp>
          <p:nvSpPr>
            <p:cNvPr id="2313" name="Google Shape;2313;p86"/>
            <p:cNvSpPr/>
            <p:nvPr/>
          </p:nvSpPr>
          <p:spPr>
            <a:xfrm>
              <a:off x="392250" y="684575"/>
              <a:ext cx="1439100" cy="374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6"/>
            <p:cNvSpPr/>
            <p:nvPr/>
          </p:nvSpPr>
          <p:spPr>
            <a:xfrm>
              <a:off x="1061700" y="684574"/>
              <a:ext cx="769800" cy="37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5" name="Google Shape;2315;p86"/>
          <p:cNvSpPr txBox="1"/>
          <p:nvPr/>
        </p:nvSpPr>
        <p:spPr>
          <a:xfrm rot="-5400000">
            <a:off x="889799" y="2687398"/>
            <a:ext cx="810300" cy="14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Oswald"/>
                <a:ea typeface="Oswald"/>
                <a:cs typeface="Oswald"/>
                <a:sym typeface="Oswald"/>
              </a:rPr>
              <a:t>25%</a:t>
            </a:r>
            <a:endParaRPr sz="1800" b="1">
              <a:solidFill>
                <a:schemeClr val="dk2"/>
              </a:solidFill>
              <a:latin typeface="Oswald"/>
              <a:ea typeface="Oswald"/>
              <a:cs typeface="Oswald"/>
              <a:sym typeface="Oswald"/>
            </a:endParaRPr>
          </a:p>
        </p:txBody>
      </p:sp>
      <p:grpSp>
        <p:nvGrpSpPr>
          <p:cNvPr id="2316" name="Google Shape;2316;p86"/>
          <p:cNvGrpSpPr/>
          <p:nvPr/>
        </p:nvGrpSpPr>
        <p:grpSpPr>
          <a:xfrm rot="5400000">
            <a:off x="3693156" y="2347139"/>
            <a:ext cx="1330587" cy="453223"/>
            <a:chOff x="392250" y="684574"/>
            <a:chExt cx="1439250" cy="374101"/>
          </a:xfrm>
        </p:grpSpPr>
        <p:sp>
          <p:nvSpPr>
            <p:cNvPr id="2317" name="Google Shape;2317;p86"/>
            <p:cNvSpPr/>
            <p:nvPr/>
          </p:nvSpPr>
          <p:spPr>
            <a:xfrm>
              <a:off x="392250" y="684575"/>
              <a:ext cx="1439100" cy="3741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6"/>
            <p:cNvSpPr/>
            <p:nvPr/>
          </p:nvSpPr>
          <p:spPr>
            <a:xfrm>
              <a:off x="1061700" y="684574"/>
              <a:ext cx="769800" cy="37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86"/>
          <p:cNvSpPr txBox="1"/>
          <p:nvPr/>
        </p:nvSpPr>
        <p:spPr>
          <a:xfrm rot="-5400000">
            <a:off x="3953299" y="2673998"/>
            <a:ext cx="810300" cy="14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Oswald"/>
                <a:ea typeface="Oswald"/>
                <a:cs typeface="Oswald"/>
                <a:sym typeface="Oswald"/>
              </a:rPr>
              <a:t>75%</a:t>
            </a:r>
            <a:endParaRPr sz="1800" b="1">
              <a:solidFill>
                <a:schemeClr val="dk2"/>
              </a:solidFill>
              <a:latin typeface="Oswald"/>
              <a:ea typeface="Oswald"/>
              <a:cs typeface="Oswald"/>
              <a:sym typeface="Oswald"/>
            </a:endParaRPr>
          </a:p>
        </p:txBody>
      </p:sp>
      <p:sp>
        <p:nvSpPr>
          <p:cNvPr id="2320" name="Google Shape;2320;p86"/>
          <p:cNvSpPr/>
          <p:nvPr/>
        </p:nvSpPr>
        <p:spPr>
          <a:xfrm>
            <a:off x="7531950" y="2491458"/>
            <a:ext cx="795000" cy="7950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solidFill>
                <a:schemeClr val="dk2"/>
              </a:solidFill>
            </a:endParaRPr>
          </a:p>
        </p:txBody>
      </p:sp>
      <p:sp>
        <p:nvSpPr>
          <p:cNvPr id="2321" name="Google Shape;2321;p86"/>
          <p:cNvSpPr/>
          <p:nvPr/>
        </p:nvSpPr>
        <p:spPr>
          <a:xfrm>
            <a:off x="7479338" y="2438848"/>
            <a:ext cx="900300" cy="900300"/>
          </a:xfrm>
          <a:prstGeom prst="blockArc">
            <a:avLst>
              <a:gd name="adj1" fmla="val 16201138"/>
              <a:gd name="adj2" fmla="val 10221883"/>
              <a:gd name="adj3" fmla="val 13581"/>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737572"/>
              </a:solidFill>
              <a:latin typeface="Lato Light"/>
              <a:ea typeface="Lato Light"/>
              <a:cs typeface="Lato Light"/>
              <a:sym typeface="Lato Light"/>
            </a:endParaRPr>
          </a:p>
        </p:txBody>
      </p:sp>
      <p:sp>
        <p:nvSpPr>
          <p:cNvPr id="2322" name="Google Shape;2322;p86"/>
          <p:cNvSpPr txBox="1"/>
          <p:nvPr/>
        </p:nvSpPr>
        <p:spPr>
          <a:xfrm>
            <a:off x="7592841" y="2719741"/>
            <a:ext cx="6696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75%</a:t>
            </a:r>
            <a:endParaRPr sz="1800" b="1">
              <a:solidFill>
                <a:schemeClr val="dk2"/>
              </a:solidFill>
              <a:latin typeface="Oswald"/>
              <a:ea typeface="Oswald"/>
              <a:cs typeface="Oswald"/>
              <a:sym typeface="Oswald"/>
            </a:endParaRPr>
          </a:p>
        </p:txBody>
      </p:sp>
      <p:sp>
        <p:nvSpPr>
          <p:cNvPr id="2323" name="Google Shape;2323;p86"/>
          <p:cNvSpPr/>
          <p:nvPr/>
        </p:nvSpPr>
        <p:spPr>
          <a:xfrm>
            <a:off x="7535363" y="1436264"/>
            <a:ext cx="795000" cy="7950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6"/>
          <p:cNvSpPr/>
          <p:nvPr/>
        </p:nvSpPr>
        <p:spPr>
          <a:xfrm>
            <a:off x="7482751" y="1383650"/>
            <a:ext cx="900300" cy="900300"/>
          </a:xfrm>
          <a:prstGeom prst="blockArc">
            <a:avLst>
              <a:gd name="adj1" fmla="val 16201138"/>
              <a:gd name="adj2" fmla="val 15617048"/>
              <a:gd name="adj3" fmla="val 1324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737572"/>
              </a:solidFill>
              <a:latin typeface="Lato Light"/>
              <a:ea typeface="Lato Light"/>
              <a:cs typeface="Lato Light"/>
              <a:sym typeface="Lato Light"/>
            </a:endParaRPr>
          </a:p>
        </p:txBody>
      </p:sp>
      <p:sp>
        <p:nvSpPr>
          <p:cNvPr id="2325" name="Google Shape;2325;p86"/>
          <p:cNvSpPr txBox="1"/>
          <p:nvPr/>
        </p:nvSpPr>
        <p:spPr>
          <a:xfrm>
            <a:off x="7596254" y="1664554"/>
            <a:ext cx="6696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90%</a:t>
            </a:r>
            <a:endParaRPr sz="1800" b="1">
              <a:solidFill>
                <a:schemeClr val="dk2"/>
              </a:solidFill>
              <a:latin typeface="Oswald"/>
              <a:ea typeface="Oswald"/>
              <a:cs typeface="Oswald"/>
              <a:sym typeface="Oswald"/>
            </a:endParaRPr>
          </a:p>
        </p:txBody>
      </p:sp>
      <p:sp>
        <p:nvSpPr>
          <p:cNvPr id="2326" name="Google Shape;2326;p86"/>
          <p:cNvSpPr/>
          <p:nvPr/>
        </p:nvSpPr>
        <p:spPr>
          <a:xfrm>
            <a:off x="7535363" y="3546670"/>
            <a:ext cx="795000" cy="7950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6"/>
          <p:cNvSpPr/>
          <p:nvPr/>
        </p:nvSpPr>
        <p:spPr>
          <a:xfrm>
            <a:off x="7482751" y="3494046"/>
            <a:ext cx="900300" cy="900300"/>
          </a:xfrm>
          <a:prstGeom prst="blockArc">
            <a:avLst>
              <a:gd name="adj1" fmla="val 16201138"/>
              <a:gd name="adj2" fmla="val 5458586"/>
              <a:gd name="adj3" fmla="val 1270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737572"/>
              </a:solidFill>
              <a:latin typeface="Lato Light"/>
              <a:ea typeface="Lato Light"/>
              <a:cs typeface="Lato Light"/>
              <a:sym typeface="Lato Light"/>
            </a:endParaRPr>
          </a:p>
        </p:txBody>
      </p:sp>
      <p:sp>
        <p:nvSpPr>
          <p:cNvPr id="2328" name="Google Shape;2328;p86"/>
          <p:cNvSpPr txBox="1"/>
          <p:nvPr/>
        </p:nvSpPr>
        <p:spPr>
          <a:xfrm>
            <a:off x="7596254" y="3774946"/>
            <a:ext cx="6696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50%</a:t>
            </a:r>
            <a:endParaRPr sz="1800" b="1">
              <a:solidFill>
                <a:schemeClr val="dk2"/>
              </a:solidFill>
              <a:latin typeface="Oswald"/>
              <a:ea typeface="Oswald"/>
              <a:cs typeface="Oswald"/>
              <a:sym typeface="Oswald"/>
            </a:endParaRPr>
          </a:p>
        </p:txBody>
      </p:sp>
      <p:grpSp>
        <p:nvGrpSpPr>
          <p:cNvPr id="2329" name="Google Shape;2329;p86"/>
          <p:cNvGrpSpPr/>
          <p:nvPr/>
        </p:nvGrpSpPr>
        <p:grpSpPr>
          <a:xfrm rot="5400000">
            <a:off x="2295118" y="2494386"/>
            <a:ext cx="1063174" cy="453223"/>
            <a:chOff x="392250" y="684574"/>
            <a:chExt cx="1439250" cy="374101"/>
          </a:xfrm>
        </p:grpSpPr>
        <p:sp>
          <p:nvSpPr>
            <p:cNvPr id="2330" name="Google Shape;2330;p86"/>
            <p:cNvSpPr/>
            <p:nvPr/>
          </p:nvSpPr>
          <p:spPr>
            <a:xfrm>
              <a:off x="392250" y="684575"/>
              <a:ext cx="1439100" cy="37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6"/>
            <p:cNvSpPr/>
            <p:nvPr/>
          </p:nvSpPr>
          <p:spPr>
            <a:xfrm>
              <a:off x="1061700" y="684574"/>
              <a:ext cx="769800" cy="37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86"/>
          <p:cNvSpPr txBox="1"/>
          <p:nvPr/>
        </p:nvSpPr>
        <p:spPr>
          <a:xfrm rot="-5400000">
            <a:off x="2421555" y="2687398"/>
            <a:ext cx="810300" cy="14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Oswald"/>
                <a:ea typeface="Oswald"/>
                <a:cs typeface="Oswald"/>
                <a:sym typeface="Oswald"/>
              </a:rPr>
              <a:t>50%</a:t>
            </a:r>
            <a:endParaRPr sz="1800" b="1">
              <a:solidFill>
                <a:schemeClr val="dk2"/>
              </a:solidFill>
              <a:latin typeface="Oswald"/>
              <a:ea typeface="Oswald"/>
              <a:cs typeface="Oswald"/>
              <a:sym typeface="Oswald"/>
            </a:endParaRPr>
          </a:p>
        </p:txBody>
      </p:sp>
      <p:grpSp>
        <p:nvGrpSpPr>
          <p:cNvPr id="2333" name="Google Shape;2333;p86"/>
          <p:cNvGrpSpPr/>
          <p:nvPr/>
        </p:nvGrpSpPr>
        <p:grpSpPr>
          <a:xfrm>
            <a:off x="1125323" y="1999952"/>
            <a:ext cx="339253" cy="339253"/>
            <a:chOff x="5660400" y="238125"/>
            <a:chExt cx="481825" cy="481825"/>
          </a:xfrm>
        </p:grpSpPr>
        <p:sp>
          <p:nvSpPr>
            <p:cNvPr id="2334" name="Google Shape;2334;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5" name="Google Shape;2335;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36" name="Google Shape;2336;p86"/>
          <p:cNvGrpSpPr/>
          <p:nvPr/>
        </p:nvGrpSpPr>
        <p:grpSpPr>
          <a:xfrm>
            <a:off x="4188823" y="1478753"/>
            <a:ext cx="339253" cy="339253"/>
            <a:chOff x="1492675" y="2620775"/>
            <a:chExt cx="481825" cy="481825"/>
          </a:xfrm>
        </p:grpSpPr>
        <p:sp>
          <p:nvSpPr>
            <p:cNvPr id="2337" name="Google Shape;2337;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8" name="Google Shape;2338;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39" name="Google Shape;2339;p86"/>
          <p:cNvGrpSpPr/>
          <p:nvPr/>
        </p:nvGrpSpPr>
        <p:grpSpPr>
          <a:xfrm>
            <a:off x="2656999" y="1745772"/>
            <a:ext cx="339411" cy="337193"/>
            <a:chOff x="3863900" y="4993625"/>
            <a:chExt cx="482050" cy="478900"/>
          </a:xfrm>
        </p:grpSpPr>
        <p:sp>
          <p:nvSpPr>
            <p:cNvPr id="2340" name="Google Shape;2340;p8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1" name="Google Shape;2341;p8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2" name="Google Shape;2342;p8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3" name="Google Shape;2343;p8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87"/>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2349" name="Google Shape;2349;p87"/>
          <p:cNvSpPr txBox="1"/>
          <p:nvPr/>
        </p:nvSpPr>
        <p:spPr>
          <a:xfrm>
            <a:off x="707100" y="4350095"/>
            <a:ext cx="7729800" cy="40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latin typeface="Fira Sans"/>
                <a:ea typeface="Fira Sans"/>
                <a:cs typeface="Fira Sans"/>
                <a:sym typeface="Fira Sans"/>
              </a:rPr>
              <a:t>Mercury is the closest planet to the Sun and the smallest one in the Solar System</a:t>
            </a:r>
            <a:endParaRPr>
              <a:solidFill>
                <a:schemeClr val="dk2"/>
              </a:solidFill>
              <a:latin typeface="Fira Sans"/>
              <a:ea typeface="Fira Sans"/>
              <a:cs typeface="Fira Sans"/>
              <a:sym typeface="Fira Sans"/>
            </a:endParaRPr>
          </a:p>
        </p:txBody>
      </p:sp>
      <p:grpSp>
        <p:nvGrpSpPr>
          <p:cNvPr id="2350" name="Google Shape;2350;p87"/>
          <p:cNvGrpSpPr/>
          <p:nvPr/>
        </p:nvGrpSpPr>
        <p:grpSpPr>
          <a:xfrm>
            <a:off x="1809941" y="1391336"/>
            <a:ext cx="5522129" cy="2941840"/>
            <a:chOff x="233350" y="949250"/>
            <a:chExt cx="7137300" cy="3802300"/>
          </a:xfrm>
        </p:grpSpPr>
        <p:sp>
          <p:nvSpPr>
            <p:cNvPr id="2351" name="Google Shape;2351;p8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87"/>
          <p:cNvSpPr/>
          <p:nvPr/>
        </p:nvSpPr>
        <p:spPr>
          <a:xfrm rot="5400000">
            <a:off x="3968898" y="1809679"/>
            <a:ext cx="556948" cy="208714"/>
          </a:xfrm>
          <a:custGeom>
            <a:avLst/>
            <a:gdLst/>
            <a:ahLst/>
            <a:cxnLst/>
            <a:rect l="l" t="t" r="r" b="b"/>
            <a:pathLst>
              <a:path w="10755" h="4030" extrusionOk="0">
                <a:moveTo>
                  <a:pt x="0" y="2747"/>
                </a:moveTo>
                <a:lnTo>
                  <a:pt x="10754" y="4030"/>
                </a:lnTo>
                <a:lnTo>
                  <a:pt x="30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7"/>
          <p:cNvSpPr/>
          <p:nvPr/>
        </p:nvSpPr>
        <p:spPr>
          <a:xfrm rot="5400000">
            <a:off x="2300188" y="2366651"/>
            <a:ext cx="556948" cy="208714"/>
          </a:xfrm>
          <a:custGeom>
            <a:avLst/>
            <a:gdLst/>
            <a:ahLst/>
            <a:cxnLst/>
            <a:rect l="l" t="t" r="r" b="b"/>
            <a:pathLst>
              <a:path w="10755" h="4030" extrusionOk="0">
                <a:moveTo>
                  <a:pt x="0" y="2747"/>
                </a:moveTo>
                <a:lnTo>
                  <a:pt x="10754" y="4030"/>
                </a:lnTo>
                <a:lnTo>
                  <a:pt x="30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7"/>
          <p:cNvSpPr/>
          <p:nvPr/>
        </p:nvSpPr>
        <p:spPr>
          <a:xfrm rot="5400000">
            <a:off x="4904838" y="3229315"/>
            <a:ext cx="556948" cy="208714"/>
          </a:xfrm>
          <a:custGeom>
            <a:avLst/>
            <a:gdLst/>
            <a:ahLst/>
            <a:cxnLst/>
            <a:rect l="l" t="t" r="r" b="b"/>
            <a:pathLst>
              <a:path w="10755" h="4030" extrusionOk="0">
                <a:moveTo>
                  <a:pt x="0" y="2747"/>
                </a:moveTo>
                <a:lnTo>
                  <a:pt x="10754" y="4030"/>
                </a:lnTo>
                <a:lnTo>
                  <a:pt x="30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7"/>
          <p:cNvSpPr/>
          <p:nvPr/>
        </p:nvSpPr>
        <p:spPr>
          <a:xfrm rot="5400000">
            <a:off x="6187597" y="2154550"/>
            <a:ext cx="556948" cy="208714"/>
          </a:xfrm>
          <a:custGeom>
            <a:avLst/>
            <a:gdLst/>
            <a:ahLst/>
            <a:cxnLst/>
            <a:rect l="l" t="t" r="r" b="b"/>
            <a:pathLst>
              <a:path w="10755" h="4030" extrusionOk="0">
                <a:moveTo>
                  <a:pt x="0" y="2747"/>
                </a:moveTo>
                <a:lnTo>
                  <a:pt x="10754" y="4030"/>
                </a:lnTo>
                <a:lnTo>
                  <a:pt x="30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0"/>
                                        </p:tgtEl>
                                        <p:attrNameLst>
                                          <p:attrName>style.visibility</p:attrName>
                                        </p:attrNameLst>
                                      </p:cBhvr>
                                      <p:to>
                                        <p:strVal val="visible"/>
                                      </p:to>
                                    </p:set>
                                    <p:animEffect transition="in" filter="fade">
                                      <p:cBhvr>
                                        <p:cTn id="7" dur="1000"/>
                                        <p:tgtEl>
                                          <p:spTgt spid="23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02"/>
                                        </p:tgtEl>
                                        <p:attrNameLst>
                                          <p:attrName>style.visibility</p:attrName>
                                        </p:attrNameLst>
                                      </p:cBhvr>
                                      <p:to>
                                        <p:strVal val="visible"/>
                                      </p:to>
                                    </p:set>
                                    <p:animEffect transition="in" filter="fade">
                                      <p:cBhvr>
                                        <p:cTn id="11" dur="400"/>
                                        <p:tgtEl>
                                          <p:spTgt spid="2402"/>
                                        </p:tgtEl>
                                      </p:cBhvr>
                                    </p:animEffect>
                                  </p:childTnLst>
                                </p:cTn>
                              </p:par>
                            </p:childTnLst>
                          </p:cTn>
                        </p:par>
                        <p:par>
                          <p:cTn id="12" fill="hold">
                            <p:stCondLst>
                              <p:cond delay="1400"/>
                            </p:stCondLst>
                            <p:childTnLst>
                              <p:par>
                                <p:cTn id="13" presetID="10" presetClass="entr" presetSubtype="0" fill="hold" nodeType="afterEffect">
                                  <p:stCondLst>
                                    <p:cond delay="0"/>
                                  </p:stCondLst>
                                  <p:childTnLst>
                                    <p:set>
                                      <p:cBhvr>
                                        <p:cTn id="14" dur="1" fill="hold">
                                          <p:stCondLst>
                                            <p:cond delay="0"/>
                                          </p:stCondLst>
                                        </p:cTn>
                                        <p:tgtEl>
                                          <p:spTgt spid="2403"/>
                                        </p:tgtEl>
                                        <p:attrNameLst>
                                          <p:attrName>style.visibility</p:attrName>
                                        </p:attrNameLst>
                                      </p:cBhvr>
                                      <p:to>
                                        <p:strVal val="visible"/>
                                      </p:to>
                                    </p:set>
                                    <p:animEffect transition="in" filter="fade">
                                      <p:cBhvr>
                                        <p:cTn id="15" dur="500"/>
                                        <p:tgtEl>
                                          <p:spTgt spid="2403"/>
                                        </p:tgtEl>
                                      </p:cBhvr>
                                    </p:animEffect>
                                  </p:childTnLst>
                                </p:cTn>
                              </p:par>
                            </p:childTnLst>
                          </p:cTn>
                        </p:par>
                        <p:par>
                          <p:cTn id="16" fill="hold">
                            <p:stCondLst>
                              <p:cond delay="1900"/>
                            </p:stCondLst>
                            <p:childTnLst>
                              <p:par>
                                <p:cTn id="17" presetID="10" presetClass="entr" presetSubtype="0" fill="hold" nodeType="afterEffect">
                                  <p:stCondLst>
                                    <p:cond delay="0"/>
                                  </p:stCondLst>
                                  <p:childTnLst>
                                    <p:set>
                                      <p:cBhvr>
                                        <p:cTn id="18" dur="1" fill="hold">
                                          <p:stCondLst>
                                            <p:cond delay="0"/>
                                          </p:stCondLst>
                                        </p:cTn>
                                        <p:tgtEl>
                                          <p:spTgt spid="2404"/>
                                        </p:tgtEl>
                                        <p:attrNameLst>
                                          <p:attrName>style.visibility</p:attrName>
                                        </p:attrNameLst>
                                      </p:cBhvr>
                                      <p:to>
                                        <p:strVal val="visible"/>
                                      </p:to>
                                    </p:set>
                                    <p:animEffect transition="in" filter="fade">
                                      <p:cBhvr>
                                        <p:cTn id="19" dur="400"/>
                                        <p:tgtEl>
                                          <p:spTgt spid="2404"/>
                                        </p:tgtEl>
                                      </p:cBhvr>
                                    </p:animEffect>
                                  </p:childTnLst>
                                </p:cTn>
                              </p:par>
                            </p:childTnLst>
                          </p:cTn>
                        </p:par>
                        <p:par>
                          <p:cTn id="20" fill="hold">
                            <p:stCondLst>
                              <p:cond delay="2300"/>
                            </p:stCondLst>
                            <p:childTnLst>
                              <p:par>
                                <p:cTn id="21" presetID="10" presetClass="entr" presetSubtype="0" fill="hold" nodeType="afterEffect">
                                  <p:stCondLst>
                                    <p:cond delay="0"/>
                                  </p:stCondLst>
                                  <p:childTnLst>
                                    <p:set>
                                      <p:cBhvr>
                                        <p:cTn id="22" dur="1" fill="hold">
                                          <p:stCondLst>
                                            <p:cond delay="0"/>
                                          </p:stCondLst>
                                        </p:cTn>
                                        <p:tgtEl>
                                          <p:spTgt spid="2405"/>
                                        </p:tgtEl>
                                        <p:attrNameLst>
                                          <p:attrName>style.visibility</p:attrName>
                                        </p:attrNameLst>
                                      </p:cBhvr>
                                      <p:to>
                                        <p:strVal val="visible"/>
                                      </p:to>
                                    </p:set>
                                    <p:animEffect transition="in" filter="fade">
                                      <p:cBhvr>
                                        <p:cTn id="23" dur="500"/>
                                        <p:tgtEl>
                                          <p:spTgt spid="2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grpSp>
        <p:nvGrpSpPr>
          <p:cNvPr id="2410" name="Google Shape;2410;p88"/>
          <p:cNvGrpSpPr/>
          <p:nvPr/>
        </p:nvGrpSpPr>
        <p:grpSpPr>
          <a:xfrm>
            <a:off x="608459" y="1392816"/>
            <a:ext cx="5492866" cy="3154388"/>
            <a:chOff x="233350" y="949250"/>
            <a:chExt cx="7137300" cy="3802300"/>
          </a:xfrm>
        </p:grpSpPr>
        <p:sp>
          <p:nvSpPr>
            <p:cNvPr id="2411" name="Google Shape;2411;p8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2" name="Google Shape;2462;p88"/>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2463" name="Google Shape;2463;p88"/>
          <p:cNvSpPr txBox="1"/>
          <p:nvPr/>
        </p:nvSpPr>
        <p:spPr>
          <a:xfrm>
            <a:off x="6783041" y="1273137"/>
            <a:ext cx="14013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Oswald"/>
                <a:ea typeface="Oswald"/>
                <a:cs typeface="Oswald"/>
                <a:sym typeface="Oswald"/>
              </a:rPr>
              <a:t>Mars</a:t>
            </a:r>
            <a:endParaRPr sz="1800" b="1">
              <a:solidFill>
                <a:schemeClr val="accent1"/>
              </a:solidFill>
              <a:latin typeface="Oswald"/>
              <a:ea typeface="Oswald"/>
              <a:cs typeface="Oswald"/>
              <a:sym typeface="Oswald"/>
            </a:endParaRPr>
          </a:p>
        </p:txBody>
      </p:sp>
      <p:sp>
        <p:nvSpPr>
          <p:cNvPr id="2464" name="Google Shape;2464;p88"/>
          <p:cNvSpPr txBox="1"/>
          <p:nvPr/>
        </p:nvSpPr>
        <p:spPr>
          <a:xfrm>
            <a:off x="6783048" y="1603150"/>
            <a:ext cx="18447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2"/>
                </a:solidFill>
                <a:latin typeface="Fira Sans"/>
                <a:ea typeface="Fira Sans"/>
                <a:cs typeface="Fira Sans"/>
                <a:sym typeface="Fira Sans"/>
              </a:rPr>
              <a:t>Despite being red, Mars is a cold place</a:t>
            </a:r>
            <a:endParaRPr>
              <a:solidFill>
                <a:schemeClr val="dk2"/>
              </a:solidFill>
              <a:latin typeface="Fira Sans"/>
              <a:ea typeface="Fira Sans"/>
              <a:cs typeface="Fira Sans"/>
              <a:sym typeface="Fira Sans"/>
            </a:endParaRPr>
          </a:p>
        </p:txBody>
      </p:sp>
      <p:sp>
        <p:nvSpPr>
          <p:cNvPr id="2465" name="Google Shape;2465;p88"/>
          <p:cNvSpPr txBox="1"/>
          <p:nvPr/>
        </p:nvSpPr>
        <p:spPr>
          <a:xfrm>
            <a:off x="6783041" y="2091350"/>
            <a:ext cx="14013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2"/>
                </a:solidFill>
                <a:latin typeface="Oswald"/>
                <a:ea typeface="Oswald"/>
                <a:cs typeface="Oswald"/>
                <a:sym typeface="Oswald"/>
              </a:rPr>
              <a:t>Venus</a:t>
            </a:r>
            <a:endParaRPr sz="1800" b="1">
              <a:solidFill>
                <a:schemeClr val="accent2"/>
              </a:solidFill>
              <a:latin typeface="Oswald"/>
              <a:ea typeface="Oswald"/>
              <a:cs typeface="Oswald"/>
              <a:sym typeface="Oswald"/>
            </a:endParaRPr>
          </a:p>
        </p:txBody>
      </p:sp>
      <p:sp>
        <p:nvSpPr>
          <p:cNvPr id="2466" name="Google Shape;2466;p88"/>
          <p:cNvSpPr txBox="1"/>
          <p:nvPr/>
        </p:nvSpPr>
        <p:spPr>
          <a:xfrm>
            <a:off x="6783048" y="2427175"/>
            <a:ext cx="18447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2"/>
                </a:solidFill>
                <a:latin typeface="Fira Sans"/>
                <a:ea typeface="Fira Sans"/>
                <a:cs typeface="Fira Sans"/>
                <a:sym typeface="Fira Sans"/>
              </a:rPr>
              <a:t>It’s the second planet from the Sun</a:t>
            </a:r>
            <a:endParaRPr>
              <a:solidFill>
                <a:schemeClr val="dk2"/>
              </a:solidFill>
              <a:latin typeface="Fira Sans"/>
              <a:ea typeface="Fira Sans"/>
              <a:cs typeface="Fira Sans"/>
              <a:sym typeface="Fira Sans"/>
            </a:endParaRPr>
          </a:p>
        </p:txBody>
      </p:sp>
      <p:sp>
        <p:nvSpPr>
          <p:cNvPr id="2467" name="Google Shape;2467;p88"/>
          <p:cNvSpPr txBox="1"/>
          <p:nvPr/>
        </p:nvSpPr>
        <p:spPr>
          <a:xfrm>
            <a:off x="6783041" y="2909563"/>
            <a:ext cx="14013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Oswald"/>
                <a:ea typeface="Oswald"/>
                <a:cs typeface="Oswald"/>
                <a:sym typeface="Oswald"/>
              </a:rPr>
              <a:t>Mercury</a:t>
            </a:r>
            <a:endParaRPr sz="1800" b="1">
              <a:solidFill>
                <a:schemeClr val="accent3"/>
              </a:solidFill>
              <a:latin typeface="Oswald"/>
              <a:ea typeface="Oswald"/>
              <a:cs typeface="Oswald"/>
              <a:sym typeface="Oswald"/>
            </a:endParaRPr>
          </a:p>
        </p:txBody>
      </p:sp>
      <p:sp>
        <p:nvSpPr>
          <p:cNvPr id="2468" name="Google Shape;2468;p88"/>
          <p:cNvSpPr txBox="1"/>
          <p:nvPr/>
        </p:nvSpPr>
        <p:spPr>
          <a:xfrm>
            <a:off x="6783048" y="3242775"/>
            <a:ext cx="18447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It’s the smallest planet of them all</a:t>
            </a:r>
            <a:endParaRPr>
              <a:solidFill>
                <a:schemeClr val="dk2"/>
              </a:solidFill>
              <a:latin typeface="Fira Sans"/>
              <a:ea typeface="Fira Sans"/>
              <a:cs typeface="Fira Sans"/>
              <a:sym typeface="Fira Sans"/>
            </a:endParaRPr>
          </a:p>
        </p:txBody>
      </p:sp>
      <p:sp>
        <p:nvSpPr>
          <p:cNvPr id="2469" name="Google Shape;2469;p88"/>
          <p:cNvSpPr txBox="1"/>
          <p:nvPr/>
        </p:nvSpPr>
        <p:spPr>
          <a:xfrm>
            <a:off x="6783041" y="3727788"/>
            <a:ext cx="14013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swald"/>
                <a:ea typeface="Oswald"/>
                <a:cs typeface="Oswald"/>
                <a:sym typeface="Oswald"/>
              </a:rPr>
              <a:t>Saturn</a:t>
            </a:r>
            <a:endParaRPr sz="1800" b="1">
              <a:solidFill>
                <a:schemeClr val="accent4"/>
              </a:solidFill>
              <a:latin typeface="Oswald"/>
              <a:ea typeface="Oswald"/>
              <a:cs typeface="Oswald"/>
              <a:sym typeface="Oswald"/>
            </a:endParaRPr>
          </a:p>
        </p:txBody>
      </p:sp>
      <p:sp>
        <p:nvSpPr>
          <p:cNvPr id="2470" name="Google Shape;2470;p88"/>
          <p:cNvSpPr txBox="1"/>
          <p:nvPr/>
        </p:nvSpPr>
        <p:spPr>
          <a:xfrm>
            <a:off x="6783048" y="4064875"/>
            <a:ext cx="18447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2"/>
                </a:solidFill>
                <a:latin typeface="Fira Sans"/>
                <a:ea typeface="Fira Sans"/>
                <a:cs typeface="Fira Sans"/>
                <a:sym typeface="Fira Sans"/>
              </a:rPr>
              <a:t>Saturn is a gas giant and has rings</a:t>
            </a:r>
            <a:endParaRPr>
              <a:solidFill>
                <a:schemeClr val="dk2"/>
              </a:solidFill>
              <a:latin typeface="Fira Sans"/>
              <a:ea typeface="Fira Sans"/>
              <a:cs typeface="Fira Sans"/>
              <a:sym typeface="Fira Sans"/>
            </a:endParaRPr>
          </a:p>
        </p:txBody>
      </p:sp>
      <p:grpSp>
        <p:nvGrpSpPr>
          <p:cNvPr id="2471" name="Google Shape;2471;p88"/>
          <p:cNvGrpSpPr/>
          <p:nvPr/>
        </p:nvGrpSpPr>
        <p:grpSpPr>
          <a:xfrm>
            <a:off x="3983500" y="1603150"/>
            <a:ext cx="2737631" cy="349612"/>
            <a:chOff x="4045400" y="1600575"/>
            <a:chExt cx="2737631" cy="349612"/>
          </a:xfrm>
        </p:grpSpPr>
        <p:cxnSp>
          <p:nvCxnSpPr>
            <p:cNvPr id="2472" name="Google Shape;2472;p88"/>
            <p:cNvCxnSpPr/>
            <p:nvPr/>
          </p:nvCxnSpPr>
          <p:spPr>
            <a:xfrm rot="10800000">
              <a:off x="4045400" y="1600575"/>
              <a:ext cx="2476800" cy="205200"/>
            </a:xfrm>
            <a:prstGeom prst="bentConnector3">
              <a:avLst>
                <a:gd name="adj1" fmla="val 50000"/>
              </a:avLst>
            </a:prstGeom>
            <a:noFill/>
            <a:ln w="28575" cap="flat" cmpd="sng">
              <a:solidFill>
                <a:schemeClr val="accent1"/>
              </a:solidFill>
              <a:prstDash val="solid"/>
              <a:round/>
              <a:headEnd type="none" w="med" len="med"/>
              <a:tailEnd type="diamond" w="med" len="med"/>
            </a:ln>
          </p:spPr>
        </p:cxnSp>
        <p:sp>
          <p:nvSpPr>
            <p:cNvPr id="2473" name="Google Shape;2473;p88"/>
            <p:cNvSpPr/>
            <p:nvPr/>
          </p:nvSpPr>
          <p:spPr>
            <a:xfrm>
              <a:off x="6415950" y="1697931"/>
              <a:ext cx="367081" cy="252256"/>
            </a:xfrm>
            <a:custGeom>
              <a:avLst/>
              <a:gdLst/>
              <a:ahLst/>
              <a:cxnLst/>
              <a:rect l="l" t="t" r="r" b="b"/>
              <a:pathLst>
                <a:path w="17570" h="12074" extrusionOk="0">
                  <a:moveTo>
                    <a:pt x="0" y="0"/>
                  </a:moveTo>
                  <a:lnTo>
                    <a:pt x="6675" y="12074"/>
                  </a:lnTo>
                  <a:lnTo>
                    <a:pt x="17570" y="1473"/>
                  </a:lnTo>
                  <a:close/>
                </a:path>
              </a:pathLst>
            </a:custGeom>
            <a:solidFill>
              <a:schemeClr val="accent1"/>
            </a:solidFill>
            <a:ln>
              <a:noFill/>
            </a:ln>
          </p:spPr>
        </p:sp>
      </p:grpSp>
      <p:grpSp>
        <p:nvGrpSpPr>
          <p:cNvPr id="2474" name="Google Shape;2474;p88"/>
          <p:cNvGrpSpPr/>
          <p:nvPr/>
        </p:nvGrpSpPr>
        <p:grpSpPr>
          <a:xfrm>
            <a:off x="1326548" y="2150350"/>
            <a:ext cx="5500306" cy="711421"/>
            <a:chOff x="1326548" y="2150350"/>
            <a:chExt cx="5500306" cy="711421"/>
          </a:xfrm>
        </p:grpSpPr>
        <p:cxnSp>
          <p:nvCxnSpPr>
            <p:cNvPr id="2475" name="Google Shape;2475;p88"/>
            <p:cNvCxnSpPr/>
            <p:nvPr/>
          </p:nvCxnSpPr>
          <p:spPr>
            <a:xfrm rot="10800000">
              <a:off x="1326548" y="2150350"/>
              <a:ext cx="5158500" cy="405000"/>
            </a:xfrm>
            <a:prstGeom prst="bentConnector3">
              <a:avLst>
                <a:gd name="adj1" fmla="val 50000"/>
              </a:avLst>
            </a:prstGeom>
            <a:noFill/>
            <a:ln w="28575" cap="flat" cmpd="sng">
              <a:solidFill>
                <a:schemeClr val="accent2"/>
              </a:solidFill>
              <a:prstDash val="solid"/>
              <a:round/>
              <a:headEnd type="none" w="med" len="med"/>
              <a:tailEnd type="diamond" w="med" len="med"/>
            </a:ln>
          </p:spPr>
        </p:cxnSp>
        <p:sp>
          <p:nvSpPr>
            <p:cNvPr id="2476" name="Google Shape;2476;p88"/>
            <p:cNvSpPr/>
            <p:nvPr/>
          </p:nvSpPr>
          <p:spPr>
            <a:xfrm rot="-3653685">
              <a:off x="6368547" y="2445555"/>
              <a:ext cx="439236" cy="301840"/>
            </a:xfrm>
            <a:custGeom>
              <a:avLst/>
              <a:gdLst/>
              <a:ahLst/>
              <a:cxnLst/>
              <a:rect l="l" t="t" r="r" b="b"/>
              <a:pathLst>
                <a:path w="17570" h="12074" extrusionOk="0">
                  <a:moveTo>
                    <a:pt x="0" y="0"/>
                  </a:moveTo>
                  <a:lnTo>
                    <a:pt x="6675" y="12074"/>
                  </a:lnTo>
                  <a:lnTo>
                    <a:pt x="17570" y="1473"/>
                  </a:lnTo>
                  <a:close/>
                </a:path>
              </a:pathLst>
            </a:custGeom>
            <a:solidFill>
              <a:schemeClr val="accent2"/>
            </a:solidFill>
            <a:ln>
              <a:noFill/>
            </a:ln>
          </p:spPr>
        </p:sp>
      </p:grpSp>
      <p:grpSp>
        <p:nvGrpSpPr>
          <p:cNvPr id="2477" name="Google Shape;2477;p88"/>
          <p:cNvGrpSpPr/>
          <p:nvPr/>
        </p:nvGrpSpPr>
        <p:grpSpPr>
          <a:xfrm>
            <a:off x="3255223" y="3143274"/>
            <a:ext cx="3480626" cy="337194"/>
            <a:chOff x="3240498" y="3143274"/>
            <a:chExt cx="3480626" cy="337194"/>
          </a:xfrm>
        </p:grpSpPr>
        <p:cxnSp>
          <p:nvCxnSpPr>
            <p:cNvPr id="2478" name="Google Shape;2478;p88"/>
            <p:cNvCxnSpPr/>
            <p:nvPr/>
          </p:nvCxnSpPr>
          <p:spPr>
            <a:xfrm rot="10800000">
              <a:off x="3240498" y="3249700"/>
              <a:ext cx="3200100" cy="39300"/>
            </a:xfrm>
            <a:prstGeom prst="bentConnector3">
              <a:avLst>
                <a:gd name="adj1" fmla="val 50000"/>
              </a:avLst>
            </a:prstGeom>
            <a:noFill/>
            <a:ln w="28575" cap="flat" cmpd="sng">
              <a:solidFill>
                <a:schemeClr val="accent3"/>
              </a:solidFill>
              <a:prstDash val="solid"/>
              <a:round/>
              <a:headEnd type="none" w="med" len="med"/>
              <a:tailEnd type="diamond" w="med" len="med"/>
            </a:ln>
          </p:spPr>
        </p:cxnSp>
        <p:sp>
          <p:nvSpPr>
            <p:cNvPr id="2479" name="Google Shape;2479;p88"/>
            <p:cNvSpPr/>
            <p:nvPr/>
          </p:nvSpPr>
          <p:spPr>
            <a:xfrm rot="-284962">
              <a:off x="6270117" y="3160941"/>
              <a:ext cx="439265" cy="301860"/>
            </a:xfrm>
            <a:custGeom>
              <a:avLst/>
              <a:gdLst/>
              <a:ahLst/>
              <a:cxnLst/>
              <a:rect l="l" t="t" r="r" b="b"/>
              <a:pathLst>
                <a:path w="17570" h="12074" extrusionOk="0">
                  <a:moveTo>
                    <a:pt x="0" y="0"/>
                  </a:moveTo>
                  <a:lnTo>
                    <a:pt x="6675" y="12074"/>
                  </a:lnTo>
                  <a:lnTo>
                    <a:pt x="17570" y="1473"/>
                  </a:lnTo>
                  <a:close/>
                </a:path>
              </a:pathLst>
            </a:custGeom>
            <a:solidFill>
              <a:schemeClr val="accent3"/>
            </a:solidFill>
            <a:ln>
              <a:noFill/>
            </a:ln>
          </p:spPr>
        </p:sp>
      </p:grpSp>
      <p:grpSp>
        <p:nvGrpSpPr>
          <p:cNvPr id="2480" name="Google Shape;2480;p88"/>
          <p:cNvGrpSpPr/>
          <p:nvPr/>
        </p:nvGrpSpPr>
        <p:grpSpPr>
          <a:xfrm>
            <a:off x="5301248" y="3886925"/>
            <a:ext cx="1545231" cy="552894"/>
            <a:chOff x="5224348" y="3898500"/>
            <a:chExt cx="1545231" cy="552894"/>
          </a:xfrm>
        </p:grpSpPr>
        <p:cxnSp>
          <p:nvCxnSpPr>
            <p:cNvPr id="2481" name="Google Shape;2481;p88"/>
            <p:cNvCxnSpPr/>
            <p:nvPr/>
          </p:nvCxnSpPr>
          <p:spPr>
            <a:xfrm rot="10800000">
              <a:off x="5224348" y="3898500"/>
              <a:ext cx="1191600" cy="254100"/>
            </a:xfrm>
            <a:prstGeom prst="bentConnector3">
              <a:avLst>
                <a:gd name="adj1" fmla="val 50000"/>
              </a:avLst>
            </a:prstGeom>
            <a:noFill/>
            <a:ln w="28575" cap="flat" cmpd="sng">
              <a:solidFill>
                <a:schemeClr val="accent4"/>
              </a:solidFill>
              <a:prstDash val="solid"/>
              <a:round/>
              <a:headEnd type="none" w="med" len="med"/>
              <a:tailEnd type="diamond" w="med" len="med"/>
            </a:ln>
          </p:spPr>
        </p:cxnSp>
        <p:sp>
          <p:nvSpPr>
            <p:cNvPr id="2482" name="Google Shape;2482;p88"/>
            <p:cNvSpPr/>
            <p:nvPr/>
          </p:nvSpPr>
          <p:spPr>
            <a:xfrm rot="-3604434">
              <a:off x="6309568" y="4034819"/>
              <a:ext cx="439265" cy="301861"/>
            </a:xfrm>
            <a:custGeom>
              <a:avLst/>
              <a:gdLst/>
              <a:ahLst/>
              <a:cxnLst/>
              <a:rect l="l" t="t" r="r" b="b"/>
              <a:pathLst>
                <a:path w="17570" h="12074" extrusionOk="0">
                  <a:moveTo>
                    <a:pt x="0" y="0"/>
                  </a:moveTo>
                  <a:lnTo>
                    <a:pt x="6675" y="12074"/>
                  </a:lnTo>
                  <a:lnTo>
                    <a:pt x="17570" y="1473"/>
                  </a:lnTo>
                  <a:close/>
                </a:path>
              </a:pathLst>
            </a:custGeom>
            <a:solidFill>
              <a:schemeClr val="accent4"/>
            </a:solidFill>
            <a:ln>
              <a:noFill/>
            </a:ln>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89"/>
          <p:cNvSpPr/>
          <p:nvPr/>
        </p:nvSpPr>
        <p:spPr>
          <a:xfrm>
            <a:off x="3445133" y="1371600"/>
            <a:ext cx="2253734" cy="2857428"/>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9"/>
          <p:cNvSpPr txBox="1">
            <a:spLocks noGrp="1"/>
          </p:cNvSpPr>
          <p:nvPr>
            <p:ph type="title"/>
          </p:nvPr>
        </p:nvSpPr>
        <p:spPr>
          <a:xfrm>
            <a:off x="713225" y="438728"/>
            <a:ext cx="77175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2489" name="Google Shape;2489;p89"/>
          <p:cNvSpPr txBox="1"/>
          <p:nvPr/>
        </p:nvSpPr>
        <p:spPr>
          <a:xfrm>
            <a:off x="1319488" y="1241387"/>
            <a:ext cx="14013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swald"/>
                <a:ea typeface="Oswald"/>
                <a:cs typeface="Oswald"/>
                <a:sym typeface="Oswald"/>
              </a:rPr>
              <a:t>Mars</a:t>
            </a:r>
            <a:endParaRPr sz="1800" b="1">
              <a:solidFill>
                <a:schemeClr val="accent4"/>
              </a:solidFill>
              <a:latin typeface="Oswald"/>
              <a:ea typeface="Oswald"/>
              <a:cs typeface="Oswald"/>
              <a:sym typeface="Oswald"/>
            </a:endParaRPr>
          </a:p>
        </p:txBody>
      </p:sp>
      <p:sp>
        <p:nvSpPr>
          <p:cNvPr id="2490" name="Google Shape;2490;p89"/>
          <p:cNvSpPr txBox="1"/>
          <p:nvPr/>
        </p:nvSpPr>
        <p:spPr>
          <a:xfrm>
            <a:off x="1319478" y="1549300"/>
            <a:ext cx="20031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2"/>
                </a:solidFill>
                <a:latin typeface="Fira Sans"/>
                <a:ea typeface="Fira Sans"/>
                <a:cs typeface="Fira Sans"/>
                <a:sym typeface="Fira Sans"/>
              </a:rPr>
              <a:t>Despite being red, Mars is a cold place</a:t>
            </a:r>
            <a:endParaRPr>
              <a:solidFill>
                <a:schemeClr val="dk2"/>
              </a:solidFill>
              <a:latin typeface="Fira Sans"/>
              <a:ea typeface="Fira Sans"/>
              <a:cs typeface="Fira Sans"/>
              <a:sym typeface="Fira Sans"/>
            </a:endParaRPr>
          </a:p>
        </p:txBody>
      </p:sp>
      <p:sp>
        <p:nvSpPr>
          <p:cNvPr id="2491" name="Google Shape;2491;p89"/>
          <p:cNvSpPr txBox="1"/>
          <p:nvPr/>
        </p:nvSpPr>
        <p:spPr>
          <a:xfrm>
            <a:off x="1319488" y="2336850"/>
            <a:ext cx="14013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Oswald"/>
                <a:ea typeface="Oswald"/>
                <a:cs typeface="Oswald"/>
                <a:sym typeface="Oswald"/>
              </a:rPr>
              <a:t>Venus</a:t>
            </a:r>
            <a:endParaRPr sz="1800" b="1">
              <a:solidFill>
                <a:schemeClr val="accent3"/>
              </a:solidFill>
              <a:latin typeface="Oswald"/>
              <a:ea typeface="Oswald"/>
              <a:cs typeface="Oswald"/>
              <a:sym typeface="Oswald"/>
            </a:endParaRPr>
          </a:p>
        </p:txBody>
      </p:sp>
      <p:sp>
        <p:nvSpPr>
          <p:cNvPr id="2492" name="Google Shape;2492;p89"/>
          <p:cNvSpPr txBox="1"/>
          <p:nvPr/>
        </p:nvSpPr>
        <p:spPr>
          <a:xfrm>
            <a:off x="1319478" y="2648988"/>
            <a:ext cx="20031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2"/>
                </a:solidFill>
                <a:latin typeface="Fira Sans"/>
                <a:ea typeface="Fira Sans"/>
                <a:cs typeface="Fira Sans"/>
                <a:sym typeface="Fira Sans"/>
              </a:rPr>
              <a:t>It’s the second planet from the Sun</a:t>
            </a:r>
            <a:endParaRPr>
              <a:solidFill>
                <a:schemeClr val="dk2"/>
              </a:solidFill>
              <a:latin typeface="Fira Sans"/>
              <a:ea typeface="Fira Sans"/>
              <a:cs typeface="Fira Sans"/>
              <a:sym typeface="Fira Sans"/>
            </a:endParaRPr>
          </a:p>
        </p:txBody>
      </p:sp>
      <p:sp>
        <p:nvSpPr>
          <p:cNvPr id="2493" name="Google Shape;2493;p89"/>
          <p:cNvSpPr txBox="1"/>
          <p:nvPr/>
        </p:nvSpPr>
        <p:spPr>
          <a:xfrm>
            <a:off x="1319488" y="3436513"/>
            <a:ext cx="14013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2"/>
                </a:solidFill>
                <a:latin typeface="Oswald"/>
                <a:ea typeface="Oswald"/>
                <a:cs typeface="Oswald"/>
                <a:sym typeface="Oswald"/>
              </a:rPr>
              <a:t>Mercury</a:t>
            </a:r>
            <a:endParaRPr sz="1800" b="1">
              <a:solidFill>
                <a:schemeClr val="accent2"/>
              </a:solidFill>
              <a:latin typeface="Oswald"/>
              <a:ea typeface="Oswald"/>
              <a:cs typeface="Oswald"/>
              <a:sym typeface="Oswald"/>
            </a:endParaRPr>
          </a:p>
        </p:txBody>
      </p:sp>
      <p:sp>
        <p:nvSpPr>
          <p:cNvPr id="2494" name="Google Shape;2494;p89"/>
          <p:cNvSpPr txBox="1"/>
          <p:nvPr/>
        </p:nvSpPr>
        <p:spPr>
          <a:xfrm>
            <a:off x="1319478" y="3752875"/>
            <a:ext cx="20031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Mercury is the smallest of them all</a:t>
            </a:r>
            <a:endParaRPr>
              <a:solidFill>
                <a:schemeClr val="dk2"/>
              </a:solidFill>
              <a:latin typeface="Fira Sans"/>
              <a:ea typeface="Fira Sans"/>
              <a:cs typeface="Fira Sans"/>
              <a:sym typeface="Fira Sans"/>
            </a:endParaRPr>
          </a:p>
        </p:txBody>
      </p:sp>
      <p:grpSp>
        <p:nvGrpSpPr>
          <p:cNvPr id="2495" name="Google Shape;2495;p89"/>
          <p:cNvGrpSpPr/>
          <p:nvPr/>
        </p:nvGrpSpPr>
        <p:grpSpPr>
          <a:xfrm>
            <a:off x="817820" y="1461551"/>
            <a:ext cx="400447" cy="450470"/>
            <a:chOff x="-17526750" y="3309200"/>
            <a:chExt cx="270975" cy="304825"/>
          </a:xfrm>
        </p:grpSpPr>
        <p:sp>
          <p:nvSpPr>
            <p:cNvPr id="2496" name="Google Shape;2496;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89"/>
          <p:cNvGrpSpPr/>
          <p:nvPr/>
        </p:nvGrpSpPr>
        <p:grpSpPr>
          <a:xfrm>
            <a:off x="792819" y="2555110"/>
            <a:ext cx="450470" cy="449325"/>
            <a:chOff x="-20946600" y="3317850"/>
            <a:chExt cx="304825" cy="304050"/>
          </a:xfrm>
        </p:grpSpPr>
        <p:sp>
          <p:nvSpPr>
            <p:cNvPr id="2502" name="Google Shape;2502;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89"/>
          <p:cNvGrpSpPr/>
          <p:nvPr/>
        </p:nvGrpSpPr>
        <p:grpSpPr>
          <a:xfrm>
            <a:off x="792222" y="3647516"/>
            <a:ext cx="451653" cy="447589"/>
            <a:chOff x="-20572500" y="3319025"/>
            <a:chExt cx="305625" cy="302875"/>
          </a:xfrm>
        </p:grpSpPr>
        <p:sp>
          <p:nvSpPr>
            <p:cNvPr id="2506" name="Google Shape;2506;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507" name="Google Shape;2507;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2508" name="Google Shape;2508;p89"/>
          <p:cNvGrpSpPr/>
          <p:nvPr/>
        </p:nvGrpSpPr>
        <p:grpSpPr>
          <a:xfrm>
            <a:off x="4432948" y="2967087"/>
            <a:ext cx="210698" cy="208802"/>
            <a:chOff x="-20572500" y="3319025"/>
            <a:chExt cx="305625" cy="302875"/>
          </a:xfrm>
        </p:grpSpPr>
        <p:sp>
          <p:nvSpPr>
            <p:cNvPr id="2509" name="Google Shape;2509;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accen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accen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1" name="Google Shape;2511;p89"/>
          <p:cNvGrpSpPr/>
          <p:nvPr/>
        </p:nvGrpSpPr>
        <p:grpSpPr>
          <a:xfrm>
            <a:off x="3913105" y="1706283"/>
            <a:ext cx="186810" cy="210146"/>
            <a:chOff x="-17526750" y="3309200"/>
            <a:chExt cx="270975" cy="304825"/>
          </a:xfrm>
        </p:grpSpPr>
        <p:sp>
          <p:nvSpPr>
            <p:cNvPr id="2512" name="Google Shape;2512;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3" name="Google Shape;2513;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4" name="Google Shape;2514;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5" name="Google Shape;2515;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6" name="Google Shape;2516;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2517" name="Google Shape;2517;p89"/>
          <p:cNvGrpSpPr/>
          <p:nvPr/>
        </p:nvGrpSpPr>
        <p:grpSpPr>
          <a:xfrm>
            <a:off x="4222802" y="2085530"/>
            <a:ext cx="210146" cy="209612"/>
            <a:chOff x="-20946600" y="3317850"/>
            <a:chExt cx="304825" cy="304050"/>
          </a:xfrm>
        </p:grpSpPr>
        <p:sp>
          <p:nvSpPr>
            <p:cNvPr id="2518" name="Google Shape;2518;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1" name="Google Shape;2521;p89"/>
          <p:cNvSpPr txBox="1"/>
          <p:nvPr/>
        </p:nvSpPr>
        <p:spPr>
          <a:xfrm flipH="1">
            <a:off x="6423212" y="1241387"/>
            <a:ext cx="1401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2"/>
                </a:solidFill>
                <a:latin typeface="Oswald"/>
                <a:ea typeface="Oswald"/>
                <a:cs typeface="Oswald"/>
                <a:sym typeface="Oswald"/>
              </a:rPr>
              <a:t>Saturn</a:t>
            </a:r>
            <a:endParaRPr sz="1800" b="1">
              <a:solidFill>
                <a:schemeClr val="accent2"/>
              </a:solidFill>
              <a:latin typeface="Oswald"/>
              <a:ea typeface="Oswald"/>
              <a:cs typeface="Oswald"/>
              <a:sym typeface="Oswald"/>
            </a:endParaRPr>
          </a:p>
        </p:txBody>
      </p:sp>
      <p:sp>
        <p:nvSpPr>
          <p:cNvPr id="2522" name="Google Shape;2522;p89"/>
          <p:cNvSpPr txBox="1"/>
          <p:nvPr/>
        </p:nvSpPr>
        <p:spPr>
          <a:xfrm flipH="1">
            <a:off x="5821422" y="1549300"/>
            <a:ext cx="2003100" cy="71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dk2"/>
                </a:solidFill>
                <a:latin typeface="Fira Sans"/>
                <a:ea typeface="Fira Sans"/>
                <a:cs typeface="Fira Sans"/>
                <a:sym typeface="Fira Sans"/>
              </a:rPr>
              <a:t>It’s a gas giant and has several rings</a:t>
            </a:r>
            <a:endParaRPr>
              <a:solidFill>
                <a:schemeClr val="dk2"/>
              </a:solidFill>
              <a:latin typeface="Fira Sans"/>
              <a:ea typeface="Fira Sans"/>
              <a:cs typeface="Fira Sans"/>
              <a:sym typeface="Fira Sans"/>
            </a:endParaRPr>
          </a:p>
        </p:txBody>
      </p:sp>
      <p:sp>
        <p:nvSpPr>
          <p:cNvPr id="2523" name="Google Shape;2523;p89"/>
          <p:cNvSpPr txBox="1"/>
          <p:nvPr/>
        </p:nvSpPr>
        <p:spPr>
          <a:xfrm flipH="1">
            <a:off x="6423212" y="2336850"/>
            <a:ext cx="1401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3"/>
                </a:solidFill>
                <a:latin typeface="Oswald"/>
                <a:ea typeface="Oswald"/>
                <a:cs typeface="Oswald"/>
                <a:sym typeface="Oswald"/>
              </a:rPr>
              <a:t>Jupiter</a:t>
            </a:r>
            <a:endParaRPr sz="1800" b="1">
              <a:solidFill>
                <a:schemeClr val="accent3"/>
              </a:solidFill>
              <a:latin typeface="Oswald"/>
              <a:ea typeface="Oswald"/>
              <a:cs typeface="Oswald"/>
              <a:sym typeface="Oswald"/>
            </a:endParaRPr>
          </a:p>
        </p:txBody>
      </p:sp>
      <p:sp>
        <p:nvSpPr>
          <p:cNvPr id="2524" name="Google Shape;2524;p89"/>
          <p:cNvSpPr txBox="1"/>
          <p:nvPr/>
        </p:nvSpPr>
        <p:spPr>
          <a:xfrm flipH="1">
            <a:off x="5821422" y="2648988"/>
            <a:ext cx="2003100" cy="71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dk2"/>
                </a:solidFill>
                <a:latin typeface="Fira Sans"/>
                <a:ea typeface="Fira Sans"/>
                <a:cs typeface="Fira Sans"/>
                <a:sym typeface="Fira Sans"/>
              </a:rPr>
              <a:t>It’s the biggest planet of them all</a:t>
            </a:r>
            <a:endParaRPr>
              <a:solidFill>
                <a:schemeClr val="dk2"/>
              </a:solidFill>
              <a:latin typeface="Fira Sans"/>
              <a:ea typeface="Fira Sans"/>
              <a:cs typeface="Fira Sans"/>
              <a:sym typeface="Fira Sans"/>
            </a:endParaRPr>
          </a:p>
        </p:txBody>
      </p:sp>
      <p:sp>
        <p:nvSpPr>
          <p:cNvPr id="2525" name="Google Shape;2525;p89"/>
          <p:cNvSpPr txBox="1"/>
          <p:nvPr/>
        </p:nvSpPr>
        <p:spPr>
          <a:xfrm flipH="1">
            <a:off x="6423212" y="3436513"/>
            <a:ext cx="1401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4"/>
                </a:solidFill>
                <a:latin typeface="Oswald"/>
                <a:ea typeface="Oswald"/>
                <a:cs typeface="Oswald"/>
                <a:sym typeface="Oswald"/>
              </a:rPr>
              <a:t>Neptune</a:t>
            </a:r>
            <a:endParaRPr sz="1800" b="1">
              <a:solidFill>
                <a:schemeClr val="accent4"/>
              </a:solidFill>
              <a:latin typeface="Oswald"/>
              <a:ea typeface="Oswald"/>
              <a:cs typeface="Oswald"/>
              <a:sym typeface="Oswald"/>
            </a:endParaRPr>
          </a:p>
        </p:txBody>
      </p:sp>
      <p:sp>
        <p:nvSpPr>
          <p:cNvPr id="2526" name="Google Shape;2526;p89"/>
          <p:cNvSpPr txBox="1"/>
          <p:nvPr/>
        </p:nvSpPr>
        <p:spPr>
          <a:xfrm flipH="1">
            <a:off x="5821422" y="3752875"/>
            <a:ext cx="2003100" cy="71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Fira Sans"/>
                <a:ea typeface="Fira Sans"/>
                <a:cs typeface="Fira Sans"/>
                <a:sym typeface="Fira Sans"/>
              </a:rPr>
              <a:t>Neptune is very far away from Earth</a:t>
            </a:r>
            <a:endParaRPr>
              <a:solidFill>
                <a:schemeClr val="dk2"/>
              </a:solidFill>
              <a:latin typeface="Fira Sans"/>
              <a:ea typeface="Fira Sans"/>
              <a:cs typeface="Fira Sans"/>
              <a:sym typeface="Fira Sans"/>
            </a:endParaRPr>
          </a:p>
        </p:txBody>
      </p:sp>
      <p:sp>
        <p:nvSpPr>
          <p:cNvPr id="2527" name="Google Shape;2527;p89"/>
          <p:cNvSpPr/>
          <p:nvPr/>
        </p:nvSpPr>
        <p:spPr>
          <a:xfrm>
            <a:off x="4613993" y="3581279"/>
            <a:ext cx="161384" cy="210039"/>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8" name="Google Shape;2528;p89"/>
          <p:cNvGrpSpPr/>
          <p:nvPr/>
        </p:nvGrpSpPr>
        <p:grpSpPr>
          <a:xfrm>
            <a:off x="4806261" y="3175904"/>
            <a:ext cx="187098" cy="210577"/>
            <a:chOff x="-20930075" y="4066100"/>
            <a:chExt cx="269400" cy="303250"/>
          </a:xfrm>
        </p:grpSpPr>
        <p:sp>
          <p:nvSpPr>
            <p:cNvPr id="2529" name="Google Shape;2529;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1" name="Google Shape;2531;p89"/>
          <p:cNvGrpSpPr/>
          <p:nvPr/>
        </p:nvGrpSpPr>
        <p:grpSpPr>
          <a:xfrm>
            <a:off x="5198808" y="1416957"/>
            <a:ext cx="175604" cy="210993"/>
            <a:chOff x="-16018450" y="4058400"/>
            <a:chExt cx="252850" cy="303850"/>
          </a:xfrm>
        </p:grpSpPr>
        <p:sp>
          <p:nvSpPr>
            <p:cNvPr id="2532" name="Google Shape;2532;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89"/>
          <p:cNvSpPr/>
          <p:nvPr/>
        </p:nvSpPr>
        <p:spPr>
          <a:xfrm>
            <a:off x="7956725" y="3675150"/>
            <a:ext cx="334829" cy="435776"/>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7" name="Google Shape;2537;p89"/>
          <p:cNvGrpSpPr/>
          <p:nvPr/>
        </p:nvGrpSpPr>
        <p:grpSpPr>
          <a:xfrm>
            <a:off x="7921332" y="2556468"/>
            <a:ext cx="400463" cy="450751"/>
            <a:chOff x="-20930075" y="4066100"/>
            <a:chExt cx="269400" cy="303250"/>
          </a:xfrm>
        </p:grpSpPr>
        <p:sp>
          <p:nvSpPr>
            <p:cNvPr id="2538" name="Google Shape;2538;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89"/>
          <p:cNvGrpSpPr/>
          <p:nvPr/>
        </p:nvGrpSpPr>
        <p:grpSpPr>
          <a:xfrm>
            <a:off x="7925989" y="1453740"/>
            <a:ext cx="385065" cy="462672"/>
            <a:chOff x="-16018450" y="4058400"/>
            <a:chExt cx="252850" cy="303850"/>
          </a:xfrm>
        </p:grpSpPr>
        <p:sp>
          <p:nvSpPr>
            <p:cNvPr id="2541" name="Google Shape;2541;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9"/>
                                        </p:tgtEl>
                                        <p:attrNameLst>
                                          <p:attrName>style.visibility</p:attrName>
                                        </p:attrNameLst>
                                      </p:cBhvr>
                                      <p:to>
                                        <p:strVal val="visible"/>
                                      </p:to>
                                    </p:set>
                                    <p:animEffect transition="in" filter="fade">
                                      <p:cBhvr>
                                        <p:cTn id="7" dur="1000"/>
                                        <p:tgtEl>
                                          <p:spTgt spid="2489"/>
                                        </p:tgtEl>
                                      </p:cBhvr>
                                    </p:animEffect>
                                  </p:childTnLst>
                                </p:cTn>
                              </p:par>
                              <p:par>
                                <p:cTn id="8" presetID="10" presetClass="entr" presetSubtype="0" fill="hold" nodeType="withEffect">
                                  <p:stCondLst>
                                    <p:cond delay="0"/>
                                  </p:stCondLst>
                                  <p:childTnLst>
                                    <p:set>
                                      <p:cBhvr>
                                        <p:cTn id="9" dur="1" fill="hold">
                                          <p:stCondLst>
                                            <p:cond delay="0"/>
                                          </p:stCondLst>
                                        </p:cTn>
                                        <p:tgtEl>
                                          <p:spTgt spid="2490"/>
                                        </p:tgtEl>
                                        <p:attrNameLst>
                                          <p:attrName>style.visibility</p:attrName>
                                        </p:attrNameLst>
                                      </p:cBhvr>
                                      <p:to>
                                        <p:strVal val="visible"/>
                                      </p:to>
                                    </p:set>
                                    <p:animEffect transition="in" filter="fade">
                                      <p:cBhvr>
                                        <p:cTn id="10" dur="1000"/>
                                        <p:tgtEl>
                                          <p:spTgt spid="2490"/>
                                        </p:tgtEl>
                                      </p:cBhvr>
                                    </p:animEffect>
                                  </p:childTnLst>
                                </p:cTn>
                              </p:par>
                              <p:par>
                                <p:cTn id="11" presetID="10" presetClass="entr" presetSubtype="0" fill="hold" nodeType="withEffect">
                                  <p:stCondLst>
                                    <p:cond delay="0"/>
                                  </p:stCondLst>
                                  <p:childTnLst>
                                    <p:set>
                                      <p:cBhvr>
                                        <p:cTn id="12" dur="1" fill="hold">
                                          <p:stCondLst>
                                            <p:cond delay="0"/>
                                          </p:stCondLst>
                                        </p:cTn>
                                        <p:tgtEl>
                                          <p:spTgt spid="2491"/>
                                        </p:tgtEl>
                                        <p:attrNameLst>
                                          <p:attrName>style.visibility</p:attrName>
                                        </p:attrNameLst>
                                      </p:cBhvr>
                                      <p:to>
                                        <p:strVal val="visible"/>
                                      </p:to>
                                    </p:set>
                                    <p:animEffect transition="in" filter="fade">
                                      <p:cBhvr>
                                        <p:cTn id="13" dur="1000"/>
                                        <p:tgtEl>
                                          <p:spTgt spid="2491"/>
                                        </p:tgtEl>
                                      </p:cBhvr>
                                    </p:animEffect>
                                  </p:childTnLst>
                                </p:cTn>
                              </p:par>
                              <p:par>
                                <p:cTn id="14" presetID="10" presetClass="entr" presetSubtype="0" fill="hold" nodeType="withEffect">
                                  <p:stCondLst>
                                    <p:cond delay="0"/>
                                  </p:stCondLst>
                                  <p:childTnLst>
                                    <p:set>
                                      <p:cBhvr>
                                        <p:cTn id="15" dur="1" fill="hold">
                                          <p:stCondLst>
                                            <p:cond delay="0"/>
                                          </p:stCondLst>
                                        </p:cTn>
                                        <p:tgtEl>
                                          <p:spTgt spid="2492"/>
                                        </p:tgtEl>
                                        <p:attrNameLst>
                                          <p:attrName>style.visibility</p:attrName>
                                        </p:attrNameLst>
                                      </p:cBhvr>
                                      <p:to>
                                        <p:strVal val="visible"/>
                                      </p:to>
                                    </p:set>
                                    <p:animEffect transition="in" filter="fade">
                                      <p:cBhvr>
                                        <p:cTn id="16" dur="1000"/>
                                        <p:tgtEl>
                                          <p:spTgt spid="2492"/>
                                        </p:tgtEl>
                                      </p:cBhvr>
                                    </p:animEffect>
                                  </p:childTnLst>
                                </p:cTn>
                              </p:par>
                              <p:par>
                                <p:cTn id="17" presetID="10" presetClass="entr" presetSubtype="0" fill="hold" nodeType="withEffect">
                                  <p:stCondLst>
                                    <p:cond delay="0"/>
                                  </p:stCondLst>
                                  <p:childTnLst>
                                    <p:set>
                                      <p:cBhvr>
                                        <p:cTn id="18" dur="1" fill="hold">
                                          <p:stCondLst>
                                            <p:cond delay="0"/>
                                          </p:stCondLst>
                                        </p:cTn>
                                        <p:tgtEl>
                                          <p:spTgt spid="2493"/>
                                        </p:tgtEl>
                                        <p:attrNameLst>
                                          <p:attrName>style.visibility</p:attrName>
                                        </p:attrNameLst>
                                      </p:cBhvr>
                                      <p:to>
                                        <p:strVal val="visible"/>
                                      </p:to>
                                    </p:set>
                                    <p:animEffect transition="in" filter="fade">
                                      <p:cBhvr>
                                        <p:cTn id="19" dur="1000"/>
                                        <p:tgtEl>
                                          <p:spTgt spid="2493"/>
                                        </p:tgtEl>
                                      </p:cBhvr>
                                    </p:animEffect>
                                  </p:childTnLst>
                                </p:cTn>
                              </p:par>
                              <p:par>
                                <p:cTn id="20" presetID="10" presetClass="entr" presetSubtype="0" fill="hold" nodeType="withEffect">
                                  <p:stCondLst>
                                    <p:cond delay="0"/>
                                  </p:stCondLst>
                                  <p:childTnLst>
                                    <p:set>
                                      <p:cBhvr>
                                        <p:cTn id="21" dur="1" fill="hold">
                                          <p:stCondLst>
                                            <p:cond delay="0"/>
                                          </p:stCondLst>
                                        </p:cTn>
                                        <p:tgtEl>
                                          <p:spTgt spid="2494"/>
                                        </p:tgtEl>
                                        <p:attrNameLst>
                                          <p:attrName>style.visibility</p:attrName>
                                        </p:attrNameLst>
                                      </p:cBhvr>
                                      <p:to>
                                        <p:strVal val="visible"/>
                                      </p:to>
                                    </p:set>
                                    <p:animEffect transition="in" filter="fade">
                                      <p:cBhvr>
                                        <p:cTn id="22" dur="1000"/>
                                        <p:tgtEl>
                                          <p:spTgt spid="2494"/>
                                        </p:tgtEl>
                                      </p:cBhvr>
                                    </p:animEffect>
                                  </p:childTnLst>
                                </p:cTn>
                              </p:par>
                              <p:par>
                                <p:cTn id="23" presetID="10" presetClass="entr" presetSubtype="0" fill="hold" nodeType="withEffect">
                                  <p:stCondLst>
                                    <p:cond delay="0"/>
                                  </p:stCondLst>
                                  <p:childTnLst>
                                    <p:set>
                                      <p:cBhvr>
                                        <p:cTn id="24" dur="1" fill="hold">
                                          <p:stCondLst>
                                            <p:cond delay="0"/>
                                          </p:stCondLst>
                                        </p:cTn>
                                        <p:tgtEl>
                                          <p:spTgt spid="2495"/>
                                        </p:tgtEl>
                                        <p:attrNameLst>
                                          <p:attrName>style.visibility</p:attrName>
                                        </p:attrNameLst>
                                      </p:cBhvr>
                                      <p:to>
                                        <p:strVal val="visible"/>
                                      </p:to>
                                    </p:set>
                                    <p:animEffect transition="in" filter="fade">
                                      <p:cBhvr>
                                        <p:cTn id="25" dur="1000"/>
                                        <p:tgtEl>
                                          <p:spTgt spid="2495"/>
                                        </p:tgtEl>
                                      </p:cBhvr>
                                    </p:animEffect>
                                  </p:childTnLst>
                                </p:cTn>
                              </p:par>
                              <p:par>
                                <p:cTn id="26" presetID="10" presetClass="entr" presetSubtype="0" fill="hold" nodeType="withEffect">
                                  <p:stCondLst>
                                    <p:cond delay="0"/>
                                  </p:stCondLst>
                                  <p:childTnLst>
                                    <p:set>
                                      <p:cBhvr>
                                        <p:cTn id="27" dur="1" fill="hold">
                                          <p:stCondLst>
                                            <p:cond delay="0"/>
                                          </p:stCondLst>
                                        </p:cTn>
                                        <p:tgtEl>
                                          <p:spTgt spid="2501"/>
                                        </p:tgtEl>
                                        <p:attrNameLst>
                                          <p:attrName>style.visibility</p:attrName>
                                        </p:attrNameLst>
                                      </p:cBhvr>
                                      <p:to>
                                        <p:strVal val="visible"/>
                                      </p:to>
                                    </p:set>
                                    <p:animEffect transition="in" filter="fade">
                                      <p:cBhvr>
                                        <p:cTn id="28" dur="1000"/>
                                        <p:tgtEl>
                                          <p:spTgt spid="2501"/>
                                        </p:tgtEl>
                                      </p:cBhvr>
                                    </p:animEffect>
                                  </p:childTnLst>
                                </p:cTn>
                              </p:par>
                              <p:par>
                                <p:cTn id="29" presetID="10" presetClass="entr" presetSubtype="0" fill="hold" nodeType="withEffect">
                                  <p:stCondLst>
                                    <p:cond delay="0"/>
                                  </p:stCondLst>
                                  <p:childTnLst>
                                    <p:set>
                                      <p:cBhvr>
                                        <p:cTn id="30" dur="1" fill="hold">
                                          <p:stCondLst>
                                            <p:cond delay="0"/>
                                          </p:stCondLst>
                                        </p:cTn>
                                        <p:tgtEl>
                                          <p:spTgt spid="2505"/>
                                        </p:tgtEl>
                                        <p:attrNameLst>
                                          <p:attrName>style.visibility</p:attrName>
                                        </p:attrNameLst>
                                      </p:cBhvr>
                                      <p:to>
                                        <p:strVal val="visible"/>
                                      </p:to>
                                    </p:set>
                                    <p:animEffect transition="in" filter="fade">
                                      <p:cBhvr>
                                        <p:cTn id="31" dur="1000"/>
                                        <p:tgtEl>
                                          <p:spTgt spid="2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90"/>
          <p:cNvSpPr txBox="1">
            <a:spLocks noGrp="1"/>
          </p:cNvSpPr>
          <p:nvPr>
            <p:ph type="title"/>
          </p:nvPr>
        </p:nvSpPr>
        <p:spPr>
          <a:xfrm>
            <a:off x="2323500" y="1470013"/>
            <a:ext cx="4497000" cy="220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solidFill>
                  <a:schemeClr val="accent6"/>
                </a:solidFill>
              </a:rPr>
              <a:t>Awesome</a:t>
            </a:r>
            <a:endParaRPr>
              <a:solidFill>
                <a:schemeClr val="accent6"/>
              </a:solidFill>
            </a:endParaRPr>
          </a:p>
          <a:p>
            <a:pPr marL="0" lvl="0" indent="0" algn="ctr" rtl="0">
              <a:spcBef>
                <a:spcPts val="0"/>
              </a:spcBef>
              <a:spcAft>
                <a:spcPts val="0"/>
              </a:spcAft>
              <a:buClr>
                <a:schemeClr val="dk1"/>
              </a:buClr>
              <a:buSzPts val="1100"/>
              <a:buFont typeface="Arial"/>
              <a:buNone/>
            </a:pPr>
            <a:r>
              <a:rPr lang="en">
                <a:solidFill>
                  <a:schemeClr val="accent6"/>
                </a:solidFill>
              </a:rPr>
              <a:t>Words!</a:t>
            </a:r>
            <a:endParaRPr>
              <a:solidFill>
                <a:schemeClr val="accent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grpSp>
        <p:nvGrpSpPr>
          <p:cNvPr id="1478" name="Google Shape;1478;p55"/>
          <p:cNvGrpSpPr/>
          <p:nvPr/>
        </p:nvGrpSpPr>
        <p:grpSpPr>
          <a:xfrm>
            <a:off x="3342574" y="1891956"/>
            <a:ext cx="809350" cy="778983"/>
            <a:chOff x="3653113" y="1123801"/>
            <a:chExt cx="2022364" cy="1946483"/>
          </a:xfrm>
        </p:grpSpPr>
        <p:sp>
          <p:nvSpPr>
            <p:cNvPr id="1479" name="Google Shape;1479;p55"/>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55"/>
          <p:cNvGrpSpPr/>
          <p:nvPr/>
        </p:nvGrpSpPr>
        <p:grpSpPr>
          <a:xfrm>
            <a:off x="3342574" y="3407956"/>
            <a:ext cx="809350" cy="778983"/>
            <a:chOff x="3653113" y="1123801"/>
            <a:chExt cx="2022364" cy="1946483"/>
          </a:xfrm>
        </p:grpSpPr>
        <p:sp>
          <p:nvSpPr>
            <p:cNvPr id="1482" name="Google Shape;1482;p55"/>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5"/>
          <p:cNvGrpSpPr/>
          <p:nvPr/>
        </p:nvGrpSpPr>
        <p:grpSpPr>
          <a:xfrm>
            <a:off x="6037999" y="1891956"/>
            <a:ext cx="809350" cy="778983"/>
            <a:chOff x="3653113" y="1123801"/>
            <a:chExt cx="2022364" cy="1946483"/>
          </a:xfrm>
        </p:grpSpPr>
        <p:sp>
          <p:nvSpPr>
            <p:cNvPr id="1485" name="Google Shape;1485;p55"/>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55"/>
          <p:cNvGrpSpPr/>
          <p:nvPr/>
        </p:nvGrpSpPr>
        <p:grpSpPr>
          <a:xfrm>
            <a:off x="6037999" y="3407956"/>
            <a:ext cx="809350" cy="778983"/>
            <a:chOff x="3653113" y="1123801"/>
            <a:chExt cx="2022364" cy="1946483"/>
          </a:xfrm>
        </p:grpSpPr>
        <p:sp>
          <p:nvSpPr>
            <p:cNvPr id="1488" name="Google Shape;1488;p55"/>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55"/>
          <p:cNvGrpSpPr/>
          <p:nvPr/>
        </p:nvGrpSpPr>
        <p:grpSpPr>
          <a:xfrm>
            <a:off x="606049" y="1891956"/>
            <a:ext cx="809350" cy="778983"/>
            <a:chOff x="3653113" y="1123801"/>
            <a:chExt cx="2022364" cy="1946483"/>
          </a:xfrm>
        </p:grpSpPr>
        <p:sp>
          <p:nvSpPr>
            <p:cNvPr id="1491" name="Google Shape;1491;p55"/>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55"/>
          <p:cNvGrpSpPr/>
          <p:nvPr/>
        </p:nvGrpSpPr>
        <p:grpSpPr>
          <a:xfrm>
            <a:off x="606049" y="3407956"/>
            <a:ext cx="809350" cy="778983"/>
            <a:chOff x="3653113" y="1123801"/>
            <a:chExt cx="2022364" cy="1946483"/>
          </a:xfrm>
        </p:grpSpPr>
        <p:sp>
          <p:nvSpPr>
            <p:cNvPr id="1494" name="Google Shape;1494;p55"/>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55"/>
          <p:cNvSpPr txBox="1">
            <a:spLocks noGrp="1"/>
          </p:cNvSpPr>
          <p:nvPr>
            <p:ph type="title" idx="2"/>
          </p:nvPr>
        </p:nvSpPr>
        <p:spPr>
          <a:xfrm>
            <a:off x="3365498" y="2065537"/>
            <a:ext cx="72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97" name="Google Shape;1497;p55"/>
          <p:cNvSpPr txBox="1">
            <a:spLocks noGrp="1"/>
          </p:cNvSpPr>
          <p:nvPr>
            <p:ph type="subTitle" idx="1"/>
          </p:nvPr>
        </p:nvSpPr>
        <p:spPr>
          <a:xfrm>
            <a:off x="1424300" y="1796150"/>
            <a:ext cx="2242200" cy="544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About the Project</a:t>
            </a:r>
            <a:endParaRPr/>
          </a:p>
        </p:txBody>
      </p:sp>
      <p:sp>
        <p:nvSpPr>
          <p:cNvPr id="1498" name="Google Shape;1498;p55"/>
          <p:cNvSpPr txBox="1">
            <a:spLocks noGrp="1"/>
          </p:cNvSpPr>
          <p:nvPr>
            <p:ph type="subTitle" idx="3"/>
          </p:nvPr>
        </p:nvSpPr>
        <p:spPr>
          <a:xfrm>
            <a:off x="1409441" y="2056342"/>
            <a:ext cx="1662000" cy="7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right here</a:t>
            </a:r>
            <a:endParaRPr/>
          </a:p>
          <a:p>
            <a:pPr marL="0" lvl="0" indent="0" algn="l" rtl="0">
              <a:spcBef>
                <a:spcPts val="1600"/>
              </a:spcBef>
              <a:spcAft>
                <a:spcPts val="1600"/>
              </a:spcAft>
              <a:buNone/>
            </a:pPr>
            <a:endParaRPr/>
          </a:p>
        </p:txBody>
      </p:sp>
      <p:sp>
        <p:nvSpPr>
          <p:cNvPr id="1499" name="Google Shape;1499;p55"/>
          <p:cNvSpPr txBox="1">
            <a:spLocks noGrp="1"/>
          </p:cNvSpPr>
          <p:nvPr>
            <p:ph type="subTitle" idx="5"/>
          </p:nvPr>
        </p:nvSpPr>
        <p:spPr>
          <a:xfrm>
            <a:off x="4155025" y="1796150"/>
            <a:ext cx="2242200" cy="544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Status Report</a:t>
            </a:r>
            <a:endParaRPr/>
          </a:p>
        </p:txBody>
      </p:sp>
      <p:sp>
        <p:nvSpPr>
          <p:cNvPr id="1500" name="Google Shape;1500;p55"/>
          <p:cNvSpPr txBox="1">
            <a:spLocks noGrp="1"/>
          </p:cNvSpPr>
          <p:nvPr>
            <p:ph type="subTitle" idx="6"/>
          </p:nvPr>
        </p:nvSpPr>
        <p:spPr>
          <a:xfrm>
            <a:off x="4145160" y="2056338"/>
            <a:ext cx="1662000" cy="70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Fira Sans"/>
                <a:ea typeface="Fira Sans"/>
                <a:cs typeface="Fira Sans"/>
                <a:sym typeface="Fira Sans"/>
              </a:rPr>
              <a:t>You can describe the topic of the section right here</a:t>
            </a:r>
            <a:endParaRPr>
              <a:latin typeface="Fira Sans"/>
              <a:ea typeface="Fira Sans"/>
              <a:cs typeface="Fira Sans"/>
              <a:sym typeface="Fira Sans"/>
            </a:endParaRPr>
          </a:p>
        </p:txBody>
      </p:sp>
      <p:sp>
        <p:nvSpPr>
          <p:cNvPr id="1501" name="Google Shape;1501;p55"/>
          <p:cNvSpPr txBox="1">
            <a:spLocks noGrp="1"/>
          </p:cNvSpPr>
          <p:nvPr>
            <p:ph type="subTitle" idx="7"/>
          </p:nvPr>
        </p:nvSpPr>
        <p:spPr>
          <a:xfrm>
            <a:off x="6880850" y="1796150"/>
            <a:ext cx="2242200" cy="544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Project Timeline</a:t>
            </a:r>
            <a:endParaRPr/>
          </a:p>
        </p:txBody>
      </p:sp>
      <p:sp>
        <p:nvSpPr>
          <p:cNvPr id="1502" name="Google Shape;1502;p55"/>
          <p:cNvSpPr txBox="1">
            <a:spLocks noGrp="1"/>
          </p:cNvSpPr>
          <p:nvPr>
            <p:ph type="subTitle" idx="13"/>
          </p:nvPr>
        </p:nvSpPr>
        <p:spPr>
          <a:xfrm>
            <a:off x="1424300" y="3293875"/>
            <a:ext cx="2242200" cy="544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Upcoming Report</a:t>
            </a:r>
            <a:endParaRPr/>
          </a:p>
        </p:txBody>
      </p:sp>
      <p:sp>
        <p:nvSpPr>
          <p:cNvPr id="1503" name="Google Shape;1503;p55"/>
          <p:cNvSpPr txBox="1">
            <a:spLocks noGrp="1"/>
          </p:cNvSpPr>
          <p:nvPr>
            <p:ph type="subTitle" idx="16"/>
          </p:nvPr>
        </p:nvSpPr>
        <p:spPr>
          <a:xfrm>
            <a:off x="4155025" y="3293875"/>
            <a:ext cx="2242200" cy="544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Project Stages</a:t>
            </a:r>
            <a:endParaRPr/>
          </a:p>
        </p:txBody>
      </p:sp>
      <p:sp>
        <p:nvSpPr>
          <p:cNvPr id="1504" name="Google Shape;1504;p55"/>
          <p:cNvSpPr txBox="1">
            <a:spLocks noGrp="1"/>
          </p:cNvSpPr>
          <p:nvPr>
            <p:ph type="title" idx="4"/>
          </p:nvPr>
        </p:nvSpPr>
        <p:spPr>
          <a:xfrm>
            <a:off x="651856" y="2065537"/>
            <a:ext cx="72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05" name="Google Shape;1505;p55"/>
          <p:cNvSpPr txBox="1">
            <a:spLocks noGrp="1"/>
          </p:cNvSpPr>
          <p:nvPr>
            <p:ph type="subTitle" idx="8"/>
          </p:nvPr>
        </p:nvSpPr>
        <p:spPr>
          <a:xfrm>
            <a:off x="6870980" y="2056352"/>
            <a:ext cx="1662000" cy="70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Fira Sans"/>
                <a:ea typeface="Fira Sans"/>
                <a:cs typeface="Fira Sans"/>
                <a:sym typeface="Fira Sans"/>
              </a:rPr>
              <a:t>You can describe the topic of the section right here</a:t>
            </a:r>
            <a:endParaRPr>
              <a:latin typeface="Fira Sans"/>
              <a:ea typeface="Fira Sans"/>
              <a:cs typeface="Fira Sans"/>
              <a:sym typeface="Fira Sans"/>
            </a:endParaRPr>
          </a:p>
        </p:txBody>
      </p:sp>
      <p:sp>
        <p:nvSpPr>
          <p:cNvPr id="1506" name="Google Shape;1506;p55"/>
          <p:cNvSpPr txBox="1">
            <a:spLocks noGrp="1"/>
          </p:cNvSpPr>
          <p:nvPr>
            <p:ph type="title" idx="9"/>
          </p:nvPr>
        </p:nvSpPr>
        <p:spPr>
          <a:xfrm>
            <a:off x="6079089" y="2065537"/>
            <a:ext cx="72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507" name="Google Shape;1507;p55"/>
          <p:cNvSpPr txBox="1">
            <a:spLocks noGrp="1"/>
          </p:cNvSpPr>
          <p:nvPr>
            <p:ph type="subTitle" idx="14"/>
          </p:nvPr>
        </p:nvSpPr>
        <p:spPr>
          <a:xfrm>
            <a:off x="1419316" y="3560345"/>
            <a:ext cx="1662000" cy="70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Fira Sans"/>
                <a:ea typeface="Fira Sans"/>
                <a:cs typeface="Fira Sans"/>
                <a:sym typeface="Fira Sans"/>
              </a:rPr>
              <a:t>You can describe the topic of the section right here</a:t>
            </a:r>
            <a:endParaRPr>
              <a:latin typeface="Fira Sans"/>
              <a:ea typeface="Fira Sans"/>
              <a:cs typeface="Fira Sans"/>
              <a:sym typeface="Fira Sans"/>
            </a:endParaRPr>
          </a:p>
        </p:txBody>
      </p:sp>
      <p:sp>
        <p:nvSpPr>
          <p:cNvPr id="1508" name="Google Shape;1508;p55"/>
          <p:cNvSpPr txBox="1">
            <a:spLocks noGrp="1"/>
          </p:cNvSpPr>
          <p:nvPr>
            <p:ph type="title" idx="15"/>
          </p:nvPr>
        </p:nvSpPr>
        <p:spPr>
          <a:xfrm>
            <a:off x="647202" y="3566475"/>
            <a:ext cx="72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09" name="Google Shape;1509;p55"/>
          <p:cNvSpPr txBox="1">
            <a:spLocks noGrp="1"/>
          </p:cNvSpPr>
          <p:nvPr>
            <p:ph type="subTitle" idx="17"/>
          </p:nvPr>
        </p:nvSpPr>
        <p:spPr>
          <a:xfrm>
            <a:off x="4145160" y="3560357"/>
            <a:ext cx="1662000" cy="70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Fira Sans"/>
                <a:ea typeface="Fira Sans"/>
                <a:cs typeface="Fira Sans"/>
                <a:sym typeface="Fira Sans"/>
              </a:rPr>
              <a:t>You can describe the topic of the section right here</a:t>
            </a:r>
            <a:endParaRPr>
              <a:latin typeface="Fira Sans"/>
              <a:ea typeface="Fira Sans"/>
              <a:cs typeface="Fira Sans"/>
              <a:sym typeface="Fira Sans"/>
            </a:endParaRPr>
          </a:p>
        </p:txBody>
      </p:sp>
      <p:sp>
        <p:nvSpPr>
          <p:cNvPr id="1510" name="Google Shape;1510;p55"/>
          <p:cNvSpPr txBox="1">
            <a:spLocks noGrp="1"/>
          </p:cNvSpPr>
          <p:nvPr>
            <p:ph type="title" idx="18"/>
          </p:nvPr>
        </p:nvSpPr>
        <p:spPr>
          <a:xfrm>
            <a:off x="3370148" y="3566475"/>
            <a:ext cx="72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511" name="Google Shape;1511;p55"/>
          <p:cNvSpPr txBox="1">
            <a:spLocks noGrp="1"/>
          </p:cNvSpPr>
          <p:nvPr>
            <p:ph type="subTitle" idx="19"/>
          </p:nvPr>
        </p:nvSpPr>
        <p:spPr>
          <a:xfrm>
            <a:off x="6880850" y="3293875"/>
            <a:ext cx="2242200" cy="544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Our Team</a:t>
            </a:r>
            <a:endParaRPr/>
          </a:p>
        </p:txBody>
      </p:sp>
      <p:sp>
        <p:nvSpPr>
          <p:cNvPr id="1512" name="Google Shape;1512;p55"/>
          <p:cNvSpPr txBox="1">
            <a:spLocks noGrp="1"/>
          </p:cNvSpPr>
          <p:nvPr>
            <p:ph type="subTitle" idx="20"/>
          </p:nvPr>
        </p:nvSpPr>
        <p:spPr>
          <a:xfrm>
            <a:off x="6870980" y="3560341"/>
            <a:ext cx="1662000" cy="70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Fira Sans"/>
                <a:ea typeface="Fira Sans"/>
                <a:cs typeface="Fira Sans"/>
                <a:sym typeface="Fira Sans"/>
              </a:rPr>
              <a:t>You can describe the topic of the section right here</a:t>
            </a:r>
            <a:endParaRPr>
              <a:latin typeface="Fira Sans"/>
              <a:ea typeface="Fira Sans"/>
              <a:cs typeface="Fira Sans"/>
              <a:sym typeface="Fira Sans"/>
            </a:endParaRPr>
          </a:p>
        </p:txBody>
      </p:sp>
      <p:sp>
        <p:nvSpPr>
          <p:cNvPr id="1513" name="Google Shape;1513;p55"/>
          <p:cNvSpPr txBox="1">
            <a:spLocks noGrp="1"/>
          </p:cNvSpPr>
          <p:nvPr>
            <p:ph type="title" idx="21"/>
          </p:nvPr>
        </p:nvSpPr>
        <p:spPr>
          <a:xfrm>
            <a:off x="6083776" y="3566475"/>
            <a:ext cx="72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514" name="Google Shape;1514;p55"/>
          <p:cNvSpPr txBox="1">
            <a:spLocks noGrp="1"/>
          </p:cNvSpPr>
          <p:nvPr>
            <p:ph type="title"/>
          </p:nvPr>
        </p:nvSpPr>
        <p:spPr>
          <a:xfrm>
            <a:off x="615900" y="438590"/>
            <a:ext cx="791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91"/>
          <p:cNvSpPr txBox="1">
            <a:spLocks noGrp="1"/>
          </p:cNvSpPr>
          <p:nvPr>
            <p:ph type="title"/>
          </p:nvPr>
        </p:nvSpPr>
        <p:spPr>
          <a:xfrm>
            <a:off x="615150" y="1843950"/>
            <a:ext cx="7913700" cy="14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554"/>
                                        </p:tgtEl>
                                        <p:attrNameLst>
                                          <p:attrName>style.visibility</p:attrName>
                                        </p:attrNameLst>
                                      </p:cBhvr>
                                      <p:to>
                                        <p:strVal val="visible"/>
                                      </p:to>
                                    </p:set>
                                    <p:anim calcmode="lin" valueType="num">
                                      <p:cBhvr additive="base">
                                        <p:cTn id="7" dur="600"/>
                                        <p:tgtEl>
                                          <p:spTgt spid="2554"/>
                                        </p:tgtEl>
                                        <p:attrNameLst>
                                          <p:attrName>ppt_w</p:attrName>
                                        </p:attrNameLst>
                                      </p:cBhvr>
                                      <p:tavLst>
                                        <p:tav tm="0">
                                          <p:val>
                                            <p:strVal val="0"/>
                                          </p:val>
                                        </p:tav>
                                        <p:tav tm="100000">
                                          <p:val>
                                            <p:strVal val="#ppt_w"/>
                                          </p:val>
                                        </p:tav>
                                      </p:tavLst>
                                    </p:anim>
                                    <p:anim calcmode="lin" valueType="num">
                                      <p:cBhvr additive="base">
                                        <p:cTn id="8" dur="600"/>
                                        <p:tgtEl>
                                          <p:spTgt spid="255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58"/>
        <p:cNvGrpSpPr/>
        <p:nvPr/>
      </p:nvGrpSpPr>
      <p:grpSpPr>
        <a:xfrm>
          <a:off x="0" y="0"/>
          <a:ext cx="0" cy="0"/>
          <a:chOff x="0" y="0"/>
          <a:chExt cx="0" cy="0"/>
        </a:xfrm>
      </p:grpSpPr>
      <p:sp>
        <p:nvSpPr>
          <p:cNvPr id="2559" name="Google Shape;2559;p92"/>
          <p:cNvSpPr txBox="1">
            <a:spLocks noGrp="1"/>
          </p:cNvSpPr>
          <p:nvPr>
            <p:ph type="ctrTitle"/>
          </p:nvPr>
        </p:nvSpPr>
        <p:spPr>
          <a:xfrm flipH="1">
            <a:off x="5561075" y="3831000"/>
            <a:ext cx="2876100" cy="85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2400"/>
              <a:t>A Picture Is Worth a Thousand Words</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3"/>
        <p:cNvGrpSpPr/>
        <p:nvPr/>
      </p:nvGrpSpPr>
      <p:grpSpPr>
        <a:xfrm>
          <a:off x="0" y="0"/>
          <a:ext cx="0" cy="0"/>
          <a:chOff x="0" y="0"/>
          <a:chExt cx="0" cy="0"/>
        </a:xfrm>
      </p:grpSpPr>
      <p:sp>
        <p:nvSpPr>
          <p:cNvPr id="2564" name="Google Shape;2564;p93"/>
          <p:cNvSpPr txBox="1">
            <a:spLocks noGrp="1"/>
          </p:cNvSpPr>
          <p:nvPr>
            <p:ph type="ctrTitle"/>
          </p:nvPr>
        </p:nvSpPr>
        <p:spPr>
          <a:xfrm flipH="1">
            <a:off x="998650" y="301275"/>
            <a:ext cx="2648400" cy="85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64"/>
                                        </p:tgtEl>
                                        <p:attrNameLst>
                                          <p:attrName>style.visibility</p:attrName>
                                        </p:attrNameLst>
                                      </p:cBhvr>
                                      <p:to>
                                        <p:strVal val="visible"/>
                                      </p:to>
                                    </p:set>
                                    <p:anim calcmode="lin" valueType="num">
                                      <p:cBhvr additive="base">
                                        <p:cTn id="7" dur="700"/>
                                        <p:tgtEl>
                                          <p:spTgt spid="25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8"/>
        <p:cNvGrpSpPr/>
        <p:nvPr/>
      </p:nvGrpSpPr>
      <p:grpSpPr>
        <a:xfrm>
          <a:off x="0" y="0"/>
          <a:ext cx="0" cy="0"/>
          <a:chOff x="0" y="0"/>
          <a:chExt cx="0" cy="0"/>
        </a:xfrm>
      </p:grpSpPr>
      <p:sp>
        <p:nvSpPr>
          <p:cNvPr id="2569" name="Google Shape;2569;p94"/>
          <p:cNvSpPr txBox="1">
            <a:spLocks noGrp="1"/>
          </p:cNvSpPr>
          <p:nvPr>
            <p:ph type="ctrTitle"/>
          </p:nvPr>
        </p:nvSpPr>
        <p:spPr>
          <a:xfrm flipH="1">
            <a:off x="1802550" y="381000"/>
            <a:ext cx="55389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569"/>
                                        </p:tgtEl>
                                        <p:attrNameLst>
                                          <p:attrName>style.visibility</p:attrName>
                                        </p:attrNameLst>
                                      </p:cBhvr>
                                      <p:to>
                                        <p:strVal val="visible"/>
                                      </p:to>
                                    </p:set>
                                    <p:anim calcmode="lin" valueType="num">
                                      <p:cBhvr additive="base">
                                        <p:cTn id="7" dur="700"/>
                                        <p:tgtEl>
                                          <p:spTgt spid="25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grpSp>
        <p:nvGrpSpPr>
          <p:cNvPr id="2574" name="Google Shape;2574;p95"/>
          <p:cNvGrpSpPr/>
          <p:nvPr/>
        </p:nvGrpSpPr>
        <p:grpSpPr>
          <a:xfrm rot="-5123577" flipH="1">
            <a:off x="5436240" y="1364636"/>
            <a:ext cx="2444167" cy="3220799"/>
            <a:chOff x="-254353" y="1387549"/>
            <a:chExt cx="965663" cy="954423"/>
          </a:xfrm>
        </p:grpSpPr>
        <p:sp>
          <p:nvSpPr>
            <p:cNvPr id="2575" name="Google Shape;2575;p95"/>
            <p:cNvSpPr/>
            <p:nvPr/>
          </p:nvSpPr>
          <p:spPr>
            <a:xfrm rot="230554">
              <a:off x="-232625" y="1417687"/>
              <a:ext cx="922206" cy="67939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95"/>
            <p:cNvSpPr/>
            <p:nvPr/>
          </p:nvSpPr>
          <p:spPr>
            <a:xfrm rot="230554">
              <a:off x="-25347" y="1424639"/>
              <a:ext cx="707474" cy="894634"/>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95"/>
          <p:cNvGrpSpPr/>
          <p:nvPr/>
        </p:nvGrpSpPr>
        <p:grpSpPr>
          <a:xfrm rot="5123577">
            <a:off x="1403668" y="1364636"/>
            <a:ext cx="2444167" cy="3220799"/>
            <a:chOff x="-254353" y="1387549"/>
            <a:chExt cx="965663" cy="954423"/>
          </a:xfrm>
        </p:grpSpPr>
        <p:sp>
          <p:nvSpPr>
            <p:cNvPr id="2578" name="Google Shape;2578;p95"/>
            <p:cNvSpPr/>
            <p:nvPr/>
          </p:nvSpPr>
          <p:spPr>
            <a:xfrm rot="230554">
              <a:off x="-232625" y="1417687"/>
              <a:ext cx="922206" cy="67939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95"/>
            <p:cNvSpPr/>
            <p:nvPr/>
          </p:nvSpPr>
          <p:spPr>
            <a:xfrm rot="230554">
              <a:off x="-25347" y="1424639"/>
              <a:ext cx="707474" cy="894634"/>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0" name="Google Shape;2580;p95"/>
          <p:cNvSpPr txBox="1">
            <a:spLocks noGrp="1"/>
          </p:cNvSpPr>
          <p:nvPr>
            <p:ph type="ctrTitle" idx="2"/>
          </p:nvPr>
        </p:nvSpPr>
        <p:spPr>
          <a:xfrm flipH="1">
            <a:off x="5322900" y="986925"/>
            <a:ext cx="2390700" cy="66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Where We Want to Be</a:t>
            </a:r>
            <a:endParaRPr/>
          </a:p>
        </p:txBody>
      </p:sp>
      <p:sp>
        <p:nvSpPr>
          <p:cNvPr id="2581" name="Google Shape;2581;p95"/>
          <p:cNvSpPr txBox="1">
            <a:spLocks noGrp="1"/>
          </p:cNvSpPr>
          <p:nvPr>
            <p:ph type="ctrTitle"/>
          </p:nvPr>
        </p:nvSpPr>
        <p:spPr>
          <a:xfrm flipH="1">
            <a:off x="1430400" y="986925"/>
            <a:ext cx="2390700" cy="66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Where We Are Now</a:t>
            </a:r>
            <a:endParaRPr/>
          </a:p>
        </p:txBody>
      </p:sp>
      <p:sp>
        <p:nvSpPr>
          <p:cNvPr id="2582" name="Google Shape;2582;p95"/>
          <p:cNvSpPr txBox="1">
            <a:spLocks noGrp="1"/>
          </p:cNvSpPr>
          <p:nvPr>
            <p:ph type="subTitle" idx="1"/>
          </p:nvPr>
        </p:nvSpPr>
        <p:spPr>
          <a:xfrm flipH="1">
            <a:off x="1165650" y="4202242"/>
            <a:ext cx="2920200" cy="60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2583" name="Google Shape;2583;p95"/>
          <p:cNvSpPr txBox="1">
            <a:spLocks noGrp="1"/>
          </p:cNvSpPr>
          <p:nvPr>
            <p:ph type="subTitle" idx="3"/>
          </p:nvPr>
        </p:nvSpPr>
        <p:spPr>
          <a:xfrm flipH="1">
            <a:off x="5058150" y="4202242"/>
            <a:ext cx="2920200" cy="60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grpSp>
        <p:nvGrpSpPr>
          <p:cNvPr id="2584" name="Google Shape;2584;p95"/>
          <p:cNvGrpSpPr/>
          <p:nvPr/>
        </p:nvGrpSpPr>
        <p:grpSpPr>
          <a:xfrm>
            <a:off x="1707125" y="1913801"/>
            <a:ext cx="2080928" cy="1930297"/>
            <a:chOff x="1975375" y="1703175"/>
            <a:chExt cx="2390772" cy="2217712"/>
          </a:xfrm>
        </p:grpSpPr>
        <p:sp>
          <p:nvSpPr>
            <p:cNvPr id="2585" name="Google Shape;2585;p95"/>
            <p:cNvSpPr/>
            <p:nvPr/>
          </p:nvSpPr>
          <p:spPr>
            <a:xfrm>
              <a:off x="3694937" y="2470103"/>
              <a:ext cx="30627" cy="452007"/>
            </a:xfrm>
            <a:custGeom>
              <a:avLst/>
              <a:gdLst/>
              <a:ahLst/>
              <a:cxnLst/>
              <a:rect l="l" t="t" r="r" b="b"/>
              <a:pathLst>
                <a:path w="439" h="6479" extrusionOk="0">
                  <a:moveTo>
                    <a:pt x="0" y="1"/>
                  </a:moveTo>
                  <a:lnTo>
                    <a:pt x="0" y="6440"/>
                  </a:lnTo>
                  <a:lnTo>
                    <a:pt x="198" y="6478"/>
                  </a:lnTo>
                  <a:lnTo>
                    <a:pt x="438" y="6440"/>
                  </a:lnTo>
                  <a:lnTo>
                    <a:pt x="438" y="1"/>
                  </a:lnTo>
                  <a:close/>
                </a:path>
              </a:pathLst>
            </a:custGeom>
            <a:solidFill>
              <a:srgbClr val="924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95"/>
            <p:cNvSpPr/>
            <p:nvPr/>
          </p:nvSpPr>
          <p:spPr>
            <a:xfrm>
              <a:off x="3703309" y="2470103"/>
              <a:ext cx="22255" cy="449287"/>
            </a:xfrm>
            <a:custGeom>
              <a:avLst/>
              <a:gdLst/>
              <a:ahLst/>
              <a:cxnLst/>
              <a:rect l="l" t="t" r="r" b="b"/>
              <a:pathLst>
                <a:path w="319" h="6440" extrusionOk="0">
                  <a:moveTo>
                    <a:pt x="318" y="1"/>
                  </a:moveTo>
                  <a:lnTo>
                    <a:pt x="1" y="6440"/>
                  </a:lnTo>
                  <a:lnTo>
                    <a:pt x="318" y="6440"/>
                  </a:lnTo>
                  <a:lnTo>
                    <a:pt x="318" y="1"/>
                  </a:lnTo>
                  <a:close/>
                </a:path>
              </a:pathLst>
            </a:custGeom>
            <a:solidFill>
              <a:srgbClr val="462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95"/>
            <p:cNvSpPr/>
            <p:nvPr/>
          </p:nvSpPr>
          <p:spPr>
            <a:xfrm>
              <a:off x="3563779" y="2327573"/>
              <a:ext cx="301315" cy="374080"/>
            </a:xfrm>
            <a:custGeom>
              <a:avLst/>
              <a:gdLst/>
              <a:ahLst/>
              <a:cxnLst/>
              <a:rect l="l" t="t" r="r" b="b"/>
              <a:pathLst>
                <a:path w="4319" h="5362" extrusionOk="0">
                  <a:moveTo>
                    <a:pt x="2198" y="0"/>
                  </a:moveTo>
                  <a:lnTo>
                    <a:pt x="0" y="1602"/>
                  </a:lnTo>
                  <a:lnTo>
                    <a:pt x="77" y="4001"/>
                  </a:lnTo>
                  <a:lnTo>
                    <a:pt x="1361" y="5362"/>
                  </a:lnTo>
                  <a:lnTo>
                    <a:pt x="2919" y="5362"/>
                  </a:lnTo>
                  <a:lnTo>
                    <a:pt x="4040" y="4362"/>
                  </a:lnTo>
                  <a:lnTo>
                    <a:pt x="4319" y="1962"/>
                  </a:lnTo>
                  <a:lnTo>
                    <a:pt x="2198" y="0"/>
                  </a:lnTo>
                  <a:close/>
                </a:path>
              </a:pathLst>
            </a:custGeom>
            <a:solidFill>
              <a:srgbClr val="5A76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95"/>
            <p:cNvSpPr/>
            <p:nvPr/>
          </p:nvSpPr>
          <p:spPr>
            <a:xfrm>
              <a:off x="3563779" y="2327573"/>
              <a:ext cx="161785" cy="142600"/>
            </a:xfrm>
            <a:custGeom>
              <a:avLst/>
              <a:gdLst/>
              <a:ahLst/>
              <a:cxnLst/>
              <a:rect l="l" t="t" r="r" b="b"/>
              <a:pathLst>
                <a:path w="2319" h="2044" extrusionOk="0">
                  <a:moveTo>
                    <a:pt x="2198" y="0"/>
                  </a:moveTo>
                  <a:lnTo>
                    <a:pt x="0" y="1602"/>
                  </a:lnTo>
                  <a:lnTo>
                    <a:pt x="2318" y="2044"/>
                  </a:lnTo>
                  <a:lnTo>
                    <a:pt x="2318" y="2044"/>
                  </a:lnTo>
                  <a:lnTo>
                    <a:pt x="2198" y="0"/>
                  </a:lnTo>
                  <a:close/>
                </a:path>
              </a:pathLst>
            </a:custGeom>
            <a:solidFill>
              <a:srgbClr val="85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95"/>
            <p:cNvSpPr/>
            <p:nvPr/>
          </p:nvSpPr>
          <p:spPr>
            <a:xfrm>
              <a:off x="3563779" y="2439267"/>
              <a:ext cx="161785" cy="167506"/>
            </a:xfrm>
            <a:custGeom>
              <a:avLst/>
              <a:gdLst/>
              <a:ahLst/>
              <a:cxnLst/>
              <a:rect l="l" t="t" r="r" b="b"/>
              <a:pathLst>
                <a:path w="2319" h="2401" extrusionOk="0">
                  <a:moveTo>
                    <a:pt x="0" y="1"/>
                  </a:moveTo>
                  <a:lnTo>
                    <a:pt x="77" y="2400"/>
                  </a:lnTo>
                  <a:lnTo>
                    <a:pt x="2318" y="443"/>
                  </a:lnTo>
                  <a:lnTo>
                    <a:pt x="0" y="1"/>
                  </a:lnTo>
                  <a:close/>
                </a:path>
              </a:pathLst>
            </a:custGeom>
            <a:solidFill>
              <a:srgbClr val="6D86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95"/>
            <p:cNvSpPr/>
            <p:nvPr/>
          </p:nvSpPr>
          <p:spPr>
            <a:xfrm>
              <a:off x="3658659" y="2631819"/>
              <a:ext cx="186970" cy="69835"/>
            </a:xfrm>
            <a:custGeom>
              <a:avLst/>
              <a:gdLst/>
              <a:ahLst/>
              <a:cxnLst/>
              <a:rect l="l" t="t" r="r" b="b"/>
              <a:pathLst>
                <a:path w="2680" h="1001" extrusionOk="0">
                  <a:moveTo>
                    <a:pt x="2680" y="1"/>
                  </a:moveTo>
                  <a:lnTo>
                    <a:pt x="1" y="1001"/>
                  </a:lnTo>
                  <a:lnTo>
                    <a:pt x="1559" y="1001"/>
                  </a:lnTo>
                  <a:lnTo>
                    <a:pt x="2680" y="1"/>
                  </a:lnTo>
                  <a:close/>
                </a:path>
              </a:pathLst>
            </a:custGeom>
            <a:solidFill>
              <a:srgbClr val="3A48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5"/>
            <p:cNvSpPr/>
            <p:nvPr/>
          </p:nvSpPr>
          <p:spPr>
            <a:xfrm>
              <a:off x="3725494" y="2464452"/>
              <a:ext cx="139600" cy="167436"/>
            </a:xfrm>
            <a:custGeom>
              <a:avLst/>
              <a:gdLst/>
              <a:ahLst/>
              <a:cxnLst/>
              <a:rect l="l" t="t" r="r" b="b"/>
              <a:pathLst>
                <a:path w="2001" h="2400" extrusionOk="0">
                  <a:moveTo>
                    <a:pt x="2001" y="0"/>
                  </a:moveTo>
                  <a:lnTo>
                    <a:pt x="0" y="82"/>
                  </a:lnTo>
                  <a:lnTo>
                    <a:pt x="1722" y="2400"/>
                  </a:lnTo>
                  <a:lnTo>
                    <a:pt x="2001" y="0"/>
                  </a:lnTo>
                  <a:close/>
                </a:path>
              </a:pathLst>
            </a:custGeom>
            <a:solidFill>
              <a:srgbClr val="4F6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5"/>
            <p:cNvSpPr/>
            <p:nvPr/>
          </p:nvSpPr>
          <p:spPr>
            <a:xfrm>
              <a:off x="3658659" y="2470103"/>
              <a:ext cx="186970" cy="231550"/>
            </a:xfrm>
            <a:custGeom>
              <a:avLst/>
              <a:gdLst/>
              <a:ahLst/>
              <a:cxnLst/>
              <a:rect l="l" t="t" r="r" b="b"/>
              <a:pathLst>
                <a:path w="2680" h="3319" extrusionOk="0">
                  <a:moveTo>
                    <a:pt x="958" y="1"/>
                  </a:moveTo>
                  <a:lnTo>
                    <a:pt x="1" y="3319"/>
                  </a:lnTo>
                  <a:lnTo>
                    <a:pt x="1" y="3319"/>
                  </a:lnTo>
                  <a:lnTo>
                    <a:pt x="2680" y="2319"/>
                  </a:lnTo>
                  <a:lnTo>
                    <a:pt x="958" y="1"/>
                  </a:lnTo>
                  <a:close/>
                </a:path>
              </a:pathLst>
            </a:custGeom>
            <a:solidFill>
              <a:srgbClr val="4F6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5"/>
            <p:cNvSpPr/>
            <p:nvPr/>
          </p:nvSpPr>
          <p:spPr>
            <a:xfrm>
              <a:off x="2717184" y="2492568"/>
              <a:ext cx="37743" cy="424450"/>
            </a:xfrm>
            <a:custGeom>
              <a:avLst/>
              <a:gdLst/>
              <a:ahLst/>
              <a:cxnLst/>
              <a:rect l="l" t="t" r="r" b="b"/>
              <a:pathLst>
                <a:path w="541" h="6084" extrusionOk="0">
                  <a:moveTo>
                    <a:pt x="0" y="1"/>
                  </a:moveTo>
                  <a:lnTo>
                    <a:pt x="0" y="6049"/>
                  </a:lnTo>
                  <a:lnTo>
                    <a:pt x="245" y="6083"/>
                  </a:lnTo>
                  <a:lnTo>
                    <a:pt x="541" y="6049"/>
                  </a:lnTo>
                  <a:lnTo>
                    <a:pt x="541" y="1"/>
                  </a:lnTo>
                  <a:close/>
                </a:path>
              </a:pathLst>
            </a:custGeom>
            <a:solidFill>
              <a:srgbClr val="854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95"/>
            <p:cNvSpPr/>
            <p:nvPr/>
          </p:nvSpPr>
          <p:spPr>
            <a:xfrm>
              <a:off x="2727300" y="2492568"/>
              <a:ext cx="27627" cy="422008"/>
            </a:xfrm>
            <a:custGeom>
              <a:avLst/>
              <a:gdLst/>
              <a:ahLst/>
              <a:cxnLst/>
              <a:rect l="l" t="t" r="r" b="b"/>
              <a:pathLst>
                <a:path w="396" h="6049" extrusionOk="0">
                  <a:moveTo>
                    <a:pt x="396" y="1"/>
                  </a:moveTo>
                  <a:lnTo>
                    <a:pt x="1" y="6049"/>
                  </a:lnTo>
                  <a:lnTo>
                    <a:pt x="396" y="6049"/>
                  </a:lnTo>
                  <a:lnTo>
                    <a:pt x="396" y="1"/>
                  </a:lnTo>
                  <a:close/>
                </a:path>
              </a:pathLst>
            </a:custGeom>
            <a:solidFill>
              <a:srgbClr val="391F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95"/>
            <p:cNvSpPr/>
            <p:nvPr/>
          </p:nvSpPr>
          <p:spPr>
            <a:xfrm>
              <a:off x="2541028" y="2366223"/>
              <a:ext cx="417264" cy="262386"/>
            </a:xfrm>
            <a:custGeom>
              <a:avLst/>
              <a:gdLst/>
              <a:ahLst/>
              <a:cxnLst/>
              <a:rect l="l" t="t" r="r" b="b"/>
              <a:pathLst>
                <a:path w="5981" h="3761" extrusionOk="0">
                  <a:moveTo>
                    <a:pt x="2774" y="0"/>
                  </a:moveTo>
                  <a:lnTo>
                    <a:pt x="1" y="3022"/>
                  </a:lnTo>
                  <a:lnTo>
                    <a:pt x="2546" y="3760"/>
                  </a:lnTo>
                  <a:lnTo>
                    <a:pt x="4470" y="3361"/>
                  </a:lnTo>
                  <a:lnTo>
                    <a:pt x="5981" y="2593"/>
                  </a:lnTo>
                  <a:lnTo>
                    <a:pt x="2774" y="0"/>
                  </a:lnTo>
                  <a:close/>
                </a:path>
              </a:pathLst>
            </a:custGeom>
            <a:solidFill>
              <a:srgbClr val="445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95"/>
            <p:cNvSpPr/>
            <p:nvPr/>
          </p:nvSpPr>
          <p:spPr>
            <a:xfrm>
              <a:off x="2541028" y="2366223"/>
              <a:ext cx="193528" cy="262386"/>
            </a:xfrm>
            <a:custGeom>
              <a:avLst/>
              <a:gdLst/>
              <a:ahLst/>
              <a:cxnLst/>
              <a:rect l="l" t="t" r="r" b="b"/>
              <a:pathLst>
                <a:path w="2774" h="3761" extrusionOk="0">
                  <a:moveTo>
                    <a:pt x="2774" y="0"/>
                  </a:moveTo>
                  <a:lnTo>
                    <a:pt x="1" y="3022"/>
                  </a:lnTo>
                  <a:lnTo>
                    <a:pt x="2546" y="3760"/>
                  </a:lnTo>
                  <a:lnTo>
                    <a:pt x="2774" y="0"/>
                  </a:lnTo>
                  <a:close/>
                </a:path>
              </a:pathLst>
            </a:custGeom>
            <a:solidFill>
              <a:srgbClr val="7A9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95"/>
            <p:cNvSpPr/>
            <p:nvPr/>
          </p:nvSpPr>
          <p:spPr>
            <a:xfrm>
              <a:off x="2734555" y="2366223"/>
              <a:ext cx="223736" cy="234550"/>
            </a:xfrm>
            <a:custGeom>
              <a:avLst/>
              <a:gdLst/>
              <a:ahLst/>
              <a:cxnLst/>
              <a:rect l="l" t="t" r="r" b="b"/>
              <a:pathLst>
                <a:path w="3207" h="3362" extrusionOk="0">
                  <a:moveTo>
                    <a:pt x="0" y="0"/>
                  </a:moveTo>
                  <a:lnTo>
                    <a:pt x="1696" y="3361"/>
                  </a:lnTo>
                  <a:lnTo>
                    <a:pt x="3207" y="2593"/>
                  </a:lnTo>
                  <a:lnTo>
                    <a:pt x="0" y="0"/>
                  </a:lnTo>
                  <a:close/>
                </a:path>
              </a:pathLst>
            </a:custGeom>
            <a:solidFill>
              <a:srgbClr val="2E3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95"/>
            <p:cNvSpPr/>
            <p:nvPr/>
          </p:nvSpPr>
          <p:spPr>
            <a:xfrm>
              <a:off x="2541028" y="2547054"/>
              <a:ext cx="417264" cy="110578"/>
            </a:xfrm>
            <a:custGeom>
              <a:avLst/>
              <a:gdLst/>
              <a:ahLst/>
              <a:cxnLst/>
              <a:rect l="l" t="t" r="r" b="b"/>
              <a:pathLst>
                <a:path w="5981" h="1585" extrusionOk="0">
                  <a:moveTo>
                    <a:pt x="5981" y="1"/>
                  </a:moveTo>
                  <a:lnTo>
                    <a:pt x="4470" y="769"/>
                  </a:lnTo>
                  <a:lnTo>
                    <a:pt x="2546" y="1168"/>
                  </a:lnTo>
                  <a:lnTo>
                    <a:pt x="1" y="430"/>
                  </a:lnTo>
                  <a:lnTo>
                    <a:pt x="1070" y="1057"/>
                  </a:lnTo>
                  <a:lnTo>
                    <a:pt x="2774" y="1585"/>
                  </a:lnTo>
                  <a:lnTo>
                    <a:pt x="4701" y="1233"/>
                  </a:lnTo>
                  <a:lnTo>
                    <a:pt x="5981" y="1"/>
                  </a:lnTo>
                  <a:close/>
                </a:path>
              </a:pathLst>
            </a:custGeom>
            <a:solidFill>
              <a:srgbClr val="2F3B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95"/>
            <p:cNvSpPr/>
            <p:nvPr/>
          </p:nvSpPr>
          <p:spPr>
            <a:xfrm>
              <a:off x="2555748" y="2266180"/>
              <a:ext cx="360336" cy="226457"/>
            </a:xfrm>
            <a:custGeom>
              <a:avLst/>
              <a:gdLst/>
              <a:ahLst/>
              <a:cxnLst/>
              <a:rect l="l" t="t" r="r" b="b"/>
              <a:pathLst>
                <a:path w="5165" h="3246" extrusionOk="0">
                  <a:moveTo>
                    <a:pt x="2396" y="0"/>
                  </a:moveTo>
                  <a:lnTo>
                    <a:pt x="0" y="2610"/>
                  </a:lnTo>
                  <a:lnTo>
                    <a:pt x="2198" y="3246"/>
                  </a:lnTo>
                  <a:lnTo>
                    <a:pt x="3859" y="2902"/>
                  </a:lnTo>
                  <a:lnTo>
                    <a:pt x="5164" y="2237"/>
                  </a:lnTo>
                  <a:lnTo>
                    <a:pt x="2396" y="0"/>
                  </a:lnTo>
                  <a:close/>
                </a:path>
              </a:pathLst>
            </a:custGeom>
            <a:solidFill>
              <a:srgbClr val="445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95"/>
            <p:cNvSpPr/>
            <p:nvPr/>
          </p:nvSpPr>
          <p:spPr>
            <a:xfrm>
              <a:off x="2555748" y="2266180"/>
              <a:ext cx="167157" cy="226457"/>
            </a:xfrm>
            <a:custGeom>
              <a:avLst/>
              <a:gdLst/>
              <a:ahLst/>
              <a:cxnLst/>
              <a:rect l="l" t="t" r="r" b="b"/>
              <a:pathLst>
                <a:path w="2396" h="3246" extrusionOk="0">
                  <a:moveTo>
                    <a:pt x="2396" y="0"/>
                  </a:moveTo>
                  <a:lnTo>
                    <a:pt x="0" y="2610"/>
                  </a:lnTo>
                  <a:lnTo>
                    <a:pt x="2198" y="3246"/>
                  </a:lnTo>
                  <a:lnTo>
                    <a:pt x="2396" y="0"/>
                  </a:lnTo>
                  <a:close/>
                </a:path>
              </a:pathLst>
            </a:custGeom>
            <a:solidFill>
              <a:srgbClr val="7A9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95"/>
            <p:cNvSpPr/>
            <p:nvPr/>
          </p:nvSpPr>
          <p:spPr>
            <a:xfrm>
              <a:off x="2722835" y="2266180"/>
              <a:ext cx="193249" cy="202528"/>
            </a:xfrm>
            <a:custGeom>
              <a:avLst/>
              <a:gdLst/>
              <a:ahLst/>
              <a:cxnLst/>
              <a:rect l="l" t="t" r="r" b="b"/>
              <a:pathLst>
                <a:path w="2770" h="2903" extrusionOk="0">
                  <a:moveTo>
                    <a:pt x="1" y="0"/>
                  </a:moveTo>
                  <a:lnTo>
                    <a:pt x="1464" y="2902"/>
                  </a:lnTo>
                  <a:lnTo>
                    <a:pt x="2769" y="2237"/>
                  </a:lnTo>
                  <a:lnTo>
                    <a:pt x="1" y="0"/>
                  </a:lnTo>
                  <a:close/>
                </a:path>
              </a:pathLst>
            </a:custGeom>
            <a:solidFill>
              <a:srgbClr val="2E39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95"/>
            <p:cNvSpPr/>
            <p:nvPr/>
          </p:nvSpPr>
          <p:spPr>
            <a:xfrm>
              <a:off x="2555748" y="2422175"/>
              <a:ext cx="360336" cy="95648"/>
            </a:xfrm>
            <a:custGeom>
              <a:avLst/>
              <a:gdLst/>
              <a:ahLst/>
              <a:cxnLst/>
              <a:rect l="l" t="t" r="r" b="b"/>
              <a:pathLst>
                <a:path w="5165" h="1371" extrusionOk="0">
                  <a:moveTo>
                    <a:pt x="5164" y="1"/>
                  </a:moveTo>
                  <a:lnTo>
                    <a:pt x="3859" y="666"/>
                  </a:lnTo>
                  <a:lnTo>
                    <a:pt x="2198" y="1010"/>
                  </a:lnTo>
                  <a:lnTo>
                    <a:pt x="0" y="374"/>
                  </a:lnTo>
                  <a:lnTo>
                    <a:pt x="889" y="1027"/>
                  </a:lnTo>
                  <a:lnTo>
                    <a:pt x="2396" y="1370"/>
                  </a:lnTo>
                  <a:lnTo>
                    <a:pt x="4057" y="1065"/>
                  </a:lnTo>
                  <a:lnTo>
                    <a:pt x="5164" y="1"/>
                  </a:lnTo>
                  <a:close/>
                </a:path>
              </a:pathLst>
            </a:custGeom>
            <a:solidFill>
              <a:srgbClr val="2F3B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95"/>
            <p:cNvSpPr/>
            <p:nvPr/>
          </p:nvSpPr>
          <p:spPr>
            <a:xfrm>
              <a:off x="2579677" y="2170671"/>
              <a:ext cx="295036" cy="197993"/>
            </a:xfrm>
            <a:custGeom>
              <a:avLst/>
              <a:gdLst/>
              <a:ahLst/>
              <a:cxnLst/>
              <a:rect l="l" t="t" r="r" b="b"/>
              <a:pathLst>
                <a:path w="4229" h="2838" extrusionOk="0">
                  <a:moveTo>
                    <a:pt x="1980" y="0"/>
                  </a:moveTo>
                  <a:lnTo>
                    <a:pt x="1" y="2370"/>
                  </a:lnTo>
                  <a:lnTo>
                    <a:pt x="1804" y="2837"/>
                  </a:lnTo>
                  <a:lnTo>
                    <a:pt x="3259" y="2537"/>
                  </a:lnTo>
                  <a:lnTo>
                    <a:pt x="4229" y="2236"/>
                  </a:lnTo>
                  <a:lnTo>
                    <a:pt x="1980" y="0"/>
                  </a:lnTo>
                  <a:close/>
                </a:path>
              </a:pathLst>
            </a:custGeom>
            <a:solidFill>
              <a:srgbClr val="445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95"/>
            <p:cNvSpPr/>
            <p:nvPr/>
          </p:nvSpPr>
          <p:spPr>
            <a:xfrm>
              <a:off x="2579677" y="2170671"/>
              <a:ext cx="138135" cy="197993"/>
            </a:xfrm>
            <a:custGeom>
              <a:avLst/>
              <a:gdLst/>
              <a:ahLst/>
              <a:cxnLst/>
              <a:rect l="l" t="t" r="r" b="b"/>
              <a:pathLst>
                <a:path w="1980" h="2838" extrusionOk="0">
                  <a:moveTo>
                    <a:pt x="1980" y="0"/>
                  </a:moveTo>
                  <a:lnTo>
                    <a:pt x="1" y="2370"/>
                  </a:lnTo>
                  <a:lnTo>
                    <a:pt x="1804" y="2837"/>
                  </a:lnTo>
                  <a:lnTo>
                    <a:pt x="1980" y="0"/>
                  </a:lnTo>
                  <a:close/>
                </a:path>
              </a:pathLst>
            </a:custGeom>
            <a:solidFill>
              <a:srgbClr val="7A9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95"/>
            <p:cNvSpPr/>
            <p:nvPr/>
          </p:nvSpPr>
          <p:spPr>
            <a:xfrm>
              <a:off x="2717742" y="2170671"/>
              <a:ext cx="156971" cy="176994"/>
            </a:xfrm>
            <a:custGeom>
              <a:avLst/>
              <a:gdLst/>
              <a:ahLst/>
              <a:cxnLst/>
              <a:rect l="l" t="t" r="r" b="b"/>
              <a:pathLst>
                <a:path w="2250" h="2537" extrusionOk="0">
                  <a:moveTo>
                    <a:pt x="1" y="0"/>
                  </a:moveTo>
                  <a:lnTo>
                    <a:pt x="1280" y="2537"/>
                  </a:lnTo>
                  <a:lnTo>
                    <a:pt x="2250" y="2236"/>
                  </a:lnTo>
                  <a:lnTo>
                    <a:pt x="1" y="0"/>
                  </a:lnTo>
                  <a:close/>
                </a:path>
              </a:pathLst>
            </a:custGeom>
            <a:solidFill>
              <a:srgbClr val="3A48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95"/>
            <p:cNvSpPr/>
            <p:nvPr/>
          </p:nvSpPr>
          <p:spPr>
            <a:xfrm>
              <a:off x="2579677" y="2326666"/>
              <a:ext cx="295036" cy="72207"/>
            </a:xfrm>
            <a:custGeom>
              <a:avLst/>
              <a:gdLst/>
              <a:ahLst/>
              <a:cxnLst/>
              <a:rect l="l" t="t" r="r" b="b"/>
              <a:pathLst>
                <a:path w="4229" h="1035" extrusionOk="0">
                  <a:moveTo>
                    <a:pt x="4229" y="0"/>
                  </a:moveTo>
                  <a:lnTo>
                    <a:pt x="3259" y="301"/>
                  </a:lnTo>
                  <a:lnTo>
                    <a:pt x="1804" y="601"/>
                  </a:lnTo>
                  <a:lnTo>
                    <a:pt x="932" y="494"/>
                  </a:lnTo>
                  <a:lnTo>
                    <a:pt x="1" y="134"/>
                  </a:lnTo>
                  <a:lnTo>
                    <a:pt x="1" y="134"/>
                  </a:lnTo>
                  <a:lnTo>
                    <a:pt x="662" y="735"/>
                  </a:lnTo>
                  <a:lnTo>
                    <a:pt x="1980" y="1035"/>
                  </a:lnTo>
                  <a:lnTo>
                    <a:pt x="3435" y="769"/>
                  </a:lnTo>
                  <a:lnTo>
                    <a:pt x="4229" y="0"/>
                  </a:lnTo>
                  <a:close/>
                </a:path>
              </a:pathLst>
            </a:custGeom>
            <a:solidFill>
              <a:srgbClr val="2F3B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95"/>
            <p:cNvSpPr/>
            <p:nvPr/>
          </p:nvSpPr>
          <p:spPr>
            <a:xfrm>
              <a:off x="2579677" y="2170671"/>
              <a:ext cx="138135" cy="188714"/>
            </a:xfrm>
            <a:custGeom>
              <a:avLst/>
              <a:gdLst/>
              <a:ahLst/>
              <a:cxnLst/>
              <a:rect l="l" t="t" r="r" b="b"/>
              <a:pathLst>
                <a:path w="1980" h="2705" extrusionOk="0">
                  <a:moveTo>
                    <a:pt x="1980" y="0"/>
                  </a:moveTo>
                  <a:lnTo>
                    <a:pt x="1" y="2370"/>
                  </a:lnTo>
                  <a:lnTo>
                    <a:pt x="937" y="2704"/>
                  </a:lnTo>
                  <a:lnTo>
                    <a:pt x="1980" y="0"/>
                  </a:lnTo>
                  <a:close/>
                </a:path>
              </a:pathLst>
            </a:custGeom>
            <a:solidFill>
              <a:srgbClr val="8FA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95"/>
            <p:cNvSpPr/>
            <p:nvPr/>
          </p:nvSpPr>
          <p:spPr>
            <a:xfrm>
              <a:off x="2555748" y="2377874"/>
              <a:ext cx="154599" cy="112043"/>
            </a:xfrm>
            <a:custGeom>
              <a:avLst/>
              <a:gdLst/>
              <a:ahLst/>
              <a:cxnLst/>
              <a:rect l="l" t="t" r="r" b="b"/>
              <a:pathLst>
                <a:path w="2216" h="1606" extrusionOk="0">
                  <a:moveTo>
                    <a:pt x="936" y="1"/>
                  </a:moveTo>
                  <a:lnTo>
                    <a:pt x="0" y="975"/>
                  </a:lnTo>
                  <a:lnTo>
                    <a:pt x="2215" y="1606"/>
                  </a:lnTo>
                  <a:lnTo>
                    <a:pt x="936" y="1"/>
                  </a:lnTo>
                  <a:close/>
                </a:path>
              </a:pathLst>
            </a:custGeom>
            <a:solidFill>
              <a:srgbClr val="8FA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95"/>
            <p:cNvSpPr/>
            <p:nvPr/>
          </p:nvSpPr>
          <p:spPr>
            <a:xfrm>
              <a:off x="2152368" y="3057107"/>
              <a:ext cx="1972954" cy="801111"/>
            </a:xfrm>
            <a:custGeom>
              <a:avLst/>
              <a:gdLst/>
              <a:ahLst/>
              <a:cxnLst/>
              <a:rect l="l" t="t" r="r" b="b"/>
              <a:pathLst>
                <a:path w="28280" h="11483" extrusionOk="0">
                  <a:moveTo>
                    <a:pt x="0" y="0"/>
                  </a:moveTo>
                  <a:lnTo>
                    <a:pt x="4027" y="6491"/>
                  </a:lnTo>
                  <a:lnTo>
                    <a:pt x="7246" y="6976"/>
                  </a:lnTo>
                  <a:lnTo>
                    <a:pt x="8749" y="9229"/>
                  </a:lnTo>
                  <a:lnTo>
                    <a:pt x="16956" y="11483"/>
                  </a:lnTo>
                  <a:lnTo>
                    <a:pt x="21034" y="9015"/>
                  </a:lnTo>
                  <a:lnTo>
                    <a:pt x="24039" y="5203"/>
                  </a:lnTo>
                  <a:lnTo>
                    <a:pt x="27743" y="2627"/>
                  </a:lnTo>
                  <a:lnTo>
                    <a:pt x="28280" y="0"/>
                  </a:lnTo>
                  <a:close/>
                </a:path>
              </a:pathLst>
            </a:custGeom>
            <a:solidFill>
              <a:srgbClr val="543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95"/>
            <p:cNvSpPr/>
            <p:nvPr/>
          </p:nvSpPr>
          <p:spPr>
            <a:xfrm>
              <a:off x="2433241" y="3232846"/>
              <a:ext cx="224713" cy="310943"/>
            </a:xfrm>
            <a:custGeom>
              <a:avLst/>
              <a:gdLst/>
              <a:ahLst/>
              <a:cxnLst/>
              <a:rect l="l" t="t" r="r" b="b"/>
              <a:pathLst>
                <a:path w="3221" h="4457" extrusionOk="0">
                  <a:moveTo>
                    <a:pt x="2306" y="1"/>
                  </a:moveTo>
                  <a:lnTo>
                    <a:pt x="1" y="3972"/>
                  </a:lnTo>
                  <a:lnTo>
                    <a:pt x="3220" y="4457"/>
                  </a:lnTo>
                  <a:lnTo>
                    <a:pt x="2306" y="1"/>
                  </a:lnTo>
                  <a:close/>
                </a:path>
              </a:pathLst>
            </a:custGeom>
            <a:solidFill>
              <a:srgbClr val="332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95"/>
            <p:cNvSpPr/>
            <p:nvPr/>
          </p:nvSpPr>
          <p:spPr>
            <a:xfrm>
              <a:off x="2152368" y="3057107"/>
              <a:ext cx="441752" cy="452845"/>
            </a:xfrm>
            <a:custGeom>
              <a:avLst/>
              <a:gdLst/>
              <a:ahLst/>
              <a:cxnLst/>
              <a:rect l="l" t="t" r="r" b="b"/>
              <a:pathLst>
                <a:path w="6332" h="6491" extrusionOk="0">
                  <a:moveTo>
                    <a:pt x="0" y="0"/>
                  </a:moveTo>
                  <a:lnTo>
                    <a:pt x="4027" y="6491"/>
                  </a:lnTo>
                  <a:lnTo>
                    <a:pt x="6332" y="2520"/>
                  </a:lnTo>
                  <a:lnTo>
                    <a:pt x="0" y="0"/>
                  </a:lnTo>
                  <a:close/>
                </a:path>
              </a:pathLst>
            </a:custGeom>
            <a:solidFill>
              <a:srgbClr val="7F5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5"/>
            <p:cNvSpPr/>
            <p:nvPr/>
          </p:nvSpPr>
          <p:spPr>
            <a:xfrm>
              <a:off x="2152368" y="3057107"/>
              <a:ext cx="441752" cy="175808"/>
            </a:xfrm>
            <a:custGeom>
              <a:avLst/>
              <a:gdLst/>
              <a:ahLst/>
              <a:cxnLst/>
              <a:rect l="l" t="t" r="r" b="b"/>
              <a:pathLst>
                <a:path w="6332" h="2520" extrusionOk="0">
                  <a:moveTo>
                    <a:pt x="0" y="0"/>
                  </a:moveTo>
                  <a:lnTo>
                    <a:pt x="6332" y="2520"/>
                  </a:lnTo>
                  <a:lnTo>
                    <a:pt x="6332" y="2520"/>
                  </a:lnTo>
                  <a:lnTo>
                    <a:pt x="4778" y="266"/>
                  </a:lnTo>
                  <a:lnTo>
                    <a:pt x="0" y="0"/>
                  </a:lnTo>
                  <a:close/>
                </a:path>
              </a:pathLst>
            </a:custGeom>
            <a:solidFill>
              <a:srgbClr val="684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5"/>
            <p:cNvSpPr/>
            <p:nvPr/>
          </p:nvSpPr>
          <p:spPr>
            <a:xfrm>
              <a:off x="2594049" y="3232846"/>
              <a:ext cx="168692" cy="468193"/>
            </a:xfrm>
            <a:custGeom>
              <a:avLst/>
              <a:gdLst/>
              <a:ahLst/>
              <a:cxnLst/>
              <a:rect l="l" t="t" r="r" b="b"/>
              <a:pathLst>
                <a:path w="2418" h="6711" extrusionOk="0">
                  <a:moveTo>
                    <a:pt x="1" y="1"/>
                  </a:moveTo>
                  <a:lnTo>
                    <a:pt x="915" y="4457"/>
                  </a:lnTo>
                  <a:lnTo>
                    <a:pt x="2418" y="6710"/>
                  </a:lnTo>
                  <a:lnTo>
                    <a:pt x="1" y="1"/>
                  </a:lnTo>
                  <a:close/>
                </a:path>
              </a:pathLst>
            </a:custGeom>
            <a:solidFill>
              <a:srgbClr val="4F3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95"/>
            <p:cNvSpPr/>
            <p:nvPr/>
          </p:nvSpPr>
          <p:spPr>
            <a:xfrm>
              <a:off x="2594049" y="3232846"/>
              <a:ext cx="471751" cy="468193"/>
            </a:xfrm>
            <a:custGeom>
              <a:avLst/>
              <a:gdLst/>
              <a:ahLst/>
              <a:cxnLst/>
              <a:rect l="l" t="t" r="r" b="b"/>
              <a:pathLst>
                <a:path w="6762" h="6711" extrusionOk="0">
                  <a:moveTo>
                    <a:pt x="1" y="1"/>
                  </a:moveTo>
                  <a:lnTo>
                    <a:pt x="2418" y="6710"/>
                  </a:lnTo>
                  <a:lnTo>
                    <a:pt x="6762" y="1452"/>
                  </a:lnTo>
                  <a:lnTo>
                    <a:pt x="1" y="1"/>
                  </a:lnTo>
                  <a:close/>
                </a:path>
              </a:pathLst>
            </a:custGeom>
            <a:solidFill>
              <a:srgbClr val="684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95"/>
            <p:cNvSpPr/>
            <p:nvPr/>
          </p:nvSpPr>
          <p:spPr>
            <a:xfrm>
              <a:off x="3065728" y="3128058"/>
              <a:ext cx="602909" cy="206086"/>
            </a:xfrm>
            <a:custGeom>
              <a:avLst/>
              <a:gdLst/>
              <a:ahLst/>
              <a:cxnLst/>
              <a:rect l="l" t="t" r="r" b="b"/>
              <a:pathLst>
                <a:path w="8642" h="2954" extrusionOk="0">
                  <a:moveTo>
                    <a:pt x="8642" y="0"/>
                  </a:moveTo>
                  <a:lnTo>
                    <a:pt x="2147" y="915"/>
                  </a:lnTo>
                  <a:lnTo>
                    <a:pt x="1" y="2954"/>
                  </a:lnTo>
                  <a:lnTo>
                    <a:pt x="8642" y="0"/>
                  </a:lnTo>
                  <a:close/>
                </a:path>
              </a:pathLst>
            </a:custGeom>
            <a:solidFill>
              <a:srgbClr val="403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95"/>
            <p:cNvSpPr/>
            <p:nvPr/>
          </p:nvSpPr>
          <p:spPr>
            <a:xfrm>
              <a:off x="2766298" y="3322703"/>
              <a:ext cx="572910" cy="528051"/>
            </a:xfrm>
            <a:custGeom>
              <a:avLst/>
              <a:gdLst/>
              <a:ahLst/>
              <a:cxnLst/>
              <a:rect l="l" t="t" r="r" b="b"/>
              <a:pathLst>
                <a:path w="8212" h="7569" extrusionOk="0">
                  <a:moveTo>
                    <a:pt x="4348" y="1"/>
                  </a:moveTo>
                  <a:lnTo>
                    <a:pt x="0" y="5366"/>
                  </a:lnTo>
                  <a:lnTo>
                    <a:pt x="8212" y="7568"/>
                  </a:lnTo>
                  <a:lnTo>
                    <a:pt x="8212" y="7568"/>
                  </a:lnTo>
                  <a:lnTo>
                    <a:pt x="4348" y="1"/>
                  </a:lnTo>
                  <a:close/>
                </a:path>
              </a:pathLst>
            </a:custGeom>
            <a:solidFill>
              <a:srgbClr val="4F3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95"/>
            <p:cNvSpPr/>
            <p:nvPr/>
          </p:nvSpPr>
          <p:spPr>
            <a:xfrm>
              <a:off x="3065728" y="3334075"/>
              <a:ext cx="554074" cy="524144"/>
            </a:xfrm>
            <a:custGeom>
              <a:avLst/>
              <a:gdLst/>
              <a:ahLst/>
              <a:cxnLst/>
              <a:rect l="l" t="t" r="r" b="b"/>
              <a:pathLst>
                <a:path w="7942" h="7513" extrusionOk="0">
                  <a:moveTo>
                    <a:pt x="1" y="1"/>
                  </a:moveTo>
                  <a:lnTo>
                    <a:pt x="3864" y="7513"/>
                  </a:lnTo>
                  <a:lnTo>
                    <a:pt x="7942" y="5045"/>
                  </a:lnTo>
                  <a:lnTo>
                    <a:pt x="1" y="1"/>
                  </a:lnTo>
                  <a:close/>
                </a:path>
              </a:pathLst>
            </a:custGeom>
            <a:solidFill>
              <a:srgbClr val="403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95"/>
            <p:cNvSpPr/>
            <p:nvPr/>
          </p:nvSpPr>
          <p:spPr>
            <a:xfrm>
              <a:off x="3619730" y="3128058"/>
              <a:ext cx="213620" cy="557980"/>
            </a:xfrm>
            <a:custGeom>
              <a:avLst/>
              <a:gdLst/>
              <a:ahLst/>
              <a:cxnLst/>
              <a:rect l="l" t="t" r="r" b="b"/>
              <a:pathLst>
                <a:path w="3062" h="7998" extrusionOk="0">
                  <a:moveTo>
                    <a:pt x="430" y="0"/>
                  </a:moveTo>
                  <a:cubicBezTo>
                    <a:pt x="430" y="0"/>
                    <a:pt x="1" y="7834"/>
                    <a:pt x="1" y="7998"/>
                  </a:cubicBezTo>
                  <a:lnTo>
                    <a:pt x="3062" y="4027"/>
                  </a:lnTo>
                  <a:lnTo>
                    <a:pt x="430" y="0"/>
                  </a:lnTo>
                  <a:close/>
                </a:path>
              </a:pathLst>
            </a:custGeom>
            <a:solidFill>
              <a:srgbClr val="332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95"/>
            <p:cNvSpPr/>
            <p:nvPr/>
          </p:nvSpPr>
          <p:spPr>
            <a:xfrm>
              <a:off x="3065728" y="3128058"/>
              <a:ext cx="584073" cy="557980"/>
            </a:xfrm>
            <a:custGeom>
              <a:avLst/>
              <a:gdLst/>
              <a:ahLst/>
              <a:cxnLst/>
              <a:rect l="l" t="t" r="r" b="b"/>
              <a:pathLst>
                <a:path w="8372" h="7998" extrusionOk="0">
                  <a:moveTo>
                    <a:pt x="8371" y="0"/>
                  </a:moveTo>
                  <a:lnTo>
                    <a:pt x="1" y="2954"/>
                  </a:lnTo>
                  <a:lnTo>
                    <a:pt x="7942" y="7998"/>
                  </a:lnTo>
                  <a:lnTo>
                    <a:pt x="8371" y="0"/>
                  </a:lnTo>
                  <a:close/>
                </a:path>
              </a:pathLst>
            </a:custGeom>
            <a:solidFill>
              <a:srgbClr val="4C3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95"/>
            <p:cNvSpPr/>
            <p:nvPr/>
          </p:nvSpPr>
          <p:spPr>
            <a:xfrm>
              <a:off x="3335230" y="3599741"/>
              <a:ext cx="284571" cy="254572"/>
            </a:xfrm>
            <a:custGeom>
              <a:avLst/>
              <a:gdLst/>
              <a:ahLst/>
              <a:cxnLst/>
              <a:rect l="l" t="t" r="r" b="b"/>
              <a:pathLst>
                <a:path w="4079" h="3649" extrusionOk="0">
                  <a:moveTo>
                    <a:pt x="2096" y="0"/>
                  </a:moveTo>
                  <a:lnTo>
                    <a:pt x="1" y="3649"/>
                  </a:lnTo>
                  <a:lnTo>
                    <a:pt x="4079" y="1237"/>
                  </a:lnTo>
                  <a:lnTo>
                    <a:pt x="2096" y="0"/>
                  </a:lnTo>
                  <a:close/>
                </a:path>
              </a:pathLst>
            </a:custGeom>
            <a:solidFill>
              <a:srgbClr val="332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95"/>
            <p:cNvSpPr/>
            <p:nvPr/>
          </p:nvSpPr>
          <p:spPr>
            <a:xfrm>
              <a:off x="3481387" y="3539812"/>
              <a:ext cx="145948" cy="146227"/>
            </a:xfrm>
            <a:custGeom>
              <a:avLst/>
              <a:gdLst/>
              <a:ahLst/>
              <a:cxnLst/>
              <a:rect l="l" t="t" r="r" b="b"/>
              <a:pathLst>
                <a:path w="2092" h="2096" extrusionOk="0">
                  <a:moveTo>
                    <a:pt x="2091" y="1"/>
                  </a:moveTo>
                  <a:lnTo>
                    <a:pt x="1" y="859"/>
                  </a:lnTo>
                  <a:lnTo>
                    <a:pt x="1984" y="2096"/>
                  </a:lnTo>
                  <a:lnTo>
                    <a:pt x="2091" y="1"/>
                  </a:lnTo>
                  <a:close/>
                </a:path>
              </a:pathLst>
            </a:custGeom>
            <a:solidFill>
              <a:srgbClr val="403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95"/>
            <p:cNvSpPr/>
            <p:nvPr/>
          </p:nvSpPr>
          <p:spPr>
            <a:xfrm>
              <a:off x="2761502" y="3699802"/>
              <a:ext cx="572980" cy="221085"/>
            </a:xfrm>
            <a:custGeom>
              <a:avLst/>
              <a:gdLst/>
              <a:ahLst/>
              <a:cxnLst/>
              <a:rect l="l" t="t" r="r" b="b"/>
              <a:pathLst>
                <a:path w="8213" h="3169" extrusionOk="0">
                  <a:moveTo>
                    <a:pt x="1" y="0"/>
                  </a:moveTo>
                  <a:lnTo>
                    <a:pt x="5208" y="3168"/>
                  </a:lnTo>
                  <a:lnTo>
                    <a:pt x="8212" y="2254"/>
                  </a:lnTo>
                  <a:lnTo>
                    <a:pt x="1" y="0"/>
                  </a:lnTo>
                  <a:close/>
                </a:path>
              </a:pathLst>
            </a:custGeom>
            <a:solidFill>
              <a:srgbClr val="332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5"/>
            <p:cNvSpPr/>
            <p:nvPr/>
          </p:nvSpPr>
          <p:spPr>
            <a:xfrm>
              <a:off x="3945602" y="3057107"/>
              <a:ext cx="179715" cy="183342"/>
            </a:xfrm>
            <a:custGeom>
              <a:avLst/>
              <a:gdLst/>
              <a:ahLst/>
              <a:cxnLst/>
              <a:rect l="l" t="t" r="r" b="b"/>
              <a:pathLst>
                <a:path w="2576" h="2628" extrusionOk="0">
                  <a:moveTo>
                    <a:pt x="2576" y="0"/>
                  </a:moveTo>
                  <a:lnTo>
                    <a:pt x="0" y="1288"/>
                  </a:lnTo>
                  <a:lnTo>
                    <a:pt x="2039" y="2627"/>
                  </a:lnTo>
                  <a:lnTo>
                    <a:pt x="2576" y="0"/>
                  </a:lnTo>
                  <a:close/>
                </a:path>
              </a:pathLst>
            </a:custGeom>
            <a:solidFill>
              <a:srgbClr val="332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5"/>
            <p:cNvSpPr/>
            <p:nvPr/>
          </p:nvSpPr>
          <p:spPr>
            <a:xfrm>
              <a:off x="3649729" y="3128058"/>
              <a:ext cx="295943" cy="280944"/>
            </a:xfrm>
            <a:custGeom>
              <a:avLst/>
              <a:gdLst/>
              <a:ahLst/>
              <a:cxnLst/>
              <a:rect l="l" t="t" r="r" b="b"/>
              <a:pathLst>
                <a:path w="4242" h="4027" extrusionOk="0">
                  <a:moveTo>
                    <a:pt x="0" y="0"/>
                  </a:moveTo>
                  <a:lnTo>
                    <a:pt x="2632" y="4027"/>
                  </a:lnTo>
                  <a:lnTo>
                    <a:pt x="4241" y="271"/>
                  </a:lnTo>
                  <a:lnTo>
                    <a:pt x="0" y="0"/>
                  </a:lnTo>
                  <a:close/>
                </a:path>
              </a:pathLst>
            </a:custGeom>
            <a:solidFill>
              <a:srgbClr val="403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5"/>
            <p:cNvSpPr/>
            <p:nvPr/>
          </p:nvSpPr>
          <p:spPr>
            <a:xfrm>
              <a:off x="2152368" y="2836091"/>
              <a:ext cx="1972954" cy="408195"/>
            </a:xfrm>
            <a:custGeom>
              <a:avLst/>
              <a:gdLst/>
              <a:ahLst/>
              <a:cxnLst/>
              <a:rect l="l" t="t" r="r" b="b"/>
              <a:pathLst>
                <a:path w="28280" h="5851" extrusionOk="0">
                  <a:moveTo>
                    <a:pt x="15617" y="0"/>
                  </a:moveTo>
                  <a:lnTo>
                    <a:pt x="6117" y="593"/>
                  </a:lnTo>
                  <a:lnTo>
                    <a:pt x="0" y="3168"/>
                  </a:lnTo>
                  <a:lnTo>
                    <a:pt x="5688" y="4349"/>
                  </a:lnTo>
                  <a:lnTo>
                    <a:pt x="14518" y="5851"/>
                  </a:lnTo>
                  <a:lnTo>
                    <a:pt x="21493" y="4507"/>
                  </a:lnTo>
                  <a:lnTo>
                    <a:pt x="25704" y="4456"/>
                  </a:lnTo>
                  <a:lnTo>
                    <a:pt x="28280" y="3168"/>
                  </a:lnTo>
                  <a:lnTo>
                    <a:pt x="23931" y="1129"/>
                  </a:lnTo>
                  <a:lnTo>
                    <a:pt x="15617" y="0"/>
                  </a:lnTo>
                  <a:close/>
                </a:path>
              </a:pathLst>
            </a:custGeom>
            <a:solidFill>
              <a:srgbClr val="477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5"/>
            <p:cNvSpPr/>
            <p:nvPr/>
          </p:nvSpPr>
          <p:spPr>
            <a:xfrm>
              <a:off x="2637164" y="2892392"/>
              <a:ext cx="1141983" cy="277037"/>
            </a:xfrm>
            <a:custGeom>
              <a:avLst/>
              <a:gdLst/>
              <a:ahLst/>
              <a:cxnLst/>
              <a:rect l="l" t="t" r="r" b="b"/>
              <a:pathLst>
                <a:path w="16369" h="3971" extrusionOk="0">
                  <a:moveTo>
                    <a:pt x="1" y="0"/>
                  </a:moveTo>
                  <a:lnTo>
                    <a:pt x="439" y="1086"/>
                  </a:lnTo>
                  <a:lnTo>
                    <a:pt x="2954" y="2790"/>
                  </a:lnTo>
                  <a:lnTo>
                    <a:pt x="8693" y="3971"/>
                  </a:lnTo>
                  <a:lnTo>
                    <a:pt x="13737" y="2898"/>
                  </a:lnTo>
                  <a:lnTo>
                    <a:pt x="16369" y="2627"/>
                  </a:lnTo>
                  <a:lnTo>
                    <a:pt x="14866" y="1983"/>
                  </a:lnTo>
                  <a:lnTo>
                    <a:pt x="13463" y="2022"/>
                  </a:lnTo>
                  <a:lnTo>
                    <a:pt x="8801" y="2949"/>
                  </a:lnTo>
                  <a:lnTo>
                    <a:pt x="3435" y="1932"/>
                  </a:lnTo>
                  <a:lnTo>
                    <a:pt x="1074" y="374"/>
                  </a:lnTo>
                  <a:lnTo>
                    <a:pt x="1" y="0"/>
                  </a:lnTo>
                  <a:close/>
                </a:path>
              </a:pathLst>
            </a:custGeom>
            <a:solidFill>
              <a:srgbClr val="B2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95"/>
            <p:cNvSpPr/>
            <p:nvPr/>
          </p:nvSpPr>
          <p:spPr>
            <a:xfrm>
              <a:off x="2637164" y="2274552"/>
              <a:ext cx="1097055" cy="745160"/>
            </a:xfrm>
            <a:custGeom>
              <a:avLst/>
              <a:gdLst/>
              <a:ahLst/>
              <a:cxnLst/>
              <a:rect l="l" t="t" r="r" b="b"/>
              <a:pathLst>
                <a:path w="15725" h="10681" extrusionOk="0">
                  <a:moveTo>
                    <a:pt x="9767" y="1"/>
                  </a:moveTo>
                  <a:lnTo>
                    <a:pt x="4186" y="215"/>
                  </a:lnTo>
                  <a:lnTo>
                    <a:pt x="2255" y="3971"/>
                  </a:lnTo>
                  <a:lnTo>
                    <a:pt x="1" y="8856"/>
                  </a:lnTo>
                  <a:lnTo>
                    <a:pt x="2096" y="9659"/>
                  </a:lnTo>
                  <a:lnTo>
                    <a:pt x="7354" y="10681"/>
                  </a:lnTo>
                  <a:lnTo>
                    <a:pt x="10252" y="9822"/>
                  </a:lnTo>
                  <a:lnTo>
                    <a:pt x="15725" y="9337"/>
                  </a:lnTo>
                  <a:lnTo>
                    <a:pt x="14849" y="7470"/>
                  </a:lnTo>
                  <a:lnTo>
                    <a:pt x="10681" y="2683"/>
                  </a:lnTo>
                  <a:lnTo>
                    <a:pt x="9767" y="1"/>
                  </a:lnTo>
                  <a:close/>
                </a:path>
              </a:pathLst>
            </a:custGeom>
            <a:solidFill>
              <a:srgbClr val="684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95"/>
            <p:cNvSpPr/>
            <p:nvPr/>
          </p:nvSpPr>
          <p:spPr>
            <a:xfrm>
              <a:off x="2794413" y="2274552"/>
              <a:ext cx="879946" cy="520586"/>
            </a:xfrm>
            <a:custGeom>
              <a:avLst/>
              <a:gdLst/>
              <a:ahLst/>
              <a:cxnLst/>
              <a:rect l="l" t="t" r="r" b="b"/>
              <a:pathLst>
                <a:path w="12613" h="7462" extrusionOk="0">
                  <a:moveTo>
                    <a:pt x="7513" y="1"/>
                  </a:moveTo>
                  <a:lnTo>
                    <a:pt x="1932" y="215"/>
                  </a:lnTo>
                  <a:lnTo>
                    <a:pt x="1" y="3971"/>
                  </a:lnTo>
                  <a:lnTo>
                    <a:pt x="4564" y="6976"/>
                  </a:lnTo>
                  <a:lnTo>
                    <a:pt x="8642" y="6388"/>
                  </a:lnTo>
                  <a:lnTo>
                    <a:pt x="12612" y="7461"/>
                  </a:lnTo>
                  <a:lnTo>
                    <a:pt x="8427" y="2683"/>
                  </a:lnTo>
                  <a:lnTo>
                    <a:pt x="7513" y="1"/>
                  </a:lnTo>
                  <a:close/>
                </a:path>
              </a:pathLst>
            </a:custGeom>
            <a:solidFill>
              <a:srgbClr val="477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5"/>
            <p:cNvSpPr/>
            <p:nvPr/>
          </p:nvSpPr>
          <p:spPr>
            <a:xfrm>
              <a:off x="3208886" y="2465638"/>
              <a:ext cx="229457" cy="127321"/>
            </a:xfrm>
            <a:custGeom>
              <a:avLst/>
              <a:gdLst/>
              <a:ahLst/>
              <a:cxnLst/>
              <a:rect l="l" t="t" r="r" b="b"/>
              <a:pathLst>
                <a:path w="3289" h="1825" extrusionOk="0">
                  <a:moveTo>
                    <a:pt x="1250" y="0"/>
                  </a:moveTo>
                  <a:lnTo>
                    <a:pt x="0" y="537"/>
                  </a:lnTo>
                  <a:lnTo>
                    <a:pt x="2379" y="1825"/>
                  </a:lnTo>
                  <a:lnTo>
                    <a:pt x="3289" y="1288"/>
                  </a:lnTo>
                  <a:lnTo>
                    <a:pt x="1250" y="0"/>
                  </a:lnTo>
                  <a:close/>
                </a:path>
              </a:pathLst>
            </a:custGeom>
            <a:solidFill>
              <a:srgbClr val="C69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5"/>
            <p:cNvSpPr/>
            <p:nvPr/>
          </p:nvSpPr>
          <p:spPr>
            <a:xfrm>
              <a:off x="3112750" y="2761233"/>
              <a:ext cx="254642" cy="258479"/>
            </a:xfrm>
            <a:custGeom>
              <a:avLst/>
              <a:gdLst/>
              <a:ahLst/>
              <a:cxnLst/>
              <a:rect l="l" t="t" r="r" b="b"/>
              <a:pathLst>
                <a:path w="3650" h="3705" extrusionOk="0">
                  <a:moveTo>
                    <a:pt x="1" y="0"/>
                  </a:moveTo>
                  <a:lnTo>
                    <a:pt x="537" y="3705"/>
                  </a:lnTo>
                  <a:lnTo>
                    <a:pt x="3649" y="2846"/>
                  </a:lnTo>
                  <a:lnTo>
                    <a:pt x="1" y="0"/>
                  </a:lnTo>
                  <a:close/>
                </a:path>
              </a:pathLst>
            </a:custGeom>
            <a:solidFill>
              <a:srgbClr val="332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95"/>
            <p:cNvSpPr/>
            <p:nvPr/>
          </p:nvSpPr>
          <p:spPr>
            <a:xfrm>
              <a:off x="2783321" y="2761233"/>
              <a:ext cx="366964" cy="269572"/>
            </a:xfrm>
            <a:custGeom>
              <a:avLst/>
              <a:gdLst/>
              <a:ahLst/>
              <a:cxnLst/>
              <a:rect l="l" t="t" r="r" b="b"/>
              <a:pathLst>
                <a:path w="5260" h="3864" extrusionOk="0">
                  <a:moveTo>
                    <a:pt x="4723" y="0"/>
                  </a:moveTo>
                  <a:lnTo>
                    <a:pt x="1" y="2683"/>
                  </a:lnTo>
                  <a:lnTo>
                    <a:pt x="2950" y="3863"/>
                  </a:lnTo>
                  <a:lnTo>
                    <a:pt x="5259" y="3705"/>
                  </a:lnTo>
                  <a:lnTo>
                    <a:pt x="4723" y="0"/>
                  </a:lnTo>
                  <a:close/>
                </a:path>
              </a:pathLst>
            </a:custGeom>
            <a:solidFill>
              <a:srgbClr val="684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95"/>
            <p:cNvSpPr/>
            <p:nvPr/>
          </p:nvSpPr>
          <p:spPr>
            <a:xfrm>
              <a:off x="3112750" y="2720142"/>
              <a:ext cx="284571" cy="239713"/>
            </a:xfrm>
            <a:custGeom>
              <a:avLst/>
              <a:gdLst/>
              <a:ahLst/>
              <a:cxnLst/>
              <a:rect l="l" t="t" r="r" b="b"/>
              <a:pathLst>
                <a:path w="4079" h="3436" extrusionOk="0">
                  <a:moveTo>
                    <a:pt x="4079" y="1"/>
                  </a:moveTo>
                  <a:lnTo>
                    <a:pt x="1" y="589"/>
                  </a:lnTo>
                  <a:lnTo>
                    <a:pt x="215" y="752"/>
                  </a:lnTo>
                  <a:lnTo>
                    <a:pt x="3649" y="3435"/>
                  </a:lnTo>
                  <a:lnTo>
                    <a:pt x="4079" y="1"/>
                  </a:lnTo>
                  <a:close/>
                </a:path>
              </a:pathLst>
            </a:custGeom>
            <a:solidFill>
              <a:srgbClr val="4F3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95"/>
            <p:cNvSpPr/>
            <p:nvPr/>
          </p:nvSpPr>
          <p:spPr>
            <a:xfrm>
              <a:off x="2637164" y="2551589"/>
              <a:ext cx="157320" cy="396823"/>
            </a:xfrm>
            <a:custGeom>
              <a:avLst/>
              <a:gdLst/>
              <a:ahLst/>
              <a:cxnLst/>
              <a:rect l="l" t="t" r="r" b="b"/>
              <a:pathLst>
                <a:path w="2255" h="5688" extrusionOk="0">
                  <a:moveTo>
                    <a:pt x="2255" y="0"/>
                  </a:moveTo>
                  <a:lnTo>
                    <a:pt x="1" y="4885"/>
                  </a:lnTo>
                  <a:lnTo>
                    <a:pt x="2096" y="5688"/>
                  </a:lnTo>
                  <a:lnTo>
                    <a:pt x="2255" y="0"/>
                  </a:lnTo>
                  <a:close/>
                </a:path>
              </a:pathLst>
            </a:custGeom>
            <a:solidFill>
              <a:srgbClr val="4F3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95"/>
            <p:cNvSpPr/>
            <p:nvPr/>
          </p:nvSpPr>
          <p:spPr>
            <a:xfrm>
              <a:off x="2794413" y="2289551"/>
              <a:ext cx="516680" cy="262107"/>
            </a:xfrm>
            <a:custGeom>
              <a:avLst/>
              <a:gdLst/>
              <a:ahLst/>
              <a:cxnLst/>
              <a:rect l="l" t="t" r="r" b="b"/>
              <a:pathLst>
                <a:path w="7406" h="3757" extrusionOk="0">
                  <a:moveTo>
                    <a:pt x="1932" y="0"/>
                  </a:moveTo>
                  <a:lnTo>
                    <a:pt x="1" y="3756"/>
                  </a:lnTo>
                  <a:lnTo>
                    <a:pt x="7405" y="3756"/>
                  </a:lnTo>
                  <a:lnTo>
                    <a:pt x="3757" y="1717"/>
                  </a:lnTo>
                  <a:lnTo>
                    <a:pt x="1932" y="0"/>
                  </a:lnTo>
                  <a:close/>
                </a:path>
              </a:pathLst>
            </a:custGeom>
            <a:solidFill>
              <a:srgbClr val="67A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95"/>
            <p:cNvSpPr/>
            <p:nvPr/>
          </p:nvSpPr>
          <p:spPr>
            <a:xfrm>
              <a:off x="3112750" y="2588983"/>
              <a:ext cx="284571" cy="172320"/>
            </a:xfrm>
            <a:custGeom>
              <a:avLst/>
              <a:gdLst/>
              <a:ahLst/>
              <a:cxnLst/>
              <a:rect l="l" t="t" r="r" b="b"/>
              <a:pathLst>
                <a:path w="4079" h="2470" extrusionOk="0">
                  <a:moveTo>
                    <a:pt x="3757" y="1"/>
                  </a:moveTo>
                  <a:lnTo>
                    <a:pt x="1" y="2469"/>
                  </a:lnTo>
                  <a:lnTo>
                    <a:pt x="4079" y="1881"/>
                  </a:lnTo>
                  <a:lnTo>
                    <a:pt x="3757" y="1"/>
                  </a:lnTo>
                  <a:close/>
                </a:path>
              </a:pathLst>
            </a:custGeom>
            <a:solidFill>
              <a:srgbClr val="3A68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95"/>
            <p:cNvSpPr/>
            <p:nvPr/>
          </p:nvSpPr>
          <p:spPr>
            <a:xfrm>
              <a:off x="3374786" y="2592890"/>
              <a:ext cx="299571" cy="202249"/>
            </a:xfrm>
            <a:custGeom>
              <a:avLst/>
              <a:gdLst/>
              <a:ahLst/>
              <a:cxnLst/>
              <a:rect l="l" t="t" r="r" b="b"/>
              <a:pathLst>
                <a:path w="4294" h="2899" extrusionOk="0">
                  <a:moveTo>
                    <a:pt x="1" y="1"/>
                  </a:moveTo>
                  <a:lnTo>
                    <a:pt x="323" y="1825"/>
                  </a:lnTo>
                  <a:lnTo>
                    <a:pt x="4293" y="2898"/>
                  </a:lnTo>
                  <a:lnTo>
                    <a:pt x="4293" y="2898"/>
                  </a:lnTo>
                  <a:lnTo>
                    <a:pt x="1" y="1"/>
                  </a:lnTo>
                  <a:close/>
                </a:path>
              </a:pathLst>
            </a:custGeom>
            <a:solidFill>
              <a:srgbClr val="2E5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95"/>
            <p:cNvSpPr/>
            <p:nvPr/>
          </p:nvSpPr>
          <p:spPr>
            <a:xfrm>
              <a:off x="3378414" y="2461731"/>
              <a:ext cx="295943" cy="333407"/>
            </a:xfrm>
            <a:custGeom>
              <a:avLst/>
              <a:gdLst/>
              <a:ahLst/>
              <a:cxnLst/>
              <a:rect l="l" t="t" r="r" b="b"/>
              <a:pathLst>
                <a:path w="4242" h="4779" extrusionOk="0">
                  <a:moveTo>
                    <a:pt x="56" y="0"/>
                  </a:moveTo>
                  <a:lnTo>
                    <a:pt x="0" y="1881"/>
                  </a:lnTo>
                  <a:lnTo>
                    <a:pt x="4241" y="4778"/>
                  </a:lnTo>
                  <a:lnTo>
                    <a:pt x="4241" y="4778"/>
                  </a:lnTo>
                  <a:lnTo>
                    <a:pt x="56" y="0"/>
                  </a:lnTo>
                  <a:close/>
                </a:path>
              </a:pathLst>
            </a:custGeom>
            <a:solidFill>
              <a:srgbClr val="3A68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95"/>
            <p:cNvSpPr/>
            <p:nvPr/>
          </p:nvSpPr>
          <p:spPr>
            <a:xfrm>
              <a:off x="2783321" y="2551589"/>
              <a:ext cx="329500" cy="396823"/>
            </a:xfrm>
            <a:custGeom>
              <a:avLst/>
              <a:gdLst/>
              <a:ahLst/>
              <a:cxnLst/>
              <a:rect l="l" t="t" r="r" b="b"/>
              <a:pathLst>
                <a:path w="4723" h="5688" extrusionOk="0">
                  <a:moveTo>
                    <a:pt x="160" y="0"/>
                  </a:moveTo>
                  <a:lnTo>
                    <a:pt x="1" y="5688"/>
                  </a:lnTo>
                  <a:lnTo>
                    <a:pt x="4723" y="3005"/>
                  </a:lnTo>
                  <a:lnTo>
                    <a:pt x="160" y="0"/>
                  </a:lnTo>
                  <a:close/>
                </a:path>
              </a:pathLst>
            </a:custGeom>
            <a:solidFill>
              <a:srgbClr val="7F5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95"/>
            <p:cNvSpPr/>
            <p:nvPr/>
          </p:nvSpPr>
          <p:spPr>
            <a:xfrm>
              <a:off x="3457458" y="2635447"/>
              <a:ext cx="37813" cy="380359"/>
            </a:xfrm>
            <a:custGeom>
              <a:avLst/>
              <a:gdLst/>
              <a:ahLst/>
              <a:cxnLst/>
              <a:rect l="l" t="t" r="r" b="b"/>
              <a:pathLst>
                <a:path w="542" h="5452" extrusionOk="0">
                  <a:moveTo>
                    <a:pt x="0" y="0"/>
                  </a:moveTo>
                  <a:lnTo>
                    <a:pt x="0" y="5417"/>
                  </a:lnTo>
                  <a:lnTo>
                    <a:pt x="245" y="5452"/>
                  </a:lnTo>
                  <a:lnTo>
                    <a:pt x="541" y="5417"/>
                  </a:lnTo>
                  <a:lnTo>
                    <a:pt x="541" y="0"/>
                  </a:lnTo>
                  <a:close/>
                </a:path>
              </a:pathLst>
            </a:custGeom>
            <a:solidFill>
              <a:srgbClr val="8C4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95"/>
            <p:cNvSpPr/>
            <p:nvPr/>
          </p:nvSpPr>
          <p:spPr>
            <a:xfrm>
              <a:off x="3467643" y="2635447"/>
              <a:ext cx="27627" cy="377987"/>
            </a:xfrm>
            <a:custGeom>
              <a:avLst/>
              <a:gdLst/>
              <a:ahLst/>
              <a:cxnLst/>
              <a:rect l="l" t="t" r="r" b="b"/>
              <a:pathLst>
                <a:path w="396" h="5418" extrusionOk="0">
                  <a:moveTo>
                    <a:pt x="395" y="0"/>
                  </a:moveTo>
                  <a:lnTo>
                    <a:pt x="0" y="5417"/>
                  </a:lnTo>
                  <a:lnTo>
                    <a:pt x="395" y="5417"/>
                  </a:lnTo>
                  <a:lnTo>
                    <a:pt x="395" y="0"/>
                  </a:lnTo>
                  <a:close/>
                </a:path>
              </a:pathLst>
            </a:custGeom>
            <a:solidFill>
              <a:srgbClr val="402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95"/>
            <p:cNvSpPr/>
            <p:nvPr/>
          </p:nvSpPr>
          <p:spPr>
            <a:xfrm>
              <a:off x="3303836" y="2478475"/>
              <a:ext cx="364801" cy="280386"/>
            </a:xfrm>
            <a:custGeom>
              <a:avLst/>
              <a:gdLst/>
              <a:ahLst/>
              <a:cxnLst/>
              <a:rect l="l" t="t" r="r" b="b"/>
              <a:pathLst>
                <a:path w="5229" h="4019" extrusionOk="0">
                  <a:moveTo>
                    <a:pt x="2426" y="1"/>
                  </a:moveTo>
                  <a:lnTo>
                    <a:pt x="0" y="3233"/>
                  </a:lnTo>
                  <a:lnTo>
                    <a:pt x="2224" y="4019"/>
                  </a:lnTo>
                  <a:lnTo>
                    <a:pt x="3911" y="3594"/>
                  </a:lnTo>
                  <a:lnTo>
                    <a:pt x="5229" y="2770"/>
                  </a:lnTo>
                  <a:lnTo>
                    <a:pt x="2426" y="1"/>
                  </a:lnTo>
                  <a:close/>
                </a:path>
              </a:pathLst>
            </a:custGeom>
            <a:solidFill>
              <a:srgbClr val="4A5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95"/>
            <p:cNvSpPr/>
            <p:nvPr/>
          </p:nvSpPr>
          <p:spPr>
            <a:xfrm>
              <a:off x="3303836" y="2478475"/>
              <a:ext cx="169250" cy="280386"/>
            </a:xfrm>
            <a:custGeom>
              <a:avLst/>
              <a:gdLst/>
              <a:ahLst/>
              <a:cxnLst/>
              <a:rect l="l" t="t" r="r" b="b"/>
              <a:pathLst>
                <a:path w="2426" h="4019" extrusionOk="0">
                  <a:moveTo>
                    <a:pt x="2426" y="1"/>
                  </a:moveTo>
                  <a:lnTo>
                    <a:pt x="0" y="3233"/>
                  </a:lnTo>
                  <a:lnTo>
                    <a:pt x="2224" y="4019"/>
                  </a:lnTo>
                  <a:lnTo>
                    <a:pt x="2426" y="1"/>
                  </a:lnTo>
                  <a:close/>
                </a:path>
              </a:pathLst>
            </a:custGeom>
            <a:solidFill>
              <a:srgbClr val="809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95"/>
            <p:cNvSpPr/>
            <p:nvPr/>
          </p:nvSpPr>
          <p:spPr>
            <a:xfrm>
              <a:off x="3473015" y="2478475"/>
              <a:ext cx="195621" cy="250735"/>
            </a:xfrm>
            <a:custGeom>
              <a:avLst/>
              <a:gdLst/>
              <a:ahLst/>
              <a:cxnLst/>
              <a:rect l="l" t="t" r="r" b="b"/>
              <a:pathLst>
                <a:path w="2804" h="3594" extrusionOk="0">
                  <a:moveTo>
                    <a:pt x="1" y="1"/>
                  </a:moveTo>
                  <a:lnTo>
                    <a:pt x="1486" y="3594"/>
                  </a:lnTo>
                  <a:lnTo>
                    <a:pt x="2804" y="2770"/>
                  </a:lnTo>
                  <a:lnTo>
                    <a:pt x="1" y="1"/>
                  </a:lnTo>
                  <a:close/>
                </a:path>
              </a:pathLst>
            </a:custGeom>
            <a:solidFill>
              <a:srgbClr val="353D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95"/>
            <p:cNvSpPr/>
            <p:nvPr/>
          </p:nvSpPr>
          <p:spPr>
            <a:xfrm>
              <a:off x="3303836" y="2671655"/>
              <a:ext cx="364801" cy="118391"/>
            </a:xfrm>
            <a:custGeom>
              <a:avLst/>
              <a:gdLst/>
              <a:ahLst/>
              <a:cxnLst/>
              <a:rect l="l" t="t" r="r" b="b"/>
              <a:pathLst>
                <a:path w="5229" h="1697" extrusionOk="0">
                  <a:moveTo>
                    <a:pt x="5229" y="1"/>
                  </a:moveTo>
                  <a:lnTo>
                    <a:pt x="3911" y="825"/>
                  </a:lnTo>
                  <a:lnTo>
                    <a:pt x="2224" y="1250"/>
                  </a:lnTo>
                  <a:lnTo>
                    <a:pt x="0" y="464"/>
                  </a:lnTo>
                  <a:lnTo>
                    <a:pt x="0" y="464"/>
                  </a:lnTo>
                  <a:lnTo>
                    <a:pt x="932" y="1130"/>
                  </a:lnTo>
                  <a:lnTo>
                    <a:pt x="2426" y="1696"/>
                  </a:lnTo>
                  <a:lnTo>
                    <a:pt x="4108" y="1318"/>
                  </a:lnTo>
                  <a:lnTo>
                    <a:pt x="5229" y="1"/>
                  </a:lnTo>
                  <a:close/>
                </a:path>
              </a:pathLst>
            </a:custGeom>
            <a:solidFill>
              <a:srgbClr val="354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95"/>
            <p:cNvSpPr/>
            <p:nvPr/>
          </p:nvSpPr>
          <p:spPr>
            <a:xfrm>
              <a:off x="3316393" y="2371316"/>
              <a:ext cx="315129" cy="242294"/>
            </a:xfrm>
            <a:custGeom>
              <a:avLst/>
              <a:gdLst/>
              <a:ahLst/>
              <a:cxnLst/>
              <a:rect l="l" t="t" r="r" b="b"/>
              <a:pathLst>
                <a:path w="4517" h="3473" extrusionOk="0">
                  <a:moveTo>
                    <a:pt x="2100" y="0"/>
                  </a:moveTo>
                  <a:lnTo>
                    <a:pt x="1" y="2795"/>
                  </a:lnTo>
                  <a:lnTo>
                    <a:pt x="1924" y="3473"/>
                  </a:lnTo>
                  <a:lnTo>
                    <a:pt x="3379" y="3104"/>
                  </a:lnTo>
                  <a:lnTo>
                    <a:pt x="4516" y="2395"/>
                  </a:lnTo>
                  <a:lnTo>
                    <a:pt x="2100" y="0"/>
                  </a:lnTo>
                  <a:close/>
                </a:path>
              </a:pathLst>
            </a:custGeom>
            <a:solidFill>
              <a:srgbClr val="4A5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95"/>
            <p:cNvSpPr/>
            <p:nvPr/>
          </p:nvSpPr>
          <p:spPr>
            <a:xfrm>
              <a:off x="3316393" y="2371316"/>
              <a:ext cx="146507" cy="242294"/>
            </a:xfrm>
            <a:custGeom>
              <a:avLst/>
              <a:gdLst/>
              <a:ahLst/>
              <a:cxnLst/>
              <a:rect l="l" t="t" r="r" b="b"/>
              <a:pathLst>
                <a:path w="2100" h="3473" extrusionOk="0">
                  <a:moveTo>
                    <a:pt x="2100" y="0"/>
                  </a:moveTo>
                  <a:lnTo>
                    <a:pt x="1" y="2795"/>
                  </a:lnTo>
                  <a:lnTo>
                    <a:pt x="1924" y="3473"/>
                  </a:lnTo>
                  <a:lnTo>
                    <a:pt x="2100" y="0"/>
                  </a:lnTo>
                  <a:close/>
                </a:path>
              </a:pathLst>
            </a:custGeom>
            <a:solidFill>
              <a:srgbClr val="809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95"/>
            <p:cNvSpPr/>
            <p:nvPr/>
          </p:nvSpPr>
          <p:spPr>
            <a:xfrm>
              <a:off x="3462829" y="2371316"/>
              <a:ext cx="168692" cy="216551"/>
            </a:xfrm>
            <a:custGeom>
              <a:avLst/>
              <a:gdLst/>
              <a:ahLst/>
              <a:cxnLst/>
              <a:rect l="l" t="t" r="r" b="b"/>
              <a:pathLst>
                <a:path w="2418" h="3104" extrusionOk="0">
                  <a:moveTo>
                    <a:pt x="1" y="0"/>
                  </a:moveTo>
                  <a:lnTo>
                    <a:pt x="1280" y="3104"/>
                  </a:lnTo>
                  <a:lnTo>
                    <a:pt x="2417" y="2395"/>
                  </a:lnTo>
                  <a:lnTo>
                    <a:pt x="1" y="0"/>
                  </a:lnTo>
                  <a:close/>
                </a:path>
              </a:pathLst>
            </a:custGeom>
            <a:solidFill>
              <a:srgbClr val="344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95"/>
            <p:cNvSpPr/>
            <p:nvPr/>
          </p:nvSpPr>
          <p:spPr>
            <a:xfrm>
              <a:off x="3316393" y="2538403"/>
              <a:ext cx="315129" cy="102206"/>
            </a:xfrm>
            <a:custGeom>
              <a:avLst/>
              <a:gdLst/>
              <a:ahLst/>
              <a:cxnLst/>
              <a:rect l="l" t="t" r="r" b="b"/>
              <a:pathLst>
                <a:path w="4517" h="1465" extrusionOk="0">
                  <a:moveTo>
                    <a:pt x="4516" y="0"/>
                  </a:moveTo>
                  <a:lnTo>
                    <a:pt x="3379" y="709"/>
                  </a:lnTo>
                  <a:lnTo>
                    <a:pt x="1924" y="1078"/>
                  </a:lnTo>
                  <a:lnTo>
                    <a:pt x="1" y="400"/>
                  </a:lnTo>
                  <a:lnTo>
                    <a:pt x="782" y="1095"/>
                  </a:lnTo>
                  <a:lnTo>
                    <a:pt x="2100" y="1464"/>
                  </a:lnTo>
                  <a:lnTo>
                    <a:pt x="3551" y="1138"/>
                  </a:lnTo>
                  <a:lnTo>
                    <a:pt x="4516" y="0"/>
                  </a:lnTo>
                  <a:close/>
                </a:path>
              </a:pathLst>
            </a:custGeom>
            <a:solidFill>
              <a:srgbClr val="354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95"/>
            <p:cNvSpPr/>
            <p:nvPr/>
          </p:nvSpPr>
          <p:spPr>
            <a:xfrm>
              <a:off x="3337671" y="2269180"/>
              <a:ext cx="257921" cy="212086"/>
            </a:xfrm>
            <a:custGeom>
              <a:avLst/>
              <a:gdLst/>
              <a:ahLst/>
              <a:cxnLst/>
              <a:rect l="l" t="t" r="r" b="b"/>
              <a:pathLst>
                <a:path w="3697" h="3040" extrusionOk="0">
                  <a:moveTo>
                    <a:pt x="1726" y="0"/>
                  </a:moveTo>
                  <a:lnTo>
                    <a:pt x="0" y="2537"/>
                  </a:lnTo>
                  <a:lnTo>
                    <a:pt x="1576" y="3039"/>
                  </a:lnTo>
                  <a:lnTo>
                    <a:pt x="2851" y="2718"/>
                  </a:lnTo>
                  <a:lnTo>
                    <a:pt x="3696" y="2396"/>
                  </a:lnTo>
                  <a:lnTo>
                    <a:pt x="1726" y="0"/>
                  </a:lnTo>
                  <a:close/>
                </a:path>
              </a:pathLst>
            </a:custGeom>
            <a:solidFill>
              <a:srgbClr val="4A5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95"/>
            <p:cNvSpPr/>
            <p:nvPr/>
          </p:nvSpPr>
          <p:spPr>
            <a:xfrm>
              <a:off x="3337671" y="2269180"/>
              <a:ext cx="120414" cy="212086"/>
            </a:xfrm>
            <a:custGeom>
              <a:avLst/>
              <a:gdLst/>
              <a:ahLst/>
              <a:cxnLst/>
              <a:rect l="l" t="t" r="r" b="b"/>
              <a:pathLst>
                <a:path w="1726" h="3040" extrusionOk="0">
                  <a:moveTo>
                    <a:pt x="1726" y="0"/>
                  </a:moveTo>
                  <a:lnTo>
                    <a:pt x="0" y="2537"/>
                  </a:lnTo>
                  <a:lnTo>
                    <a:pt x="1576" y="3039"/>
                  </a:lnTo>
                  <a:lnTo>
                    <a:pt x="1726" y="0"/>
                  </a:lnTo>
                  <a:close/>
                </a:path>
              </a:pathLst>
            </a:custGeom>
            <a:solidFill>
              <a:srgbClr val="809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95"/>
            <p:cNvSpPr/>
            <p:nvPr/>
          </p:nvSpPr>
          <p:spPr>
            <a:xfrm>
              <a:off x="3458016" y="2269180"/>
              <a:ext cx="137577" cy="189621"/>
            </a:xfrm>
            <a:custGeom>
              <a:avLst/>
              <a:gdLst/>
              <a:ahLst/>
              <a:cxnLst/>
              <a:rect l="l" t="t" r="r" b="b"/>
              <a:pathLst>
                <a:path w="1972" h="2718" extrusionOk="0">
                  <a:moveTo>
                    <a:pt x="1" y="0"/>
                  </a:moveTo>
                  <a:lnTo>
                    <a:pt x="1126" y="2718"/>
                  </a:lnTo>
                  <a:lnTo>
                    <a:pt x="1971" y="2396"/>
                  </a:lnTo>
                  <a:lnTo>
                    <a:pt x="1" y="0"/>
                  </a:lnTo>
                  <a:close/>
                </a:path>
              </a:pathLst>
            </a:custGeom>
            <a:solidFill>
              <a:srgbClr val="40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95"/>
            <p:cNvSpPr/>
            <p:nvPr/>
          </p:nvSpPr>
          <p:spPr>
            <a:xfrm>
              <a:off x="3337671" y="2436267"/>
              <a:ext cx="257921" cy="77369"/>
            </a:xfrm>
            <a:custGeom>
              <a:avLst/>
              <a:gdLst/>
              <a:ahLst/>
              <a:cxnLst/>
              <a:rect l="l" t="t" r="r" b="b"/>
              <a:pathLst>
                <a:path w="3697" h="1109" extrusionOk="0">
                  <a:moveTo>
                    <a:pt x="3696" y="1"/>
                  </a:moveTo>
                  <a:lnTo>
                    <a:pt x="2851" y="323"/>
                  </a:lnTo>
                  <a:lnTo>
                    <a:pt x="1576" y="644"/>
                  </a:lnTo>
                  <a:lnTo>
                    <a:pt x="812" y="529"/>
                  </a:lnTo>
                  <a:lnTo>
                    <a:pt x="0" y="142"/>
                  </a:lnTo>
                  <a:lnTo>
                    <a:pt x="0" y="142"/>
                  </a:lnTo>
                  <a:lnTo>
                    <a:pt x="576" y="786"/>
                  </a:lnTo>
                  <a:lnTo>
                    <a:pt x="1726" y="1108"/>
                  </a:lnTo>
                  <a:lnTo>
                    <a:pt x="3001" y="820"/>
                  </a:lnTo>
                  <a:lnTo>
                    <a:pt x="3696" y="1"/>
                  </a:lnTo>
                  <a:close/>
                </a:path>
              </a:pathLst>
            </a:custGeom>
            <a:solidFill>
              <a:srgbClr val="354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95"/>
            <p:cNvSpPr/>
            <p:nvPr/>
          </p:nvSpPr>
          <p:spPr>
            <a:xfrm>
              <a:off x="3337671" y="2269180"/>
              <a:ext cx="120414" cy="201900"/>
            </a:xfrm>
            <a:custGeom>
              <a:avLst/>
              <a:gdLst/>
              <a:ahLst/>
              <a:cxnLst/>
              <a:rect l="l" t="t" r="r" b="b"/>
              <a:pathLst>
                <a:path w="1726" h="2894" extrusionOk="0">
                  <a:moveTo>
                    <a:pt x="1726" y="0"/>
                  </a:moveTo>
                  <a:lnTo>
                    <a:pt x="0" y="2537"/>
                  </a:lnTo>
                  <a:lnTo>
                    <a:pt x="820" y="2894"/>
                  </a:lnTo>
                  <a:lnTo>
                    <a:pt x="1726" y="0"/>
                  </a:lnTo>
                  <a:close/>
                </a:path>
              </a:pathLst>
            </a:custGeom>
            <a:solidFill>
              <a:srgbClr val="96B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95"/>
            <p:cNvSpPr/>
            <p:nvPr/>
          </p:nvSpPr>
          <p:spPr>
            <a:xfrm>
              <a:off x="3316393" y="2491103"/>
              <a:ext cx="135414" cy="119507"/>
            </a:xfrm>
            <a:custGeom>
              <a:avLst/>
              <a:gdLst/>
              <a:ahLst/>
              <a:cxnLst/>
              <a:rect l="l" t="t" r="r" b="b"/>
              <a:pathLst>
                <a:path w="1941" h="1713" extrusionOk="0">
                  <a:moveTo>
                    <a:pt x="820" y="0"/>
                  </a:moveTo>
                  <a:lnTo>
                    <a:pt x="1" y="1039"/>
                  </a:lnTo>
                  <a:lnTo>
                    <a:pt x="1941" y="1713"/>
                  </a:lnTo>
                  <a:lnTo>
                    <a:pt x="820" y="0"/>
                  </a:lnTo>
                  <a:close/>
                </a:path>
              </a:pathLst>
            </a:custGeom>
            <a:solidFill>
              <a:srgbClr val="96B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95"/>
            <p:cNvSpPr/>
            <p:nvPr/>
          </p:nvSpPr>
          <p:spPr>
            <a:xfrm>
              <a:off x="2378476" y="2596797"/>
              <a:ext cx="37743" cy="424380"/>
            </a:xfrm>
            <a:custGeom>
              <a:avLst/>
              <a:gdLst/>
              <a:ahLst/>
              <a:cxnLst/>
              <a:rect l="l" t="t" r="r" b="b"/>
              <a:pathLst>
                <a:path w="541" h="6083" extrusionOk="0">
                  <a:moveTo>
                    <a:pt x="0" y="0"/>
                  </a:moveTo>
                  <a:lnTo>
                    <a:pt x="0" y="6044"/>
                  </a:lnTo>
                  <a:lnTo>
                    <a:pt x="245" y="6083"/>
                  </a:lnTo>
                  <a:lnTo>
                    <a:pt x="541" y="6044"/>
                  </a:lnTo>
                  <a:lnTo>
                    <a:pt x="541" y="0"/>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95"/>
            <p:cNvSpPr/>
            <p:nvPr/>
          </p:nvSpPr>
          <p:spPr>
            <a:xfrm>
              <a:off x="2388661" y="2596797"/>
              <a:ext cx="27557" cy="421729"/>
            </a:xfrm>
            <a:custGeom>
              <a:avLst/>
              <a:gdLst/>
              <a:ahLst/>
              <a:cxnLst/>
              <a:rect l="l" t="t" r="r" b="b"/>
              <a:pathLst>
                <a:path w="395" h="6045" extrusionOk="0">
                  <a:moveTo>
                    <a:pt x="395" y="0"/>
                  </a:moveTo>
                  <a:lnTo>
                    <a:pt x="0" y="6044"/>
                  </a:lnTo>
                  <a:lnTo>
                    <a:pt x="395" y="6044"/>
                  </a:lnTo>
                  <a:lnTo>
                    <a:pt x="395"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95"/>
            <p:cNvSpPr/>
            <p:nvPr/>
          </p:nvSpPr>
          <p:spPr>
            <a:xfrm>
              <a:off x="2202390" y="2470382"/>
              <a:ext cx="417195" cy="262107"/>
            </a:xfrm>
            <a:custGeom>
              <a:avLst/>
              <a:gdLst/>
              <a:ahLst/>
              <a:cxnLst/>
              <a:rect l="l" t="t" r="r" b="b"/>
              <a:pathLst>
                <a:path w="5980" h="3757" extrusionOk="0">
                  <a:moveTo>
                    <a:pt x="2773" y="1"/>
                  </a:moveTo>
                  <a:lnTo>
                    <a:pt x="0" y="3023"/>
                  </a:lnTo>
                  <a:lnTo>
                    <a:pt x="2546" y="3757"/>
                  </a:lnTo>
                  <a:lnTo>
                    <a:pt x="4469" y="3358"/>
                  </a:lnTo>
                  <a:lnTo>
                    <a:pt x="5980" y="2589"/>
                  </a:lnTo>
                  <a:lnTo>
                    <a:pt x="2773" y="1"/>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95"/>
            <p:cNvSpPr/>
            <p:nvPr/>
          </p:nvSpPr>
          <p:spPr>
            <a:xfrm>
              <a:off x="2202390" y="2470382"/>
              <a:ext cx="193528" cy="262107"/>
            </a:xfrm>
            <a:custGeom>
              <a:avLst/>
              <a:gdLst/>
              <a:ahLst/>
              <a:cxnLst/>
              <a:rect l="l" t="t" r="r" b="b"/>
              <a:pathLst>
                <a:path w="2774" h="3757" extrusionOk="0">
                  <a:moveTo>
                    <a:pt x="2773" y="1"/>
                  </a:moveTo>
                  <a:lnTo>
                    <a:pt x="0" y="3023"/>
                  </a:lnTo>
                  <a:lnTo>
                    <a:pt x="2546" y="3757"/>
                  </a:lnTo>
                  <a:lnTo>
                    <a:pt x="2773" y="1"/>
                  </a:lnTo>
                  <a:close/>
                </a:path>
              </a:pathLst>
            </a:custGeom>
            <a:solidFill>
              <a:srgbClr val="95B2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95"/>
            <p:cNvSpPr/>
            <p:nvPr/>
          </p:nvSpPr>
          <p:spPr>
            <a:xfrm>
              <a:off x="2395847" y="2470382"/>
              <a:ext cx="223736" cy="234271"/>
            </a:xfrm>
            <a:custGeom>
              <a:avLst/>
              <a:gdLst/>
              <a:ahLst/>
              <a:cxnLst/>
              <a:rect l="l" t="t" r="r" b="b"/>
              <a:pathLst>
                <a:path w="3207" h="3358" extrusionOk="0">
                  <a:moveTo>
                    <a:pt x="0" y="1"/>
                  </a:moveTo>
                  <a:lnTo>
                    <a:pt x="1696" y="3358"/>
                  </a:lnTo>
                  <a:lnTo>
                    <a:pt x="3207" y="2589"/>
                  </a:lnTo>
                  <a:lnTo>
                    <a:pt x="0" y="1"/>
                  </a:lnTo>
                  <a:close/>
                </a:path>
              </a:pathLst>
            </a:custGeom>
            <a:solidFill>
              <a:srgbClr val="4A56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95"/>
            <p:cNvSpPr/>
            <p:nvPr/>
          </p:nvSpPr>
          <p:spPr>
            <a:xfrm>
              <a:off x="2202390" y="2651004"/>
              <a:ext cx="417195" cy="110857"/>
            </a:xfrm>
            <a:custGeom>
              <a:avLst/>
              <a:gdLst/>
              <a:ahLst/>
              <a:cxnLst/>
              <a:rect l="l" t="t" r="r" b="b"/>
              <a:pathLst>
                <a:path w="5980" h="1589" extrusionOk="0">
                  <a:moveTo>
                    <a:pt x="5980" y="0"/>
                  </a:moveTo>
                  <a:lnTo>
                    <a:pt x="4469" y="769"/>
                  </a:lnTo>
                  <a:lnTo>
                    <a:pt x="2546" y="1168"/>
                  </a:lnTo>
                  <a:lnTo>
                    <a:pt x="0" y="434"/>
                  </a:lnTo>
                  <a:lnTo>
                    <a:pt x="1069" y="1056"/>
                  </a:lnTo>
                  <a:lnTo>
                    <a:pt x="2773" y="1589"/>
                  </a:lnTo>
                  <a:lnTo>
                    <a:pt x="4700" y="1232"/>
                  </a:lnTo>
                  <a:lnTo>
                    <a:pt x="5980" y="0"/>
                  </a:lnTo>
                  <a:close/>
                </a:path>
              </a:pathLst>
            </a:custGeom>
            <a:solidFill>
              <a:srgbClr val="495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95"/>
            <p:cNvSpPr/>
            <p:nvPr/>
          </p:nvSpPr>
          <p:spPr>
            <a:xfrm>
              <a:off x="2217040" y="2370060"/>
              <a:ext cx="360336" cy="226527"/>
            </a:xfrm>
            <a:custGeom>
              <a:avLst/>
              <a:gdLst/>
              <a:ahLst/>
              <a:cxnLst/>
              <a:rect l="l" t="t" r="r" b="b"/>
              <a:pathLst>
                <a:path w="5165" h="3247" extrusionOk="0">
                  <a:moveTo>
                    <a:pt x="2396" y="1"/>
                  </a:moveTo>
                  <a:lnTo>
                    <a:pt x="0" y="2611"/>
                  </a:lnTo>
                  <a:lnTo>
                    <a:pt x="2198" y="3246"/>
                  </a:lnTo>
                  <a:lnTo>
                    <a:pt x="3859" y="2903"/>
                  </a:lnTo>
                  <a:lnTo>
                    <a:pt x="5164" y="2242"/>
                  </a:lnTo>
                  <a:lnTo>
                    <a:pt x="2396" y="1"/>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95"/>
            <p:cNvSpPr/>
            <p:nvPr/>
          </p:nvSpPr>
          <p:spPr>
            <a:xfrm>
              <a:off x="2217040" y="2370060"/>
              <a:ext cx="167157" cy="226527"/>
            </a:xfrm>
            <a:custGeom>
              <a:avLst/>
              <a:gdLst/>
              <a:ahLst/>
              <a:cxnLst/>
              <a:rect l="l" t="t" r="r" b="b"/>
              <a:pathLst>
                <a:path w="2396" h="3247" extrusionOk="0">
                  <a:moveTo>
                    <a:pt x="2396" y="1"/>
                  </a:moveTo>
                  <a:lnTo>
                    <a:pt x="0" y="2611"/>
                  </a:lnTo>
                  <a:lnTo>
                    <a:pt x="2198" y="3246"/>
                  </a:lnTo>
                  <a:lnTo>
                    <a:pt x="2396" y="1"/>
                  </a:lnTo>
                  <a:close/>
                </a:path>
              </a:pathLst>
            </a:custGeom>
            <a:solidFill>
              <a:srgbClr val="95B2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95"/>
            <p:cNvSpPr/>
            <p:nvPr/>
          </p:nvSpPr>
          <p:spPr>
            <a:xfrm>
              <a:off x="2384127" y="2370060"/>
              <a:ext cx="193249" cy="202528"/>
            </a:xfrm>
            <a:custGeom>
              <a:avLst/>
              <a:gdLst/>
              <a:ahLst/>
              <a:cxnLst/>
              <a:rect l="l" t="t" r="r" b="b"/>
              <a:pathLst>
                <a:path w="2770" h="2903" extrusionOk="0">
                  <a:moveTo>
                    <a:pt x="1" y="1"/>
                  </a:moveTo>
                  <a:lnTo>
                    <a:pt x="1464" y="2903"/>
                  </a:lnTo>
                  <a:lnTo>
                    <a:pt x="2769" y="2242"/>
                  </a:lnTo>
                  <a:lnTo>
                    <a:pt x="1" y="1"/>
                  </a:lnTo>
                  <a:close/>
                </a:path>
              </a:pathLst>
            </a:custGeom>
            <a:solidFill>
              <a:srgbClr val="4859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95"/>
            <p:cNvSpPr/>
            <p:nvPr/>
          </p:nvSpPr>
          <p:spPr>
            <a:xfrm>
              <a:off x="2217040" y="2526404"/>
              <a:ext cx="360336" cy="95578"/>
            </a:xfrm>
            <a:custGeom>
              <a:avLst/>
              <a:gdLst/>
              <a:ahLst/>
              <a:cxnLst/>
              <a:rect l="l" t="t" r="r" b="b"/>
              <a:pathLst>
                <a:path w="5165" h="1370" extrusionOk="0">
                  <a:moveTo>
                    <a:pt x="5164" y="1"/>
                  </a:moveTo>
                  <a:lnTo>
                    <a:pt x="3859" y="662"/>
                  </a:lnTo>
                  <a:lnTo>
                    <a:pt x="2198" y="1005"/>
                  </a:lnTo>
                  <a:lnTo>
                    <a:pt x="0" y="370"/>
                  </a:lnTo>
                  <a:lnTo>
                    <a:pt x="889" y="1022"/>
                  </a:lnTo>
                  <a:lnTo>
                    <a:pt x="2396" y="1370"/>
                  </a:lnTo>
                  <a:lnTo>
                    <a:pt x="4057" y="1061"/>
                  </a:lnTo>
                  <a:lnTo>
                    <a:pt x="5164" y="1"/>
                  </a:lnTo>
                  <a:close/>
                </a:path>
              </a:pathLst>
            </a:custGeom>
            <a:solidFill>
              <a:srgbClr val="495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95"/>
            <p:cNvSpPr/>
            <p:nvPr/>
          </p:nvSpPr>
          <p:spPr>
            <a:xfrm>
              <a:off x="2240969" y="2274552"/>
              <a:ext cx="295036" cy="197993"/>
            </a:xfrm>
            <a:custGeom>
              <a:avLst/>
              <a:gdLst/>
              <a:ahLst/>
              <a:cxnLst/>
              <a:rect l="l" t="t" r="r" b="b"/>
              <a:pathLst>
                <a:path w="4229" h="2838" extrusionOk="0">
                  <a:moveTo>
                    <a:pt x="1980" y="1"/>
                  </a:moveTo>
                  <a:lnTo>
                    <a:pt x="1" y="2374"/>
                  </a:lnTo>
                  <a:lnTo>
                    <a:pt x="1804" y="2838"/>
                  </a:lnTo>
                  <a:lnTo>
                    <a:pt x="3259" y="2538"/>
                  </a:lnTo>
                  <a:lnTo>
                    <a:pt x="4229" y="2237"/>
                  </a:lnTo>
                  <a:lnTo>
                    <a:pt x="1980" y="1"/>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95"/>
            <p:cNvSpPr/>
            <p:nvPr/>
          </p:nvSpPr>
          <p:spPr>
            <a:xfrm>
              <a:off x="2240969" y="2274552"/>
              <a:ext cx="138135" cy="197993"/>
            </a:xfrm>
            <a:custGeom>
              <a:avLst/>
              <a:gdLst/>
              <a:ahLst/>
              <a:cxnLst/>
              <a:rect l="l" t="t" r="r" b="b"/>
              <a:pathLst>
                <a:path w="1980" h="2838" extrusionOk="0">
                  <a:moveTo>
                    <a:pt x="1980" y="1"/>
                  </a:moveTo>
                  <a:lnTo>
                    <a:pt x="1" y="2374"/>
                  </a:lnTo>
                  <a:lnTo>
                    <a:pt x="1804" y="2838"/>
                  </a:lnTo>
                  <a:lnTo>
                    <a:pt x="1980" y="1"/>
                  </a:lnTo>
                  <a:close/>
                </a:path>
              </a:pathLst>
            </a:custGeom>
            <a:solidFill>
              <a:srgbClr val="95B2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95"/>
            <p:cNvSpPr/>
            <p:nvPr/>
          </p:nvSpPr>
          <p:spPr>
            <a:xfrm>
              <a:off x="2379034" y="2274552"/>
              <a:ext cx="156971" cy="177064"/>
            </a:xfrm>
            <a:custGeom>
              <a:avLst/>
              <a:gdLst/>
              <a:ahLst/>
              <a:cxnLst/>
              <a:rect l="l" t="t" r="r" b="b"/>
              <a:pathLst>
                <a:path w="2250" h="2538" extrusionOk="0">
                  <a:moveTo>
                    <a:pt x="1" y="1"/>
                  </a:moveTo>
                  <a:lnTo>
                    <a:pt x="1280" y="2538"/>
                  </a:lnTo>
                  <a:lnTo>
                    <a:pt x="2250" y="2237"/>
                  </a:lnTo>
                  <a:lnTo>
                    <a:pt x="1" y="1"/>
                  </a:lnTo>
                  <a:close/>
                </a:path>
              </a:pathLst>
            </a:custGeom>
            <a:solidFill>
              <a:srgbClr val="5468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95"/>
            <p:cNvSpPr/>
            <p:nvPr/>
          </p:nvSpPr>
          <p:spPr>
            <a:xfrm>
              <a:off x="2240969" y="2430616"/>
              <a:ext cx="295036" cy="72486"/>
            </a:xfrm>
            <a:custGeom>
              <a:avLst/>
              <a:gdLst/>
              <a:ahLst/>
              <a:cxnLst/>
              <a:rect l="l" t="t" r="r" b="b"/>
              <a:pathLst>
                <a:path w="4229" h="1039" extrusionOk="0">
                  <a:moveTo>
                    <a:pt x="4229" y="0"/>
                  </a:moveTo>
                  <a:lnTo>
                    <a:pt x="3259" y="301"/>
                  </a:lnTo>
                  <a:lnTo>
                    <a:pt x="1804" y="601"/>
                  </a:lnTo>
                  <a:lnTo>
                    <a:pt x="932" y="494"/>
                  </a:lnTo>
                  <a:lnTo>
                    <a:pt x="1" y="137"/>
                  </a:lnTo>
                  <a:lnTo>
                    <a:pt x="662" y="738"/>
                  </a:lnTo>
                  <a:lnTo>
                    <a:pt x="1980" y="1039"/>
                  </a:lnTo>
                  <a:lnTo>
                    <a:pt x="3435" y="768"/>
                  </a:lnTo>
                  <a:lnTo>
                    <a:pt x="4229" y="0"/>
                  </a:lnTo>
                  <a:close/>
                </a:path>
              </a:pathLst>
            </a:custGeom>
            <a:solidFill>
              <a:srgbClr val="495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95"/>
            <p:cNvSpPr/>
            <p:nvPr/>
          </p:nvSpPr>
          <p:spPr>
            <a:xfrm>
              <a:off x="2240969" y="2274552"/>
              <a:ext cx="138135" cy="188714"/>
            </a:xfrm>
            <a:custGeom>
              <a:avLst/>
              <a:gdLst/>
              <a:ahLst/>
              <a:cxnLst/>
              <a:rect l="l" t="t" r="r" b="b"/>
              <a:pathLst>
                <a:path w="1980" h="2705" extrusionOk="0">
                  <a:moveTo>
                    <a:pt x="1980" y="1"/>
                  </a:moveTo>
                  <a:lnTo>
                    <a:pt x="1" y="2374"/>
                  </a:lnTo>
                  <a:lnTo>
                    <a:pt x="937" y="2705"/>
                  </a:lnTo>
                  <a:lnTo>
                    <a:pt x="1980" y="1"/>
                  </a:lnTo>
                  <a:close/>
                </a:path>
              </a:pathLst>
            </a:custGeom>
            <a:solidFill>
              <a:srgbClr val="ABC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95"/>
            <p:cNvSpPr/>
            <p:nvPr/>
          </p:nvSpPr>
          <p:spPr>
            <a:xfrm>
              <a:off x="2217040" y="2482103"/>
              <a:ext cx="154599" cy="111764"/>
            </a:xfrm>
            <a:custGeom>
              <a:avLst/>
              <a:gdLst/>
              <a:ahLst/>
              <a:cxnLst/>
              <a:rect l="l" t="t" r="r" b="b"/>
              <a:pathLst>
                <a:path w="2216" h="1602" extrusionOk="0">
                  <a:moveTo>
                    <a:pt x="936" y="0"/>
                  </a:moveTo>
                  <a:lnTo>
                    <a:pt x="0" y="970"/>
                  </a:lnTo>
                  <a:lnTo>
                    <a:pt x="2215" y="1601"/>
                  </a:lnTo>
                  <a:lnTo>
                    <a:pt x="936" y="0"/>
                  </a:lnTo>
                  <a:close/>
                </a:path>
              </a:pathLst>
            </a:custGeom>
            <a:solidFill>
              <a:srgbClr val="ABC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95"/>
            <p:cNvSpPr/>
            <p:nvPr/>
          </p:nvSpPr>
          <p:spPr>
            <a:xfrm>
              <a:off x="2624327" y="2716305"/>
              <a:ext cx="34813" cy="340872"/>
            </a:xfrm>
            <a:custGeom>
              <a:avLst/>
              <a:gdLst/>
              <a:ahLst/>
              <a:cxnLst/>
              <a:rect l="l" t="t" r="r" b="b"/>
              <a:pathLst>
                <a:path w="499" h="4886" extrusionOk="0">
                  <a:moveTo>
                    <a:pt x="0" y="0"/>
                  </a:moveTo>
                  <a:lnTo>
                    <a:pt x="0" y="4855"/>
                  </a:lnTo>
                  <a:lnTo>
                    <a:pt x="228" y="4885"/>
                  </a:lnTo>
                  <a:lnTo>
                    <a:pt x="498" y="4855"/>
                  </a:lnTo>
                  <a:lnTo>
                    <a:pt x="498" y="0"/>
                  </a:lnTo>
                  <a:close/>
                </a:path>
              </a:pathLst>
            </a:custGeom>
            <a:solidFill>
              <a:srgbClr val="D15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95"/>
            <p:cNvSpPr/>
            <p:nvPr/>
          </p:nvSpPr>
          <p:spPr>
            <a:xfrm>
              <a:off x="2633885" y="2716305"/>
              <a:ext cx="25255" cy="338779"/>
            </a:xfrm>
            <a:custGeom>
              <a:avLst/>
              <a:gdLst/>
              <a:ahLst/>
              <a:cxnLst/>
              <a:rect l="l" t="t" r="r" b="b"/>
              <a:pathLst>
                <a:path w="362" h="4856" extrusionOk="0">
                  <a:moveTo>
                    <a:pt x="361" y="0"/>
                  </a:moveTo>
                  <a:lnTo>
                    <a:pt x="1" y="4855"/>
                  </a:lnTo>
                  <a:lnTo>
                    <a:pt x="361" y="4855"/>
                  </a:lnTo>
                  <a:lnTo>
                    <a:pt x="361" y="0"/>
                  </a:lnTo>
                  <a:close/>
                </a:path>
              </a:pathLst>
            </a:custGeom>
            <a:solidFill>
              <a:srgbClr val="854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95"/>
            <p:cNvSpPr/>
            <p:nvPr/>
          </p:nvSpPr>
          <p:spPr>
            <a:xfrm>
              <a:off x="2468263" y="2576704"/>
              <a:ext cx="331942" cy="327686"/>
            </a:xfrm>
            <a:custGeom>
              <a:avLst/>
              <a:gdLst/>
              <a:ahLst/>
              <a:cxnLst/>
              <a:rect l="l" t="t" r="r" b="b"/>
              <a:pathLst>
                <a:path w="4758" h="4697" extrusionOk="0">
                  <a:moveTo>
                    <a:pt x="1744" y="1"/>
                  </a:moveTo>
                  <a:lnTo>
                    <a:pt x="434" y="988"/>
                  </a:lnTo>
                  <a:lnTo>
                    <a:pt x="1" y="2757"/>
                  </a:lnTo>
                  <a:lnTo>
                    <a:pt x="945" y="4272"/>
                  </a:lnTo>
                  <a:lnTo>
                    <a:pt x="2469" y="4697"/>
                  </a:lnTo>
                  <a:lnTo>
                    <a:pt x="3886" y="4345"/>
                  </a:lnTo>
                  <a:lnTo>
                    <a:pt x="4757" y="3001"/>
                  </a:lnTo>
                  <a:lnTo>
                    <a:pt x="4645" y="1306"/>
                  </a:lnTo>
                  <a:lnTo>
                    <a:pt x="3413" y="250"/>
                  </a:lnTo>
                  <a:lnTo>
                    <a:pt x="1744" y="1"/>
                  </a:lnTo>
                  <a:close/>
                </a:path>
              </a:pathLst>
            </a:custGeom>
            <a:solidFill>
              <a:srgbClr val="7BB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95"/>
            <p:cNvSpPr/>
            <p:nvPr/>
          </p:nvSpPr>
          <p:spPr>
            <a:xfrm>
              <a:off x="2498541" y="2576704"/>
              <a:ext cx="142042" cy="118391"/>
            </a:xfrm>
            <a:custGeom>
              <a:avLst/>
              <a:gdLst/>
              <a:ahLst/>
              <a:cxnLst/>
              <a:rect l="l" t="t" r="r" b="b"/>
              <a:pathLst>
                <a:path w="2036" h="1697" extrusionOk="0">
                  <a:moveTo>
                    <a:pt x="1310" y="1"/>
                  </a:moveTo>
                  <a:lnTo>
                    <a:pt x="0" y="988"/>
                  </a:lnTo>
                  <a:lnTo>
                    <a:pt x="2035" y="1696"/>
                  </a:lnTo>
                  <a:lnTo>
                    <a:pt x="1310" y="1"/>
                  </a:lnTo>
                  <a:close/>
                </a:path>
              </a:pathLst>
            </a:custGeom>
            <a:solidFill>
              <a:srgbClr val="BFF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95"/>
            <p:cNvSpPr/>
            <p:nvPr/>
          </p:nvSpPr>
          <p:spPr>
            <a:xfrm>
              <a:off x="2468263" y="2645632"/>
              <a:ext cx="172320" cy="123414"/>
            </a:xfrm>
            <a:custGeom>
              <a:avLst/>
              <a:gdLst/>
              <a:ahLst/>
              <a:cxnLst/>
              <a:rect l="l" t="t" r="r" b="b"/>
              <a:pathLst>
                <a:path w="2470" h="1769" extrusionOk="0">
                  <a:moveTo>
                    <a:pt x="434" y="0"/>
                  </a:moveTo>
                  <a:lnTo>
                    <a:pt x="1" y="1769"/>
                  </a:lnTo>
                  <a:lnTo>
                    <a:pt x="2469" y="708"/>
                  </a:lnTo>
                  <a:lnTo>
                    <a:pt x="434" y="0"/>
                  </a:lnTo>
                  <a:close/>
                </a:path>
              </a:pathLst>
            </a:custGeom>
            <a:solidFill>
              <a:srgbClr val="A9D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95"/>
            <p:cNvSpPr/>
            <p:nvPr/>
          </p:nvSpPr>
          <p:spPr>
            <a:xfrm>
              <a:off x="2589863" y="2576704"/>
              <a:ext cx="116577" cy="118391"/>
            </a:xfrm>
            <a:custGeom>
              <a:avLst/>
              <a:gdLst/>
              <a:ahLst/>
              <a:cxnLst/>
              <a:rect l="l" t="t" r="r" b="b"/>
              <a:pathLst>
                <a:path w="1671" h="1697" extrusionOk="0">
                  <a:moveTo>
                    <a:pt x="1" y="1"/>
                  </a:moveTo>
                  <a:lnTo>
                    <a:pt x="726" y="1696"/>
                  </a:lnTo>
                  <a:lnTo>
                    <a:pt x="1670" y="250"/>
                  </a:lnTo>
                  <a:lnTo>
                    <a:pt x="1" y="1"/>
                  </a:lnTo>
                  <a:close/>
                </a:path>
              </a:pathLst>
            </a:custGeom>
            <a:solidFill>
              <a:srgbClr val="A9D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95"/>
            <p:cNvSpPr/>
            <p:nvPr/>
          </p:nvSpPr>
          <p:spPr>
            <a:xfrm>
              <a:off x="2640512" y="2667748"/>
              <a:ext cx="151878" cy="128228"/>
            </a:xfrm>
            <a:custGeom>
              <a:avLst/>
              <a:gdLst/>
              <a:ahLst/>
              <a:cxnLst/>
              <a:rect l="l" t="t" r="r" b="b"/>
              <a:pathLst>
                <a:path w="2177" h="1838" extrusionOk="0">
                  <a:moveTo>
                    <a:pt x="2176" y="1"/>
                  </a:moveTo>
                  <a:lnTo>
                    <a:pt x="0" y="391"/>
                  </a:lnTo>
                  <a:lnTo>
                    <a:pt x="1125" y="1838"/>
                  </a:lnTo>
                  <a:lnTo>
                    <a:pt x="2176" y="1"/>
                  </a:lnTo>
                  <a:close/>
                </a:path>
              </a:pathLst>
            </a:custGeom>
            <a:solidFill>
              <a:srgbClr val="74A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95"/>
            <p:cNvSpPr/>
            <p:nvPr/>
          </p:nvSpPr>
          <p:spPr>
            <a:xfrm>
              <a:off x="2718928" y="2667748"/>
              <a:ext cx="81276" cy="128228"/>
            </a:xfrm>
            <a:custGeom>
              <a:avLst/>
              <a:gdLst/>
              <a:ahLst/>
              <a:cxnLst/>
              <a:rect l="l" t="t" r="r" b="b"/>
              <a:pathLst>
                <a:path w="1165" h="1838" extrusionOk="0">
                  <a:moveTo>
                    <a:pt x="1052" y="1"/>
                  </a:moveTo>
                  <a:lnTo>
                    <a:pt x="1" y="1838"/>
                  </a:lnTo>
                  <a:lnTo>
                    <a:pt x="1164" y="1696"/>
                  </a:lnTo>
                  <a:lnTo>
                    <a:pt x="1052" y="1"/>
                  </a:lnTo>
                  <a:close/>
                </a:path>
              </a:pathLst>
            </a:custGeom>
            <a:solidFill>
              <a:srgbClr val="698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95"/>
            <p:cNvSpPr/>
            <p:nvPr/>
          </p:nvSpPr>
          <p:spPr>
            <a:xfrm>
              <a:off x="2718928" y="2786070"/>
              <a:ext cx="81276" cy="93764"/>
            </a:xfrm>
            <a:custGeom>
              <a:avLst/>
              <a:gdLst/>
              <a:ahLst/>
              <a:cxnLst/>
              <a:rect l="l" t="t" r="r" b="b"/>
              <a:pathLst>
                <a:path w="1165" h="1344" extrusionOk="0">
                  <a:moveTo>
                    <a:pt x="1164" y="0"/>
                  </a:moveTo>
                  <a:lnTo>
                    <a:pt x="1" y="142"/>
                  </a:lnTo>
                  <a:lnTo>
                    <a:pt x="293" y="1344"/>
                  </a:lnTo>
                  <a:lnTo>
                    <a:pt x="1164" y="0"/>
                  </a:lnTo>
                  <a:close/>
                </a:path>
              </a:pathLst>
            </a:custGeom>
            <a:solidFill>
              <a:srgbClr val="6385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95"/>
            <p:cNvSpPr/>
            <p:nvPr/>
          </p:nvSpPr>
          <p:spPr>
            <a:xfrm>
              <a:off x="2468263" y="2695026"/>
              <a:ext cx="250735" cy="100950"/>
            </a:xfrm>
            <a:custGeom>
              <a:avLst/>
              <a:gdLst/>
              <a:ahLst/>
              <a:cxnLst/>
              <a:rect l="l" t="t" r="r" b="b"/>
              <a:pathLst>
                <a:path w="3594" h="1447" extrusionOk="0">
                  <a:moveTo>
                    <a:pt x="2469" y="0"/>
                  </a:moveTo>
                  <a:lnTo>
                    <a:pt x="1" y="1061"/>
                  </a:lnTo>
                  <a:lnTo>
                    <a:pt x="3594" y="1447"/>
                  </a:lnTo>
                  <a:lnTo>
                    <a:pt x="2469" y="0"/>
                  </a:lnTo>
                  <a:close/>
                </a:path>
              </a:pathLst>
            </a:custGeom>
            <a:solidFill>
              <a:srgbClr val="8FC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95"/>
            <p:cNvSpPr/>
            <p:nvPr/>
          </p:nvSpPr>
          <p:spPr>
            <a:xfrm>
              <a:off x="2468263" y="2768977"/>
              <a:ext cx="250735" cy="105764"/>
            </a:xfrm>
            <a:custGeom>
              <a:avLst/>
              <a:gdLst/>
              <a:ahLst/>
              <a:cxnLst/>
              <a:rect l="l" t="t" r="r" b="b"/>
              <a:pathLst>
                <a:path w="3594" h="1516" extrusionOk="0">
                  <a:moveTo>
                    <a:pt x="1" y="1"/>
                  </a:moveTo>
                  <a:lnTo>
                    <a:pt x="945" y="1516"/>
                  </a:lnTo>
                  <a:lnTo>
                    <a:pt x="3594" y="387"/>
                  </a:lnTo>
                  <a:lnTo>
                    <a:pt x="1" y="1"/>
                  </a:lnTo>
                  <a:close/>
                </a:path>
              </a:pathLst>
            </a:custGeom>
            <a:solidFill>
              <a:srgbClr val="74A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5"/>
            <p:cNvSpPr/>
            <p:nvPr/>
          </p:nvSpPr>
          <p:spPr>
            <a:xfrm>
              <a:off x="2640512" y="2795907"/>
              <a:ext cx="98857" cy="108485"/>
            </a:xfrm>
            <a:custGeom>
              <a:avLst/>
              <a:gdLst/>
              <a:ahLst/>
              <a:cxnLst/>
              <a:rect l="l" t="t" r="r" b="b"/>
              <a:pathLst>
                <a:path w="1417" h="1555" extrusionOk="0">
                  <a:moveTo>
                    <a:pt x="1125" y="1"/>
                  </a:moveTo>
                  <a:lnTo>
                    <a:pt x="0" y="1555"/>
                  </a:lnTo>
                  <a:lnTo>
                    <a:pt x="0" y="1555"/>
                  </a:lnTo>
                  <a:lnTo>
                    <a:pt x="1417" y="1203"/>
                  </a:lnTo>
                  <a:lnTo>
                    <a:pt x="1125" y="1"/>
                  </a:lnTo>
                  <a:close/>
                </a:path>
              </a:pathLst>
            </a:custGeom>
            <a:solidFill>
              <a:srgbClr val="698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5"/>
            <p:cNvSpPr/>
            <p:nvPr/>
          </p:nvSpPr>
          <p:spPr>
            <a:xfrm>
              <a:off x="2534191" y="2795907"/>
              <a:ext cx="184807" cy="108485"/>
            </a:xfrm>
            <a:custGeom>
              <a:avLst/>
              <a:gdLst/>
              <a:ahLst/>
              <a:cxnLst/>
              <a:rect l="l" t="t" r="r" b="b"/>
              <a:pathLst>
                <a:path w="2649" h="1555" extrusionOk="0">
                  <a:moveTo>
                    <a:pt x="2649" y="1"/>
                  </a:moveTo>
                  <a:lnTo>
                    <a:pt x="146" y="1061"/>
                  </a:lnTo>
                  <a:lnTo>
                    <a:pt x="0" y="1130"/>
                  </a:lnTo>
                  <a:lnTo>
                    <a:pt x="1524" y="1555"/>
                  </a:lnTo>
                  <a:lnTo>
                    <a:pt x="2649" y="1"/>
                  </a:lnTo>
                  <a:close/>
                </a:path>
              </a:pathLst>
            </a:custGeom>
            <a:solidFill>
              <a:srgbClr val="6385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5"/>
            <p:cNvSpPr/>
            <p:nvPr/>
          </p:nvSpPr>
          <p:spPr>
            <a:xfrm>
              <a:off x="2232319" y="2842370"/>
              <a:ext cx="218364" cy="215644"/>
            </a:xfrm>
            <a:custGeom>
              <a:avLst/>
              <a:gdLst/>
              <a:ahLst/>
              <a:cxnLst/>
              <a:rect l="l" t="t" r="r" b="b"/>
              <a:pathLst>
                <a:path w="3130" h="3091" extrusionOk="0">
                  <a:moveTo>
                    <a:pt x="1146" y="0"/>
                  </a:moveTo>
                  <a:lnTo>
                    <a:pt x="288" y="653"/>
                  </a:lnTo>
                  <a:lnTo>
                    <a:pt x="0" y="1812"/>
                  </a:lnTo>
                  <a:lnTo>
                    <a:pt x="623" y="2812"/>
                  </a:lnTo>
                  <a:lnTo>
                    <a:pt x="1623" y="3091"/>
                  </a:lnTo>
                  <a:lnTo>
                    <a:pt x="2554" y="2859"/>
                  </a:lnTo>
                  <a:lnTo>
                    <a:pt x="3130" y="1975"/>
                  </a:lnTo>
                  <a:lnTo>
                    <a:pt x="3057" y="863"/>
                  </a:lnTo>
                  <a:lnTo>
                    <a:pt x="2245" y="163"/>
                  </a:lnTo>
                  <a:lnTo>
                    <a:pt x="1146" y="0"/>
                  </a:lnTo>
                  <a:close/>
                </a:path>
              </a:pathLst>
            </a:custGeom>
            <a:solidFill>
              <a:srgbClr val="5E8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5"/>
            <p:cNvSpPr/>
            <p:nvPr/>
          </p:nvSpPr>
          <p:spPr>
            <a:xfrm>
              <a:off x="2252341" y="2842370"/>
              <a:ext cx="93206" cy="77928"/>
            </a:xfrm>
            <a:custGeom>
              <a:avLst/>
              <a:gdLst/>
              <a:ahLst/>
              <a:cxnLst/>
              <a:rect l="l" t="t" r="r" b="b"/>
              <a:pathLst>
                <a:path w="1336" h="1117" extrusionOk="0">
                  <a:moveTo>
                    <a:pt x="859" y="0"/>
                  </a:moveTo>
                  <a:lnTo>
                    <a:pt x="1" y="653"/>
                  </a:lnTo>
                  <a:lnTo>
                    <a:pt x="1336" y="1116"/>
                  </a:lnTo>
                  <a:lnTo>
                    <a:pt x="1336" y="1116"/>
                  </a:lnTo>
                  <a:lnTo>
                    <a:pt x="859" y="0"/>
                  </a:lnTo>
                  <a:close/>
                </a:path>
              </a:pathLst>
            </a:custGeom>
            <a:solidFill>
              <a:srgbClr val="9DC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5"/>
            <p:cNvSpPr/>
            <p:nvPr/>
          </p:nvSpPr>
          <p:spPr>
            <a:xfrm>
              <a:off x="2232319" y="2887857"/>
              <a:ext cx="113229" cy="80927"/>
            </a:xfrm>
            <a:custGeom>
              <a:avLst/>
              <a:gdLst/>
              <a:ahLst/>
              <a:cxnLst/>
              <a:rect l="l" t="t" r="r" b="b"/>
              <a:pathLst>
                <a:path w="1623" h="1160" extrusionOk="0">
                  <a:moveTo>
                    <a:pt x="288" y="1"/>
                  </a:moveTo>
                  <a:lnTo>
                    <a:pt x="0" y="1160"/>
                  </a:lnTo>
                  <a:lnTo>
                    <a:pt x="0" y="1160"/>
                  </a:lnTo>
                  <a:lnTo>
                    <a:pt x="1623" y="464"/>
                  </a:lnTo>
                  <a:lnTo>
                    <a:pt x="288" y="1"/>
                  </a:lnTo>
                  <a:close/>
                </a:path>
              </a:pathLst>
            </a:custGeom>
            <a:solidFill>
              <a:srgbClr val="88B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5"/>
            <p:cNvSpPr/>
            <p:nvPr/>
          </p:nvSpPr>
          <p:spPr>
            <a:xfrm>
              <a:off x="2312269" y="2842370"/>
              <a:ext cx="76742" cy="77928"/>
            </a:xfrm>
            <a:custGeom>
              <a:avLst/>
              <a:gdLst/>
              <a:ahLst/>
              <a:cxnLst/>
              <a:rect l="l" t="t" r="r" b="b"/>
              <a:pathLst>
                <a:path w="1100" h="1117" extrusionOk="0">
                  <a:moveTo>
                    <a:pt x="0" y="0"/>
                  </a:moveTo>
                  <a:lnTo>
                    <a:pt x="477" y="1116"/>
                  </a:lnTo>
                  <a:lnTo>
                    <a:pt x="1099" y="163"/>
                  </a:lnTo>
                  <a:lnTo>
                    <a:pt x="0" y="0"/>
                  </a:lnTo>
                  <a:close/>
                </a:path>
              </a:pathLst>
            </a:custGeom>
            <a:solidFill>
              <a:srgbClr val="88B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5"/>
            <p:cNvSpPr/>
            <p:nvPr/>
          </p:nvSpPr>
          <p:spPr>
            <a:xfrm>
              <a:off x="2345477" y="2902577"/>
              <a:ext cx="100113" cy="84206"/>
            </a:xfrm>
            <a:custGeom>
              <a:avLst/>
              <a:gdLst/>
              <a:ahLst/>
              <a:cxnLst/>
              <a:rect l="l" t="t" r="r" b="b"/>
              <a:pathLst>
                <a:path w="1435" h="1207" extrusionOk="0">
                  <a:moveTo>
                    <a:pt x="1435" y="0"/>
                  </a:moveTo>
                  <a:lnTo>
                    <a:pt x="1" y="253"/>
                  </a:lnTo>
                  <a:lnTo>
                    <a:pt x="744" y="1206"/>
                  </a:lnTo>
                  <a:lnTo>
                    <a:pt x="1435" y="0"/>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5"/>
            <p:cNvSpPr/>
            <p:nvPr/>
          </p:nvSpPr>
          <p:spPr>
            <a:xfrm>
              <a:off x="2397312" y="2902577"/>
              <a:ext cx="53370" cy="84206"/>
            </a:xfrm>
            <a:custGeom>
              <a:avLst/>
              <a:gdLst/>
              <a:ahLst/>
              <a:cxnLst/>
              <a:rect l="l" t="t" r="r" b="b"/>
              <a:pathLst>
                <a:path w="765" h="1207" extrusionOk="0">
                  <a:moveTo>
                    <a:pt x="692" y="0"/>
                  </a:moveTo>
                  <a:lnTo>
                    <a:pt x="1" y="1206"/>
                  </a:lnTo>
                  <a:lnTo>
                    <a:pt x="765" y="1112"/>
                  </a:lnTo>
                  <a:lnTo>
                    <a:pt x="692" y="0"/>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5"/>
            <p:cNvSpPr/>
            <p:nvPr/>
          </p:nvSpPr>
          <p:spPr>
            <a:xfrm>
              <a:off x="2397312" y="2980087"/>
              <a:ext cx="53370" cy="61812"/>
            </a:xfrm>
            <a:custGeom>
              <a:avLst/>
              <a:gdLst/>
              <a:ahLst/>
              <a:cxnLst/>
              <a:rect l="l" t="t" r="r" b="b"/>
              <a:pathLst>
                <a:path w="765" h="886" extrusionOk="0">
                  <a:moveTo>
                    <a:pt x="765" y="1"/>
                  </a:moveTo>
                  <a:lnTo>
                    <a:pt x="1" y="95"/>
                  </a:lnTo>
                  <a:lnTo>
                    <a:pt x="189" y="885"/>
                  </a:lnTo>
                  <a:lnTo>
                    <a:pt x="765" y="1"/>
                  </a:lnTo>
                  <a:close/>
                </a:path>
              </a:pathLst>
            </a:custGeom>
            <a:solidFill>
              <a:srgbClr val="435A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5"/>
            <p:cNvSpPr/>
            <p:nvPr/>
          </p:nvSpPr>
          <p:spPr>
            <a:xfrm>
              <a:off x="2232319" y="2920228"/>
              <a:ext cx="165064" cy="66556"/>
            </a:xfrm>
            <a:custGeom>
              <a:avLst/>
              <a:gdLst/>
              <a:ahLst/>
              <a:cxnLst/>
              <a:rect l="l" t="t" r="r" b="b"/>
              <a:pathLst>
                <a:path w="2366" h="954" extrusionOk="0">
                  <a:moveTo>
                    <a:pt x="1623" y="0"/>
                  </a:moveTo>
                  <a:lnTo>
                    <a:pt x="0" y="696"/>
                  </a:lnTo>
                  <a:lnTo>
                    <a:pt x="2366" y="953"/>
                  </a:lnTo>
                  <a:lnTo>
                    <a:pt x="2366" y="953"/>
                  </a:lnTo>
                  <a:lnTo>
                    <a:pt x="1623" y="0"/>
                  </a:lnTo>
                  <a:close/>
                </a:path>
              </a:pathLst>
            </a:custGeom>
            <a:solidFill>
              <a:srgbClr val="709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5"/>
            <p:cNvSpPr/>
            <p:nvPr/>
          </p:nvSpPr>
          <p:spPr>
            <a:xfrm>
              <a:off x="2232319" y="2968715"/>
              <a:ext cx="165064" cy="69835"/>
            </a:xfrm>
            <a:custGeom>
              <a:avLst/>
              <a:gdLst/>
              <a:ahLst/>
              <a:cxnLst/>
              <a:rect l="l" t="t" r="r" b="b"/>
              <a:pathLst>
                <a:path w="2366" h="1001" extrusionOk="0">
                  <a:moveTo>
                    <a:pt x="0" y="1"/>
                  </a:moveTo>
                  <a:lnTo>
                    <a:pt x="623" y="1001"/>
                  </a:lnTo>
                  <a:lnTo>
                    <a:pt x="2366" y="258"/>
                  </a:lnTo>
                  <a:lnTo>
                    <a:pt x="0" y="1"/>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5"/>
            <p:cNvSpPr/>
            <p:nvPr/>
          </p:nvSpPr>
          <p:spPr>
            <a:xfrm>
              <a:off x="2345477" y="2986714"/>
              <a:ext cx="65091" cy="71300"/>
            </a:xfrm>
            <a:custGeom>
              <a:avLst/>
              <a:gdLst/>
              <a:ahLst/>
              <a:cxnLst/>
              <a:rect l="l" t="t" r="r" b="b"/>
              <a:pathLst>
                <a:path w="933" h="1022" extrusionOk="0">
                  <a:moveTo>
                    <a:pt x="744" y="0"/>
                  </a:moveTo>
                  <a:lnTo>
                    <a:pt x="1" y="1022"/>
                  </a:lnTo>
                  <a:lnTo>
                    <a:pt x="932" y="790"/>
                  </a:lnTo>
                  <a:lnTo>
                    <a:pt x="744" y="0"/>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5"/>
            <p:cNvSpPr/>
            <p:nvPr/>
          </p:nvSpPr>
          <p:spPr>
            <a:xfrm>
              <a:off x="2275712" y="2986714"/>
              <a:ext cx="121670" cy="71300"/>
            </a:xfrm>
            <a:custGeom>
              <a:avLst/>
              <a:gdLst/>
              <a:ahLst/>
              <a:cxnLst/>
              <a:rect l="l" t="t" r="r" b="b"/>
              <a:pathLst>
                <a:path w="1744" h="1022" extrusionOk="0">
                  <a:moveTo>
                    <a:pt x="1744" y="0"/>
                  </a:moveTo>
                  <a:lnTo>
                    <a:pt x="95" y="696"/>
                  </a:lnTo>
                  <a:lnTo>
                    <a:pt x="1" y="743"/>
                  </a:lnTo>
                  <a:lnTo>
                    <a:pt x="1001" y="1022"/>
                  </a:lnTo>
                  <a:lnTo>
                    <a:pt x="1744" y="0"/>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5"/>
            <p:cNvSpPr/>
            <p:nvPr/>
          </p:nvSpPr>
          <p:spPr>
            <a:xfrm>
              <a:off x="3534687" y="2681841"/>
              <a:ext cx="316035" cy="297757"/>
            </a:xfrm>
            <a:custGeom>
              <a:avLst/>
              <a:gdLst/>
              <a:ahLst/>
              <a:cxnLst/>
              <a:rect l="l" t="t" r="r" b="b"/>
              <a:pathLst>
                <a:path w="4530" h="4268" extrusionOk="0">
                  <a:moveTo>
                    <a:pt x="1658" y="1"/>
                  </a:moveTo>
                  <a:lnTo>
                    <a:pt x="413" y="898"/>
                  </a:lnTo>
                  <a:lnTo>
                    <a:pt x="1" y="2503"/>
                  </a:lnTo>
                  <a:lnTo>
                    <a:pt x="898" y="3885"/>
                  </a:lnTo>
                  <a:lnTo>
                    <a:pt x="2353" y="4267"/>
                  </a:lnTo>
                  <a:lnTo>
                    <a:pt x="3701" y="3950"/>
                  </a:lnTo>
                  <a:lnTo>
                    <a:pt x="4530" y="2726"/>
                  </a:lnTo>
                  <a:lnTo>
                    <a:pt x="4427" y="1190"/>
                  </a:lnTo>
                  <a:lnTo>
                    <a:pt x="3250" y="224"/>
                  </a:lnTo>
                  <a:lnTo>
                    <a:pt x="1658" y="1"/>
                  </a:lnTo>
                  <a:close/>
                </a:path>
              </a:pathLst>
            </a:custGeom>
            <a:solidFill>
              <a:srgbClr val="5E8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5"/>
            <p:cNvSpPr/>
            <p:nvPr/>
          </p:nvSpPr>
          <p:spPr>
            <a:xfrm>
              <a:off x="3563430" y="2681841"/>
              <a:ext cx="135484" cy="107578"/>
            </a:xfrm>
            <a:custGeom>
              <a:avLst/>
              <a:gdLst/>
              <a:ahLst/>
              <a:cxnLst/>
              <a:rect l="l" t="t" r="r" b="b"/>
              <a:pathLst>
                <a:path w="1942" h="1542" extrusionOk="0">
                  <a:moveTo>
                    <a:pt x="1246" y="1"/>
                  </a:moveTo>
                  <a:lnTo>
                    <a:pt x="1" y="898"/>
                  </a:lnTo>
                  <a:lnTo>
                    <a:pt x="1941" y="1542"/>
                  </a:lnTo>
                  <a:lnTo>
                    <a:pt x="1941" y="1542"/>
                  </a:lnTo>
                  <a:lnTo>
                    <a:pt x="1246" y="1"/>
                  </a:lnTo>
                  <a:close/>
                </a:path>
              </a:pathLst>
            </a:custGeom>
            <a:solidFill>
              <a:srgbClr val="9DC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5"/>
            <p:cNvSpPr/>
            <p:nvPr/>
          </p:nvSpPr>
          <p:spPr>
            <a:xfrm>
              <a:off x="3534687" y="2744420"/>
              <a:ext cx="164227" cy="112112"/>
            </a:xfrm>
            <a:custGeom>
              <a:avLst/>
              <a:gdLst/>
              <a:ahLst/>
              <a:cxnLst/>
              <a:rect l="l" t="t" r="r" b="b"/>
              <a:pathLst>
                <a:path w="2354" h="1607" extrusionOk="0">
                  <a:moveTo>
                    <a:pt x="413" y="1"/>
                  </a:moveTo>
                  <a:lnTo>
                    <a:pt x="1" y="1606"/>
                  </a:lnTo>
                  <a:lnTo>
                    <a:pt x="2353" y="645"/>
                  </a:lnTo>
                  <a:lnTo>
                    <a:pt x="413" y="1"/>
                  </a:lnTo>
                  <a:close/>
                </a:path>
              </a:pathLst>
            </a:custGeom>
            <a:solidFill>
              <a:srgbClr val="88B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5"/>
            <p:cNvSpPr/>
            <p:nvPr/>
          </p:nvSpPr>
          <p:spPr>
            <a:xfrm>
              <a:off x="3650287" y="2681841"/>
              <a:ext cx="111205" cy="107578"/>
            </a:xfrm>
            <a:custGeom>
              <a:avLst/>
              <a:gdLst/>
              <a:ahLst/>
              <a:cxnLst/>
              <a:rect l="l" t="t" r="r" b="b"/>
              <a:pathLst>
                <a:path w="1594" h="1542" extrusionOk="0">
                  <a:moveTo>
                    <a:pt x="1" y="1"/>
                  </a:moveTo>
                  <a:lnTo>
                    <a:pt x="696" y="1542"/>
                  </a:lnTo>
                  <a:lnTo>
                    <a:pt x="1593" y="224"/>
                  </a:lnTo>
                  <a:lnTo>
                    <a:pt x="1" y="1"/>
                  </a:lnTo>
                  <a:close/>
                </a:path>
              </a:pathLst>
            </a:custGeom>
            <a:solidFill>
              <a:srgbClr val="88B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5"/>
            <p:cNvSpPr/>
            <p:nvPr/>
          </p:nvSpPr>
          <p:spPr>
            <a:xfrm>
              <a:off x="3698844" y="2764791"/>
              <a:ext cx="144693" cy="116298"/>
            </a:xfrm>
            <a:custGeom>
              <a:avLst/>
              <a:gdLst/>
              <a:ahLst/>
              <a:cxnLst/>
              <a:rect l="l" t="t" r="r" b="b"/>
              <a:pathLst>
                <a:path w="2074" h="1667" extrusionOk="0">
                  <a:moveTo>
                    <a:pt x="2074" y="1"/>
                  </a:moveTo>
                  <a:lnTo>
                    <a:pt x="0" y="353"/>
                  </a:lnTo>
                  <a:lnTo>
                    <a:pt x="1073" y="1666"/>
                  </a:lnTo>
                  <a:lnTo>
                    <a:pt x="2074" y="1"/>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5"/>
            <p:cNvSpPr/>
            <p:nvPr/>
          </p:nvSpPr>
          <p:spPr>
            <a:xfrm>
              <a:off x="3773701" y="2764791"/>
              <a:ext cx="77021" cy="116298"/>
            </a:xfrm>
            <a:custGeom>
              <a:avLst/>
              <a:gdLst/>
              <a:ahLst/>
              <a:cxnLst/>
              <a:rect l="l" t="t" r="r" b="b"/>
              <a:pathLst>
                <a:path w="1104" h="1667" extrusionOk="0">
                  <a:moveTo>
                    <a:pt x="1001" y="1"/>
                  </a:moveTo>
                  <a:lnTo>
                    <a:pt x="0" y="1666"/>
                  </a:lnTo>
                  <a:lnTo>
                    <a:pt x="1104" y="1537"/>
                  </a:lnTo>
                  <a:lnTo>
                    <a:pt x="1001" y="1"/>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5"/>
            <p:cNvSpPr/>
            <p:nvPr/>
          </p:nvSpPr>
          <p:spPr>
            <a:xfrm>
              <a:off x="3773701" y="2872020"/>
              <a:ext cx="77021" cy="85392"/>
            </a:xfrm>
            <a:custGeom>
              <a:avLst/>
              <a:gdLst/>
              <a:ahLst/>
              <a:cxnLst/>
              <a:rect l="l" t="t" r="r" b="b"/>
              <a:pathLst>
                <a:path w="1104" h="1224" extrusionOk="0">
                  <a:moveTo>
                    <a:pt x="1104" y="0"/>
                  </a:moveTo>
                  <a:lnTo>
                    <a:pt x="0" y="129"/>
                  </a:lnTo>
                  <a:lnTo>
                    <a:pt x="275" y="1224"/>
                  </a:lnTo>
                  <a:lnTo>
                    <a:pt x="1104" y="0"/>
                  </a:lnTo>
                  <a:close/>
                </a:path>
              </a:pathLst>
            </a:custGeom>
            <a:solidFill>
              <a:srgbClr val="435A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5"/>
            <p:cNvSpPr/>
            <p:nvPr/>
          </p:nvSpPr>
          <p:spPr>
            <a:xfrm>
              <a:off x="3534687" y="2789349"/>
              <a:ext cx="239085" cy="91741"/>
            </a:xfrm>
            <a:custGeom>
              <a:avLst/>
              <a:gdLst/>
              <a:ahLst/>
              <a:cxnLst/>
              <a:rect l="l" t="t" r="r" b="b"/>
              <a:pathLst>
                <a:path w="3427" h="1315" extrusionOk="0">
                  <a:moveTo>
                    <a:pt x="2353" y="1"/>
                  </a:moveTo>
                  <a:lnTo>
                    <a:pt x="1" y="962"/>
                  </a:lnTo>
                  <a:lnTo>
                    <a:pt x="3426" y="1314"/>
                  </a:lnTo>
                  <a:lnTo>
                    <a:pt x="3426" y="1314"/>
                  </a:lnTo>
                  <a:lnTo>
                    <a:pt x="2353" y="1"/>
                  </a:lnTo>
                  <a:close/>
                </a:path>
              </a:pathLst>
            </a:custGeom>
            <a:solidFill>
              <a:srgbClr val="709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5"/>
            <p:cNvSpPr/>
            <p:nvPr/>
          </p:nvSpPr>
          <p:spPr>
            <a:xfrm>
              <a:off x="3534687" y="2856463"/>
              <a:ext cx="239085" cy="96485"/>
            </a:xfrm>
            <a:custGeom>
              <a:avLst/>
              <a:gdLst/>
              <a:ahLst/>
              <a:cxnLst/>
              <a:rect l="l" t="t" r="r" b="b"/>
              <a:pathLst>
                <a:path w="3427" h="1383" extrusionOk="0">
                  <a:moveTo>
                    <a:pt x="1" y="0"/>
                  </a:moveTo>
                  <a:lnTo>
                    <a:pt x="898" y="1382"/>
                  </a:lnTo>
                  <a:lnTo>
                    <a:pt x="3426" y="352"/>
                  </a:lnTo>
                  <a:lnTo>
                    <a:pt x="1" y="0"/>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5"/>
            <p:cNvSpPr/>
            <p:nvPr/>
          </p:nvSpPr>
          <p:spPr>
            <a:xfrm>
              <a:off x="3698844" y="2881020"/>
              <a:ext cx="94113" cy="98578"/>
            </a:xfrm>
            <a:custGeom>
              <a:avLst/>
              <a:gdLst/>
              <a:ahLst/>
              <a:cxnLst/>
              <a:rect l="l" t="t" r="r" b="b"/>
              <a:pathLst>
                <a:path w="1349" h="1413" extrusionOk="0">
                  <a:moveTo>
                    <a:pt x="1073" y="0"/>
                  </a:moveTo>
                  <a:lnTo>
                    <a:pt x="0" y="1412"/>
                  </a:lnTo>
                  <a:lnTo>
                    <a:pt x="1348" y="1095"/>
                  </a:lnTo>
                  <a:lnTo>
                    <a:pt x="1073" y="0"/>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5"/>
            <p:cNvSpPr/>
            <p:nvPr/>
          </p:nvSpPr>
          <p:spPr>
            <a:xfrm>
              <a:off x="3597266" y="2881020"/>
              <a:ext cx="176505" cy="98578"/>
            </a:xfrm>
            <a:custGeom>
              <a:avLst/>
              <a:gdLst/>
              <a:ahLst/>
              <a:cxnLst/>
              <a:rect l="l" t="t" r="r" b="b"/>
              <a:pathLst>
                <a:path w="2530" h="1413" extrusionOk="0">
                  <a:moveTo>
                    <a:pt x="2529" y="0"/>
                  </a:moveTo>
                  <a:lnTo>
                    <a:pt x="138" y="966"/>
                  </a:lnTo>
                  <a:lnTo>
                    <a:pt x="1" y="1030"/>
                  </a:lnTo>
                  <a:lnTo>
                    <a:pt x="1456" y="1412"/>
                  </a:lnTo>
                  <a:lnTo>
                    <a:pt x="2529" y="0"/>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5"/>
            <p:cNvSpPr/>
            <p:nvPr/>
          </p:nvSpPr>
          <p:spPr>
            <a:xfrm>
              <a:off x="3221164" y="2019979"/>
              <a:ext cx="104857" cy="441822"/>
            </a:xfrm>
            <a:custGeom>
              <a:avLst/>
              <a:gdLst/>
              <a:ahLst/>
              <a:cxnLst/>
              <a:rect l="l" t="t" r="r" b="b"/>
              <a:pathLst>
                <a:path w="1503" h="6333" extrusionOk="0">
                  <a:moveTo>
                    <a:pt x="1503" y="1"/>
                  </a:moveTo>
                  <a:lnTo>
                    <a:pt x="0" y="271"/>
                  </a:lnTo>
                  <a:lnTo>
                    <a:pt x="0" y="6332"/>
                  </a:lnTo>
                  <a:lnTo>
                    <a:pt x="1503" y="5637"/>
                  </a:lnTo>
                  <a:lnTo>
                    <a:pt x="1503" y="1"/>
                  </a:lnTo>
                  <a:close/>
                </a:path>
              </a:pathLst>
            </a:custGeom>
            <a:solidFill>
              <a:srgbClr val="998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5"/>
            <p:cNvSpPr/>
            <p:nvPr/>
          </p:nvSpPr>
          <p:spPr>
            <a:xfrm>
              <a:off x="2377848" y="2900485"/>
              <a:ext cx="183621" cy="181249"/>
            </a:xfrm>
            <a:custGeom>
              <a:avLst/>
              <a:gdLst/>
              <a:ahLst/>
              <a:cxnLst/>
              <a:rect l="l" t="t" r="r" b="b"/>
              <a:pathLst>
                <a:path w="2632" h="2598" extrusionOk="0">
                  <a:moveTo>
                    <a:pt x="966" y="0"/>
                  </a:moveTo>
                  <a:lnTo>
                    <a:pt x="241" y="545"/>
                  </a:lnTo>
                  <a:lnTo>
                    <a:pt x="1" y="1524"/>
                  </a:lnTo>
                  <a:lnTo>
                    <a:pt x="524" y="2365"/>
                  </a:lnTo>
                  <a:lnTo>
                    <a:pt x="1366" y="2597"/>
                  </a:lnTo>
                  <a:lnTo>
                    <a:pt x="2151" y="2404"/>
                  </a:lnTo>
                  <a:lnTo>
                    <a:pt x="2632" y="1661"/>
                  </a:lnTo>
                  <a:lnTo>
                    <a:pt x="2572" y="721"/>
                  </a:lnTo>
                  <a:lnTo>
                    <a:pt x="1889" y="137"/>
                  </a:lnTo>
                  <a:lnTo>
                    <a:pt x="966" y="0"/>
                  </a:lnTo>
                  <a:close/>
                </a:path>
              </a:pathLst>
            </a:custGeom>
            <a:solidFill>
              <a:srgbClr val="7BB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5"/>
            <p:cNvSpPr/>
            <p:nvPr/>
          </p:nvSpPr>
          <p:spPr>
            <a:xfrm>
              <a:off x="2394591" y="2900485"/>
              <a:ext cx="78555" cy="65300"/>
            </a:xfrm>
            <a:custGeom>
              <a:avLst/>
              <a:gdLst/>
              <a:ahLst/>
              <a:cxnLst/>
              <a:rect l="l" t="t" r="r" b="b"/>
              <a:pathLst>
                <a:path w="1126" h="936" extrusionOk="0">
                  <a:moveTo>
                    <a:pt x="726" y="0"/>
                  </a:moveTo>
                  <a:lnTo>
                    <a:pt x="1" y="545"/>
                  </a:lnTo>
                  <a:lnTo>
                    <a:pt x="1126" y="936"/>
                  </a:lnTo>
                  <a:lnTo>
                    <a:pt x="726" y="0"/>
                  </a:lnTo>
                  <a:close/>
                </a:path>
              </a:pathLst>
            </a:custGeom>
            <a:solidFill>
              <a:srgbClr val="BFF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5"/>
            <p:cNvSpPr/>
            <p:nvPr/>
          </p:nvSpPr>
          <p:spPr>
            <a:xfrm>
              <a:off x="2377848" y="2938507"/>
              <a:ext cx="95299" cy="68300"/>
            </a:xfrm>
            <a:custGeom>
              <a:avLst/>
              <a:gdLst/>
              <a:ahLst/>
              <a:cxnLst/>
              <a:rect l="l" t="t" r="r" b="b"/>
              <a:pathLst>
                <a:path w="1366" h="979" extrusionOk="0">
                  <a:moveTo>
                    <a:pt x="241" y="0"/>
                  </a:moveTo>
                  <a:lnTo>
                    <a:pt x="1" y="979"/>
                  </a:lnTo>
                  <a:lnTo>
                    <a:pt x="1366" y="391"/>
                  </a:lnTo>
                  <a:lnTo>
                    <a:pt x="241" y="0"/>
                  </a:lnTo>
                  <a:close/>
                </a:path>
              </a:pathLst>
            </a:custGeom>
            <a:solidFill>
              <a:srgbClr val="A9D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5"/>
            <p:cNvSpPr/>
            <p:nvPr/>
          </p:nvSpPr>
          <p:spPr>
            <a:xfrm>
              <a:off x="2445241" y="2900485"/>
              <a:ext cx="64463" cy="65300"/>
            </a:xfrm>
            <a:custGeom>
              <a:avLst/>
              <a:gdLst/>
              <a:ahLst/>
              <a:cxnLst/>
              <a:rect l="l" t="t" r="r" b="b"/>
              <a:pathLst>
                <a:path w="924" h="936" extrusionOk="0">
                  <a:moveTo>
                    <a:pt x="0" y="0"/>
                  </a:moveTo>
                  <a:lnTo>
                    <a:pt x="400" y="936"/>
                  </a:lnTo>
                  <a:lnTo>
                    <a:pt x="923" y="137"/>
                  </a:lnTo>
                  <a:lnTo>
                    <a:pt x="0" y="0"/>
                  </a:lnTo>
                  <a:close/>
                </a:path>
              </a:pathLst>
            </a:custGeom>
            <a:solidFill>
              <a:srgbClr val="A9D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5"/>
            <p:cNvSpPr/>
            <p:nvPr/>
          </p:nvSpPr>
          <p:spPr>
            <a:xfrm>
              <a:off x="2473077" y="2950785"/>
              <a:ext cx="84206" cy="71021"/>
            </a:xfrm>
            <a:custGeom>
              <a:avLst/>
              <a:gdLst/>
              <a:ahLst/>
              <a:cxnLst/>
              <a:rect l="l" t="t" r="r" b="b"/>
              <a:pathLst>
                <a:path w="1207" h="1018" extrusionOk="0">
                  <a:moveTo>
                    <a:pt x="1207" y="0"/>
                  </a:moveTo>
                  <a:lnTo>
                    <a:pt x="1" y="215"/>
                  </a:lnTo>
                  <a:lnTo>
                    <a:pt x="627" y="1018"/>
                  </a:lnTo>
                  <a:lnTo>
                    <a:pt x="1207" y="0"/>
                  </a:lnTo>
                  <a:close/>
                </a:path>
              </a:pathLst>
            </a:custGeom>
            <a:solidFill>
              <a:srgbClr val="74A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5"/>
            <p:cNvSpPr/>
            <p:nvPr/>
          </p:nvSpPr>
          <p:spPr>
            <a:xfrm>
              <a:off x="2516819" y="2950785"/>
              <a:ext cx="44650" cy="71021"/>
            </a:xfrm>
            <a:custGeom>
              <a:avLst/>
              <a:gdLst/>
              <a:ahLst/>
              <a:cxnLst/>
              <a:rect l="l" t="t" r="r" b="b"/>
              <a:pathLst>
                <a:path w="640" h="1018" extrusionOk="0">
                  <a:moveTo>
                    <a:pt x="580" y="0"/>
                  </a:moveTo>
                  <a:lnTo>
                    <a:pt x="0" y="1018"/>
                  </a:lnTo>
                  <a:lnTo>
                    <a:pt x="640" y="940"/>
                  </a:lnTo>
                  <a:lnTo>
                    <a:pt x="580" y="0"/>
                  </a:lnTo>
                  <a:close/>
                </a:path>
              </a:pathLst>
            </a:custGeom>
            <a:solidFill>
              <a:srgbClr val="698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5"/>
            <p:cNvSpPr/>
            <p:nvPr/>
          </p:nvSpPr>
          <p:spPr>
            <a:xfrm>
              <a:off x="2516819" y="3016364"/>
              <a:ext cx="44650" cy="51835"/>
            </a:xfrm>
            <a:custGeom>
              <a:avLst/>
              <a:gdLst/>
              <a:ahLst/>
              <a:cxnLst/>
              <a:rect l="l" t="t" r="r" b="b"/>
              <a:pathLst>
                <a:path w="640" h="743" extrusionOk="0">
                  <a:moveTo>
                    <a:pt x="640" y="0"/>
                  </a:moveTo>
                  <a:lnTo>
                    <a:pt x="0" y="78"/>
                  </a:lnTo>
                  <a:lnTo>
                    <a:pt x="159" y="743"/>
                  </a:lnTo>
                  <a:lnTo>
                    <a:pt x="640" y="0"/>
                  </a:lnTo>
                  <a:close/>
                </a:path>
              </a:pathLst>
            </a:custGeom>
            <a:solidFill>
              <a:srgbClr val="6385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5"/>
            <p:cNvSpPr/>
            <p:nvPr/>
          </p:nvSpPr>
          <p:spPr>
            <a:xfrm>
              <a:off x="2377848" y="2965715"/>
              <a:ext cx="139042" cy="56091"/>
            </a:xfrm>
            <a:custGeom>
              <a:avLst/>
              <a:gdLst/>
              <a:ahLst/>
              <a:cxnLst/>
              <a:rect l="l" t="t" r="r" b="b"/>
              <a:pathLst>
                <a:path w="1993" h="804" extrusionOk="0">
                  <a:moveTo>
                    <a:pt x="1366" y="1"/>
                  </a:moveTo>
                  <a:lnTo>
                    <a:pt x="1" y="589"/>
                  </a:lnTo>
                  <a:lnTo>
                    <a:pt x="1992" y="804"/>
                  </a:lnTo>
                  <a:lnTo>
                    <a:pt x="1366" y="1"/>
                  </a:lnTo>
                  <a:close/>
                </a:path>
              </a:pathLst>
            </a:custGeom>
            <a:solidFill>
              <a:srgbClr val="8FC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5"/>
            <p:cNvSpPr/>
            <p:nvPr/>
          </p:nvSpPr>
          <p:spPr>
            <a:xfrm>
              <a:off x="2377848" y="3006737"/>
              <a:ext cx="139042" cy="58812"/>
            </a:xfrm>
            <a:custGeom>
              <a:avLst/>
              <a:gdLst/>
              <a:ahLst/>
              <a:cxnLst/>
              <a:rect l="l" t="t" r="r" b="b"/>
              <a:pathLst>
                <a:path w="1993" h="843" extrusionOk="0">
                  <a:moveTo>
                    <a:pt x="1" y="1"/>
                  </a:moveTo>
                  <a:lnTo>
                    <a:pt x="524" y="842"/>
                  </a:lnTo>
                  <a:lnTo>
                    <a:pt x="1992" y="216"/>
                  </a:lnTo>
                  <a:lnTo>
                    <a:pt x="1" y="1"/>
                  </a:lnTo>
                  <a:close/>
                </a:path>
              </a:pathLst>
            </a:custGeom>
            <a:solidFill>
              <a:srgbClr val="74A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5"/>
            <p:cNvSpPr/>
            <p:nvPr/>
          </p:nvSpPr>
          <p:spPr>
            <a:xfrm>
              <a:off x="2473077" y="3021736"/>
              <a:ext cx="54905" cy="59998"/>
            </a:xfrm>
            <a:custGeom>
              <a:avLst/>
              <a:gdLst/>
              <a:ahLst/>
              <a:cxnLst/>
              <a:rect l="l" t="t" r="r" b="b"/>
              <a:pathLst>
                <a:path w="787" h="860" extrusionOk="0">
                  <a:moveTo>
                    <a:pt x="627" y="1"/>
                  </a:moveTo>
                  <a:lnTo>
                    <a:pt x="1" y="859"/>
                  </a:lnTo>
                  <a:lnTo>
                    <a:pt x="786" y="666"/>
                  </a:lnTo>
                  <a:lnTo>
                    <a:pt x="627" y="1"/>
                  </a:lnTo>
                  <a:close/>
                </a:path>
              </a:pathLst>
            </a:custGeom>
            <a:solidFill>
              <a:srgbClr val="698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5"/>
            <p:cNvSpPr/>
            <p:nvPr/>
          </p:nvSpPr>
          <p:spPr>
            <a:xfrm>
              <a:off x="2414405" y="3021736"/>
              <a:ext cx="102485" cy="59998"/>
            </a:xfrm>
            <a:custGeom>
              <a:avLst/>
              <a:gdLst/>
              <a:ahLst/>
              <a:cxnLst/>
              <a:rect l="l" t="t" r="r" b="b"/>
              <a:pathLst>
                <a:path w="1469" h="860" extrusionOk="0">
                  <a:moveTo>
                    <a:pt x="1468" y="1"/>
                  </a:moveTo>
                  <a:lnTo>
                    <a:pt x="82" y="589"/>
                  </a:lnTo>
                  <a:lnTo>
                    <a:pt x="0" y="627"/>
                  </a:lnTo>
                  <a:lnTo>
                    <a:pt x="842" y="859"/>
                  </a:lnTo>
                  <a:lnTo>
                    <a:pt x="1468" y="1"/>
                  </a:lnTo>
                  <a:close/>
                </a:path>
              </a:pathLst>
            </a:custGeom>
            <a:solidFill>
              <a:srgbClr val="6385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5"/>
            <p:cNvSpPr/>
            <p:nvPr/>
          </p:nvSpPr>
          <p:spPr>
            <a:xfrm>
              <a:off x="3243908" y="2929786"/>
              <a:ext cx="119577" cy="115949"/>
            </a:xfrm>
            <a:custGeom>
              <a:avLst/>
              <a:gdLst/>
              <a:ahLst/>
              <a:cxnLst/>
              <a:rect l="l" t="t" r="r" b="b"/>
              <a:pathLst>
                <a:path w="1714" h="1662" extrusionOk="0">
                  <a:moveTo>
                    <a:pt x="1018" y="1"/>
                  </a:moveTo>
                  <a:lnTo>
                    <a:pt x="1" y="1662"/>
                  </a:lnTo>
                  <a:lnTo>
                    <a:pt x="1" y="1662"/>
                  </a:lnTo>
                  <a:lnTo>
                    <a:pt x="1713" y="1340"/>
                  </a:lnTo>
                  <a:lnTo>
                    <a:pt x="1018" y="1"/>
                  </a:lnTo>
                  <a:close/>
                </a:path>
              </a:pathLst>
            </a:custGeom>
            <a:solidFill>
              <a:srgbClr val="4F3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5"/>
            <p:cNvSpPr/>
            <p:nvPr/>
          </p:nvSpPr>
          <p:spPr>
            <a:xfrm>
              <a:off x="3180143" y="2929786"/>
              <a:ext cx="134856" cy="115949"/>
            </a:xfrm>
            <a:custGeom>
              <a:avLst/>
              <a:gdLst/>
              <a:ahLst/>
              <a:cxnLst/>
              <a:rect l="l" t="t" r="r" b="b"/>
              <a:pathLst>
                <a:path w="1933" h="1662" extrusionOk="0">
                  <a:moveTo>
                    <a:pt x="1932" y="1"/>
                  </a:moveTo>
                  <a:lnTo>
                    <a:pt x="0" y="1125"/>
                  </a:lnTo>
                  <a:lnTo>
                    <a:pt x="915" y="1662"/>
                  </a:lnTo>
                  <a:lnTo>
                    <a:pt x="1932" y="1"/>
                  </a:lnTo>
                  <a:close/>
                </a:path>
              </a:pathLst>
            </a:custGeom>
            <a:solidFill>
              <a:srgbClr val="684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5"/>
            <p:cNvSpPr/>
            <p:nvPr/>
          </p:nvSpPr>
          <p:spPr>
            <a:xfrm>
              <a:off x="3120215" y="2027513"/>
              <a:ext cx="101020" cy="419288"/>
            </a:xfrm>
            <a:custGeom>
              <a:avLst/>
              <a:gdLst/>
              <a:ahLst/>
              <a:cxnLst/>
              <a:rect l="l" t="t" r="r" b="b"/>
              <a:pathLst>
                <a:path w="1448" h="6010" extrusionOk="0">
                  <a:moveTo>
                    <a:pt x="1" y="0"/>
                  </a:moveTo>
                  <a:lnTo>
                    <a:pt x="1" y="5044"/>
                  </a:lnTo>
                  <a:lnTo>
                    <a:pt x="1447" y="6010"/>
                  </a:lnTo>
                  <a:lnTo>
                    <a:pt x="1447" y="163"/>
                  </a:lnTo>
                  <a:lnTo>
                    <a:pt x="1" y="0"/>
                  </a:lnTo>
                  <a:close/>
                </a:path>
              </a:pathLst>
            </a:custGeom>
            <a:solidFill>
              <a:srgbClr val="C9C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5"/>
            <p:cNvSpPr/>
            <p:nvPr/>
          </p:nvSpPr>
          <p:spPr>
            <a:xfrm>
              <a:off x="3771608" y="2835742"/>
              <a:ext cx="202179" cy="254921"/>
            </a:xfrm>
            <a:custGeom>
              <a:avLst/>
              <a:gdLst/>
              <a:ahLst/>
              <a:cxnLst/>
              <a:rect l="l" t="t" r="r" b="b"/>
              <a:pathLst>
                <a:path w="2898" h="3654" extrusionOk="0">
                  <a:moveTo>
                    <a:pt x="2898" y="1"/>
                  </a:moveTo>
                  <a:lnTo>
                    <a:pt x="43" y="628"/>
                  </a:lnTo>
                  <a:lnTo>
                    <a:pt x="0" y="3654"/>
                  </a:lnTo>
                  <a:lnTo>
                    <a:pt x="2898" y="2941"/>
                  </a:lnTo>
                  <a:lnTo>
                    <a:pt x="2898" y="1"/>
                  </a:lnTo>
                  <a:close/>
                </a:path>
              </a:pathLst>
            </a:custGeom>
            <a:solidFill>
              <a:srgbClr val="C6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5"/>
            <p:cNvSpPr/>
            <p:nvPr/>
          </p:nvSpPr>
          <p:spPr>
            <a:xfrm>
              <a:off x="3644288" y="2748048"/>
              <a:ext cx="130391" cy="342616"/>
            </a:xfrm>
            <a:custGeom>
              <a:avLst/>
              <a:gdLst/>
              <a:ahLst/>
              <a:cxnLst/>
              <a:rect l="l" t="t" r="r" b="b"/>
              <a:pathLst>
                <a:path w="1869" h="4911" extrusionOk="0">
                  <a:moveTo>
                    <a:pt x="894" y="0"/>
                  </a:moveTo>
                  <a:lnTo>
                    <a:pt x="1" y="1258"/>
                  </a:lnTo>
                  <a:lnTo>
                    <a:pt x="1" y="4108"/>
                  </a:lnTo>
                  <a:lnTo>
                    <a:pt x="1868" y="4911"/>
                  </a:lnTo>
                  <a:lnTo>
                    <a:pt x="1868" y="1885"/>
                  </a:lnTo>
                  <a:lnTo>
                    <a:pt x="8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5"/>
            <p:cNvSpPr/>
            <p:nvPr/>
          </p:nvSpPr>
          <p:spPr>
            <a:xfrm>
              <a:off x="3644288" y="2981900"/>
              <a:ext cx="130391" cy="108764"/>
            </a:xfrm>
            <a:custGeom>
              <a:avLst/>
              <a:gdLst/>
              <a:ahLst/>
              <a:cxnLst/>
              <a:rect l="l" t="t" r="r" b="b"/>
              <a:pathLst>
                <a:path w="1869" h="1559" extrusionOk="0">
                  <a:moveTo>
                    <a:pt x="1" y="1"/>
                  </a:moveTo>
                  <a:lnTo>
                    <a:pt x="1" y="756"/>
                  </a:lnTo>
                  <a:lnTo>
                    <a:pt x="1868" y="1559"/>
                  </a:lnTo>
                  <a:lnTo>
                    <a:pt x="1868" y="756"/>
                  </a:lnTo>
                  <a:lnTo>
                    <a:pt x="1" y="1"/>
                  </a:lnTo>
                  <a:close/>
                </a:path>
              </a:pathLst>
            </a:custGeom>
            <a:solidFill>
              <a:srgbClr val="C6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5"/>
            <p:cNvSpPr/>
            <p:nvPr/>
          </p:nvSpPr>
          <p:spPr>
            <a:xfrm>
              <a:off x="3706308" y="2702212"/>
              <a:ext cx="267479" cy="177343"/>
            </a:xfrm>
            <a:custGeom>
              <a:avLst/>
              <a:gdLst/>
              <a:ahLst/>
              <a:cxnLst/>
              <a:rect l="l" t="t" r="r" b="b"/>
              <a:pathLst>
                <a:path w="3834" h="2542" extrusionOk="0">
                  <a:moveTo>
                    <a:pt x="2808" y="0"/>
                  </a:moveTo>
                  <a:lnTo>
                    <a:pt x="0" y="623"/>
                  </a:lnTo>
                  <a:lnTo>
                    <a:pt x="979" y="2542"/>
                  </a:lnTo>
                  <a:lnTo>
                    <a:pt x="3834" y="1915"/>
                  </a:lnTo>
                  <a:lnTo>
                    <a:pt x="2808" y="0"/>
                  </a:lnTo>
                  <a:close/>
                </a:path>
              </a:pathLst>
            </a:custGeom>
            <a:solidFill>
              <a:srgbClr val="CC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5"/>
            <p:cNvSpPr/>
            <p:nvPr/>
          </p:nvSpPr>
          <p:spPr>
            <a:xfrm>
              <a:off x="3669194" y="2901043"/>
              <a:ext cx="62021" cy="171064"/>
            </a:xfrm>
            <a:custGeom>
              <a:avLst/>
              <a:gdLst/>
              <a:ahLst/>
              <a:cxnLst/>
              <a:rect l="l" t="t" r="r" b="b"/>
              <a:pathLst>
                <a:path w="889" h="2452" extrusionOk="0">
                  <a:moveTo>
                    <a:pt x="0" y="1"/>
                  </a:moveTo>
                  <a:lnTo>
                    <a:pt x="0" y="2095"/>
                  </a:lnTo>
                  <a:lnTo>
                    <a:pt x="889" y="2452"/>
                  </a:lnTo>
                  <a:lnTo>
                    <a:pt x="889" y="357"/>
                  </a:lnTo>
                  <a:lnTo>
                    <a:pt x="0" y="1"/>
                  </a:lnTo>
                  <a:close/>
                </a:path>
              </a:pathLst>
            </a:custGeom>
            <a:solidFill>
              <a:srgbClr val="7F5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5"/>
            <p:cNvSpPr/>
            <p:nvPr/>
          </p:nvSpPr>
          <p:spPr>
            <a:xfrm>
              <a:off x="3818281" y="2907321"/>
              <a:ext cx="43533" cy="102485"/>
            </a:xfrm>
            <a:custGeom>
              <a:avLst/>
              <a:gdLst/>
              <a:ahLst/>
              <a:cxnLst/>
              <a:rect l="l" t="t" r="r" b="b"/>
              <a:pathLst>
                <a:path w="624" h="1469" extrusionOk="0">
                  <a:moveTo>
                    <a:pt x="623" y="1"/>
                  </a:moveTo>
                  <a:lnTo>
                    <a:pt x="1" y="134"/>
                  </a:lnTo>
                  <a:lnTo>
                    <a:pt x="1" y="1469"/>
                  </a:lnTo>
                  <a:lnTo>
                    <a:pt x="623" y="1293"/>
                  </a:lnTo>
                  <a:lnTo>
                    <a:pt x="623" y="1"/>
                  </a:lnTo>
                  <a:close/>
                </a:path>
              </a:pathLst>
            </a:custGeom>
            <a:solidFill>
              <a:srgbClr val="7F7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5"/>
            <p:cNvSpPr/>
            <p:nvPr/>
          </p:nvSpPr>
          <p:spPr>
            <a:xfrm>
              <a:off x="3889580" y="2891764"/>
              <a:ext cx="43812" cy="102485"/>
            </a:xfrm>
            <a:custGeom>
              <a:avLst/>
              <a:gdLst/>
              <a:ahLst/>
              <a:cxnLst/>
              <a:rect l="l" t="t" r="r" b="b"/>
              <a:pathLst>
                <a:path w="628" h="1469" extrusionOk="0">
                  <a:moveTo>
                    <a:pt x="627" y="1"/>
                  </a:moveTo>
                  <a:lnTo>
                    <a:pt x="1" y="134"/>
                  </a:lnTo>
                  <a:lnTo>
                    <a:pt x="1" y="1469"/>
                  </a:lnTo>
                  <a:lnTo>
                    <a:pt x="627" y="1293"/>
                  </a:lnTo>
                  <a:lnTo>
                    <a:pt x="627" y="1"/>
                  </a:lnTo>
                  <a:close/>
                </a:path>
              </a:pathLst>
            </a:custGeom>
            <a:solidFill>
              <a:srgbClr val="7F7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5"/>
            <p:cNvSpPr/>
            <p:nvPr/>
          </p:nvSpPr>
          <p:spPr>
            <a:xfrm>
              <a:off x="3774608" y="2991179"/>
              <a:ext cx="199179" cy="99485"/>
            </a:xfrm>
            <a:custGeom>
              <a:avLst/>
              <a:gdLst/>
              <a:ahLst/>
              <a:cxnLst/>
              <a:rect l="l" t="t" r="r" b="b"/>
              <a:pathLst>
                <a:path w="2855" h="1426" extrusionOk="0">
                  <a:moveTo>
                    <a:pt x="2808" y="1"/>
                  </a:moveTo>
                  <a:lnTo>
                    <a:pt x="0" y="623"/>
                  </a:lnTo>
                  <a:lnTo>
                    <a:pt x="0" y="1426"/>
                  </a:lnTo>
                  <a:lnTo>
                    <a:pt x="2855" y="713"/>
                  </a:lnTo>
                  <a:lnTo>
                    <a:pt x="2808" y="1"/>
                  </a:lnTo>
                  <a:close/>
                </a:path>
              </a:pathLst>
            </a:custGeom>
            <a:solidFill>
              <a:srgbClr val="B5A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5"/>
            <p:cNvSpPr/>
            <p:nvPr/>
          </p:nvSpPr>
          <p:spPr>
            <a:xfrm>
              <a:off x="3765329" y="2754885"/>
              <a:ext cx="37464" cy="43812"/>
            </a:xfrm>
            <a:custGeom>
              <a:avLst/>
              <a:gdLst/>
              <a:ahLst/>
              <a:cxnLst/>
              <a:rect l="l" t="t" r="r" b="b"/>
              <a:pathLst>
                <a:path w="537" h="628" extrusionOk="0">
                  <a:moveTo>
                    <a:pt x="537" y="1"/>
                  </a:moveTo>
                  <a:lnTo>
                    <a:pt x="0" y="314"/>
                  </a:lnTo>
                  <a:lnTo>
                    <a:pt x="537" y="628"/>
                  </a:lnTo>
                  <a:lnTo>
                    <a:pt x="537" y="1"/>
                  </a:lnTo>
                  <a:close/>
                </a:path>
              </a:pathLst>
            </a:custGeom>
            <a:solidFill>
              <a:srgbClr val="B54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5"/>
            <p:cNvSpPr/>
            <p:nvPr/>
          </p:nvSpPr>
          <p:spPr>
            <a:xfrm>
              <a:off x="3824281" y="2770512"/>
              <a:ext cx="49812" cy="62300"/>
            </a:xfrm>
            <a:custGeom>
              <a:avLst/>
              <a:gdLst/>
              <a:ahLst/>
              <a:cxnLst/>
              <a:rect l="l" t="t" r="r" b="b"/>
              <a:pathLst>
                <a:path w="714" h="893" extrusionOk="0">
                  <a:moveTo>
                    <a:pt x="713" y="0"/>
                  </a:moveTo>
                  <a:lnTo>
                    <a:pt x="1" y="313"/>
                  </a:lnTo>
                  <a:lnTo>
                    <a:pt x="670" y="893"/>
                  </a:lnTo>
                  <a:lnTo>
                    <a:pt x="713" y="0"/>
                  </a:lnTo>
                  <a:close/>
                </a:path>
              </a:pathLst>
            </a:custGeom>
            <a:solidFill>
              <a:srgbClr val="B54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5"/>
            <p:cNvSpPr/>
            <p:nvPr/>
          </p:nvSpPr>
          <p:spPr>
            <a:xfrm>
              <a:off x="3824281" y="2727048"/>
              <a:ext cx="40533" cy="40533"/>
            </a:xfrm>
            <a:custGeom>
              <a:avLst/>
              <a:gdLst/>
              <a:ahLst/>
              <a:cxnLst/>
              <a:rect l="l" t="t" r="r" b="b"/>
              <a:pathLst>
                <a:path w="581" h="581" extrusionOk="0">
                  <a:moveTo>
                    <a:pt x="1" y="1"/>
                  </a:moveTo>
                  <a:lnTo>
                    <a:pt x="181" y="580"/>
                  </a:lnTo>
                  <a:lnTo>
                    <a:pt x="580" y="44"/>
                  </a:lnTo>
                  <a:lnTo>
                    <a:pt x="1" y="1"/>
                  </a:lnTo>
                  <a:close/>
                </a:path>
              </a:pathLst>
            </a:custGeom>
            <a:solidFill>
              <a:srgbClr val="B54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5"/>
            <p:cNvSpPr/>
            <p:nvPr/>
          </p:nvSpPr>
          <p:spPr>
            <a:xfrm>
              <a:off x="2966593" y="2266738"/>
              <a:ext cx="202249" cy="254921"/>
            </a:xfrm>
            <a:custGeom>
              <a:avLst/>
              <a:gdLst/>
              <a:ahLst/>
              <a:cxnLst/>
              <a:rect l="l" t="t" r="r" b="b"/>
              <a:pathLst>
                <a:path w="2899" h="3654" extrusionOk="0">
                  <a:moveTo>
                    <a:pt x="1" y="1"/>
                  </a:moveTo>
                  <a:lnTo>
                    <a:pt x="1" y="2941"/>
                  </a:lnTo>
                  <a:lnTo>
                    <a:pt x="2898" y="3654"/>
                  </a:lnTo>
                  <a:lnTo>
                    <a:pt x="2898" y="3654"/>
                  </a:lnTo>
                  <a:lnTo>
                    <a:pt x="2851" y="6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5"/>
            <p:cNvSpPr/>
            <p:nvPr/>
          </p:nvSpPr>
          <p:spPr>
            <a:xfrm>
              <a:off x="3165492" y="2179043"/>
              <a:ext cx="130600" cy="342616"/>
            </a:xfrm>
            <a:custGeom>
              <a:avLst/>
              <a:gdLst/>
              <a:ahLst/>
              <a:cxnLst/>
              <a:rect l="l" t="t" r="r" b="b"/>
              <a:pathLst>
                <a:path w="1872" h="4911" extrusionOk="0">
                  <a:moveTo>
                    <a:pt x="974" y="0"/>
                  </a:moveTo>
                  <a:lnTo>
                    <a:pt x="0" y="1885"/>
                  </a:lnTo>
                  <a:lnTo>
                    <a:pt x="0" y="4911"/>
                  </a:lnTo>
                  <a:lnTo>
                    <a:pt x="1872" y="4108"/>
                  </a:lnTo>
                  <a:lnTo>
                    <a:pt x="1872" y="1258"/>
                  </a:lnTo>
                  <a:lnTo>
                    <a:pt x="974" y="0"/>
                  </a:lnTo>
                  <a:close/>
                </a:path>
              </a:pathLst>
            </a:custGeom>
            <a:solidFill>
              <a:srgbClr val="C6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5"/>
            <p:cNvSpPr/>
            <p:nvPr/>
          </p:nvSpPr>
          <p:spPr>
            <a:xfrm>
              <a:off x="3165492" y="2412896"/>
              <a:ext cx="130600" cy="108764"/>
            </a:xfrm>
            <a:custGeom>
              <a:avLst/>
              <a:gdLst/>
              <a:ahLst/>
              <a:cxnLst/>
              <a:rect l="l" t="t" r="r" b="b"/>
              <a:pathLst>
                <a:path w="1872" h="1559" extrusionOk="0">
                  <a:moveTo>
                    <a:pt x="1872" y="1"/>
                  </a:moveTo>
                  <a:lnTo>
                    <a:pt x="0" y="756"/>
                  </a:lnTo>
                  <a:lnTo>
                    <a:pt x="0" y="1559"/>
                  </a:lnTo>
                  <a:lnTo>
                    <a:pt x="1872" y="756"/>
                  </a:lnTo>
                  <a:lnTo>
                    <a:pt x="1872" y="1"/>
                  </a:lnTo>
                  <a:close/>
                </a:path>
              </a:pathLst>
            </a:custGeom>
            <a:solidFill>
              <a:srgbClr val="B5A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5"/>
            <p:cNvSpPr/>
            <p:nvPr/>
          </p:nvSpPr>
          <p:spPr>
            <a:xfrm>
              <a:off x="2966593" y="2133207"/>
              <a:ext cx="267549" cy="177343"/>
            </a:xfrm>
            <a:custGeom>
              <a:avLst/>
              <a:gdLst/>
              <a:ahLst/>
              <a:cxnLst/>
              <a:rect l="l" t="t" r="r" b="b"/>
              <a:pathLst>
                <a:path w="3835" h="2542" extrusionOk="0">
                  <a:moveTo>
                    <a:pt x="1027" y="0"/>
                  </a:moveTo>
                  <a:lnTo>
                    <a:pt x="1" y="1915"/>
                  </a:lnTo>
                  <a:lnTo>
                    <a:pt x="2851" y="2542"/>
                  </a:lnTo>
                  <a:lnTo>
                    <a:pt x="3834" y="623"/>
                  </a:lnTo>
                  <a:lnTo>
                    <a:pt x="1027" y="0"/>
                  </a:lnTo>
                  <a:close/>
                </a:path>
              </a:pathLst>
            </a:custGeom>
            <a:solidFill>
              <a:srgbClr val="AF3E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5"/>
            <p:cNvSpPr/>
            <p:nvPr/>
          </p:nvSpPr>
          <p:spPr>
            <a:xfrm>
              <a:off x="3208886" y="2332038"/>
              <a:ext cx="62370" cy="171064"/>
            </a:xfrm>
            <a:custGeom>
              <a:avLst/>
              <a:gdLst/>
              <a:ahLst/>
              <a:cxnLst/>
              <a:rect l="l" t="t" r="r" b="b"/>
              <a:pathLst>
                <a:path w="894" h="2452" extrusionOk="0">
                  <a:moveTo>
                    <a:pt x="893" y="1"/>
                  </a:moveTo>
                  <a:lnTo>
                    <a:pt x="0" y="357"/>
                  </a:lnTo>
                  <a:lnTo>
                    <a:pt x="0" y="2452"/>
                  </a:lnTo>
                  <a:lnTo>
                    <a:pt x="893" y="2096"/>
                  </a:lnTo>
                  <a:lnTo>
                    <a:pt x="893" y="1"/>
                  </a:lnTo>
                  <a:close/>
                </a:path>
              </a:pathLst>
            </a:custGeom>
            <a:solidFill>
              <a:srgbClr val="684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5"/>
            <p:cNvSpPr/>
            <p:nvPr/>
          </p:nvSpPr>
          <p:spPr>
            <a:xfrm>
              <a:off x="3025614" y="2322759"/>
              <a:ext cx="77300" cy="106392"/>
            </a:xfrm>
            <a:custGeom>
              <a:avLst/>
              <a:gdLst/>
              <a:ahLst/>
              <a:cxnLst/>
              <a:rect l="l" t="t" r="r" b="b"/>
              <a:pathLst>
                <a:path w="1108" h="1525" extrusionOk="0">
                  <a:moveTo>
                    <a:pt x="0" y="1"/>
                  </a:moveTo>
                  <a:lnTo>
                    <a:pt x="0" y="1293"/>
                  </a:lnTo>
                  <a:lnTo>
                    <a:pt x="1108" y="1525"/>
                  </a:lnTo>
                  <a:lnTo>
                    <a:pt x="1108" y="190"/>
                  </a:lnTo>
                  <a:lnTo>
                    <a:pt x="0" y="1"/>
                  </a:lnTo>
                  <a:close/>
                </a:path>
              </a:pathLst>
            </a:custGeom>
            <a:solidFill>
              <a:srgbClr val="7F7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95"/>
            <p:cNvSpPr/>
            <p:nvPr/>
          </p:nvSpPr>
          <p:spPr>
            <a:xfrm>
              <a:off x="2966593" y="2422175"/>
              <a:ext cx="198970" cy="99485"/>
            </a:xfrm>
            <a:custGeom>
              <a:avLst/>
              <a:gdLst/>
              <a:ahLst/>
              <a:cxnLst/>
              <a:rect l="l" t="t" r="r" b="b"/>
              <a:pathLst>
                <a:path w="2852" h="1426" extrusionOk="0">
                  <a:moveTo>
                    <a:pt x="44" y="1"/>
                  </a:moveTo>
                  <a:lnTo>
                    <a:pt x="1" y="713"/>
                  </a:lnTo>
                  <a:lnTo>
                    <a:pt x="2851" y="1426"/>
                  </a:lnTo>
                  <a:lnTo>
                    <a:pt x="2851" y="623"/>
                  </a:lnTo>
                  <a:lnTo>
                    <a:pt x="44" y="1"/>
                  </a:lnTo>
                  <a:close/>
                </a:path>
              </a:pathLst>
            </a:custGeom>
            <a:solidFill>
              <a:srgbClr val="C6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5"/>
            <p:cNvSpPr/>
            <p:nvPr/>
          </p:nvSpPr>
          <p:spPr>
            <a:xfrm>
              <a:off x="3137586" y="2185880"/>
              <a:ext cx="37255" cy="43812"/>
            </a:xfrm>
            <a:custGeom>
              <a:avLst/>
              <a:gdLst/>
              <a:ahLst/>
              <a:cxnLst/>
              <a:rect l="l" t="t" r="r" b="b"/>
              <a:pathLst>
                <a:path w="534" h="628" extrusionOk="0">
                  <a:moveTo>
                    <a:pt x="1" y="1"/>
                  </a:moveTo>
                  <a:lnTo>
                    <a:pt x="1" y="628"/>
                  </a:lnTo>
                  <a:lnTo>
                    <a:pt x="533" y="314"/>
                  </a:lnTo>
                  <a:lnTo>
                    <a:pt x="1" y="1"/>
                  </a:lnTo>
                  <a:close/>
                </a:path>
              </a:pathLst>
            </a:custGeom>
            <a:solidFill>
              <a:srgbClr val="CC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5"/>
            <p:cNvSpPr/>
            <p:nvPr/>
          </p:nvSpPr>
          <p:spPr>
            <a:xfrm>
              <a:off x="3066007" y="2201507"/>
              <a:ext cx="49812" cy="62370"/>
            </a:xfrm>
            <a:custGeom>
              <a:avLst/>
              <a:gdLst/>
              <a:ahLst/>
              <a:cxnLst/>
              <a:rect l="l" t="t" r="r" b="b"/>
              <a:pathLst>
                <a:path w="714" h="894" extrusionOk="0">
                  <a:moveTo>
                    <a:pt x="1" y="0"/>
                  </a:moveTo>
                  <a:lnTo>
                    <a:pt x="48" y="893"/>
                  </a:lnTo>
                  <a:lnTo>
                    <a:pt x="713" y="314"/>
                  </a:lnTo>
                  <a:lnTo>
                    <a:pt x="1" y="0"/>
                  </a:lnTo>
                  <a:close/>
                </a:path>
              </a:pathLst>
            </a:custGeom>
            <a:solidFill>
              <a:srgbClr val="CC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5"/>
            <p:cNvSpPr/>
            <p:nvPr/>
          </p:nvSpPr>
          <p:spPr>
            <a:xfrm>
              <a:off x="3075286" y="2158044"/>
              <a:ext cx="40533" cy="40533"/>
            </a:xfrm>
            <a:custGeom>
              <a:avLst/>
              <a:gdLst/>
              <a:ahLst/>
              <a:cxnLst/>
              <a:rect l="l" t="t" r="r" b="b"/>
              <a:pathLst>
                <a:path w="581" h="581" extrusionOk="0">
                  <a:moveTo>
                    <a:pt x="580" y="1"/>
                  </a:moveTo>
                  <a:lnTo>
                    <a:pt x="1" y="44"/>
                  </a:lnTo>
                  <a:lnTo>
                    <a:pt x="404" y="580"/>
                  </a:lnTo>
                  <a:lnTo>
                    <a:pt x="580" y="1"/>
                  </a:lnTo>
                  <a:close/>
                </a:path>
              </a:pathLst>
            </a:custGeom>
            <a:solidFill>
              <a:srgbClr val="CC5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5"/>
            <p:cNvSpPr/>
            <p:nvPr/>
          </p:nvSpPr>
          <p:spPr>
            <a:xfrm>
              <a:off x="3243629" y="3072037"/>
              <a:ext cx="374429" cy="97392"/>
            </a:xfrm>
            <a:custGeom>
              <a:avLst/>
              <a:gdLst/>
              <a:ahLst/>
              <a:cxnLst/>
              <a:rect l="l" t="t" r="r" b="b"/>
              <a:pathLst>
                <a:path w="5367" h="1396" extrusionOk="0">
                  <a:moveTo>
                    <a:pt x="2576" y="1"/>
                  </a:moveTo>
                  <a:lnTo>
                    <a:pt x="0" y="1396"/>
                  </a:lnTo>
                  <a:lnTo>
                    <a:pt x="5366" y="215"/>
                  </a:lnTo>
                  <a:lnTo>
                    <a:pt x="2576" y="1"/>
                  </a:lnTo>
                  <a:close/>
                </a:path>
              </a:pathLst>
            </a:custGeom>
            <a:solidFill>
              <a:srgbClr val="C69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5"/>
            <p:cNvSpPr/>
            <p:nvPr/>
          </p:nvSpPr>
          <p:spPr>
            <a:xfrm>
              <a:off x="2843249" y="3064572"/>
              <a:ext cx="400451" cy="104857"/>
            </a:xfrm>
            <a:custGeom>
              <a:avLst/>
              <a:gdLst/>
              <a:ahLst/>
              <a:cxnLst/>
              <a:rect l="l" t="t" r="r" b="b"/>
              <a:pathLst>
                <a:path w="5740" h="1503" extrusionOk="0">
                  <a:moveTo>
                    <a:pt x="1073" y="0"/>
                  </a:moveTo>
                  <a:lnTo>
                    <a:pt x="0" y="322"/>
                  </a:lnTo>
                  <a:lnTo>
                    <a:pt x="5739" y="1503"/>
                  </a:lnTo>
                  <a:lnTo>
                    <a:pt x="5739" y="1503"/>
                  </a:lnTo>
                  <a:lnTo>
                    <a:pt x="1073" y="0"/>
                  </a:lnTo>
                  <a:close/>
                </a:path>
              </a:pathLst>
            </a:custGeom>
            <a:solidFill>
              <a:srgbClr val="C69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5"/>
            <p:cNvSpPr/>
            <p:nvPr/>
          </p:nvSpPr>
          <p:spPr>
            <a:xfrm>
              <a:off x="3123842" y="1881634"/>
              <a:ext cx="101299" cy="157320"/>
            </a:xfrm>
            <a:custGeom>
              <a:avLst/>
              <a:gdLst/>
              <a:ahLst/>
              <a:cxnLst/>
              <a:rect l="l" t="t" r="r" b="b"/>
              <a:pathLst>
                <a:path w="1452" h="2255" extrusionOk="0">
                  <a:moveTo>
                    <a:pt x="1344" y="1"/>
                  </a:moveTo>
                  <a:lnTo>
                    <a:pt x="0" y="2091"/>
                  </a:lnTo>
                  <a:lnTo>
                    <a:pt x="1451" y="2254"/>
                  </a:lnTo>
                  <a:lnTo>
                    <a:pt x="1344" y="1"/>
                  </a:lnTo>
                  <a:close/>
                </a:path>
              </a:pathLst>
            </a:custGeom>
            <a:solidFill>
              <a:srgbClr val="B54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5"/>
            <p:cNvSpPr/>
            <p:nvPr/>
          </p:nvSpPr>
          <p:spPr>
            <a:xfrm>
              <a:off x="3213699" y="1881634"/>
              <a:ext cx="112322" cy="157320"/>
            </a:xfrm>
            <a:custGeom>
              <a:avLst/>
              <a:gdLst/>
              <a:ahLst/>
              <a:cxnLst/>
              <a:rect l="l" t="t" r="r" b="b"/>
              <a:pathLst>
                <a:path w="1610" h="2255" extrusionOk="0">
                  <a:moveTo>
                    <a:pt x="0" y="1"/>
                  </a:moveTo>
                  <a:lnTo>
                    <a:pt x="107" y="2254"/>
                  </a:lnTo>
                  <a:lnTo>
                    <a:pt x="1610" y="1984"/>
                  </a:lnTo>
                  <a:lnTo>
                    <a:pt x="0" y="1"/>
                  </a:lnTo>
                  <a:close/>
                </a:path>
              </a:pathLst>
            </a:custGeom>
            <a:solidFill>
              <a:srgbClr val="8E2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5"/>
            <p:cNvSpPr/>
            <p:nvPr/>
          </p:nvSpPr>
          <p:spPr>
            <a:xfrm>
              <a:off x="3249280" y="2061349"/>
              <a:ext cx="43533" cy="102485"/>
            </a:xfrm>
            <a:custGeom>
              <a:avLst/>
              <a:gdLst/>
              <a:ahLst/>
              <a:cxnLst/>
              <a:rect l="l" t="t" r="r" b="b"/>
              <a:pathLst>
                <a:path w="624" h="1469" extrusionOk="0">
                  <a:moveTo>
                    <a:pt x="623" y="0"/>
                  </a:moveTo>
                  <a:lnTo>
                    <a:pt x="1" y="133"/>
                  </a:lnTo>
                  <a:lnTo>
                    <a:pt x="1" y="1468"/>
                  </a:lnTo>
                  <a:lnTo>
                    <a:pt x="623" y="1292"/>
                  </a:lnTo>
                  <a:lnTo>
                    <a:pt x="623" y="0"/>
                  </a:lnTo>
                  <a:close/>
                </a:path>
              </a:pathLst>
            </a:custGeom>
            <a:solidFill>
              <a:srgbClr val="7F7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5"/>
            <p:cNvSpPr/>
            <p:nvPr/>
          </p:nvSpPr>
          <p:spPr>
            <a:xfrm>
              <a:off x="4018924" y="2761512"/>
              <a:ext cx="24976" cy="333058"/>
            </a:xfrm>
            <a:custGeom>
              <a:avLst/>
              <a:gdLst/>
              <a:ahLst/>
              <a:cxnLst/>
              <a:rect l="l" t="t" r="r" b="b"/>
              <a:pathLst>
                <a:path w="358" h="4774" extrusionOk="0">
                  <a:moveTo>
                    <a:pt x="1" y="0"/>
                  </a:moveTo>
                  <a:lnTo>
                    <a:pt x="1" y="4744"/>
                  </a:lnTo>
                  <a:lnTo>
                    <a:pt x="164" y="4774"/>
                  </a:lnTo>
                  <a:lnTo>
                    <a:pt x="357" y="4744"/>
                  </a:lnTo>
                  <a:lnTo>
                    <a:pt x="357" y="0"/>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5"/>
            <p:cNvSpPr/>
            <p:nvPr/>
          </p:nvSpPr>
          <p:spPr>
            <a:xfrm>
              <a:off x="4025831" y="2761512"/>
              <a:ext cx="18069" cy="330965"/>
            </a:xfrm>
            <a:custGeom>
              <a:avLst/>
              <a:gdLst/>
              <a:ahLst/>
              <a:cxnLst/>
              <a:rect l="l" t="t" r="r" b="b"/>
              <a:pathLst>
                <a:path w="259" h="4744" extrusionOk="0">
                  <a:moveTo>
                    <a:pt x="258" y="0"/>
                  </a:moveTo>
                  <a:lnTo>
                    <a:pt x="1" y="4744"/>
                  </a:lnTo>
                  <a:lnTo>
                    <a:pt x="258" y="4744"/>
                  </a:lnTo>
                  <a:lnTo>
                    <a:pt x="258"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5"/>
            <p:cNvSpPr/>
            <p:nvPr/>
          </p:nvSpPr>
          <p:spPr>
            <a:xfrm>
              <a:off x="3911766" y="2656655"/>
              <a:ext cx="246201" cy="275642"/>
            </a:xfrm>
            <a:custGeom>
              <a:avLst/>
              <a:gdLst/>
              <a:ahLst/>
              <a:cxnLst/>
              <a:rect l="l" t="t" r="r" b="b"/>
              <a:pathLst>
                <a:path w="3529" h="3951" extrusionOk="0">
                  <a:moveTo>
                    <a:pt x="1799" y="1"/>
                  </a:moveTo>
                  <a:lnTo>
                    <a:pt x="0" y="1181"/>
                  </a:lnTo>
                  <a:lnTo>
                    <a:pt x="69" y="2946"/>
                  </a:lnTo>
                  <a:lnTo>
                    <a:pt x="1112" y="3950"/>
                  </a:lnTo>
                  <a:lnTo>
                    <a:pt x="2387" y="3950"/>
                  </a:lnTo>
                  <a:lnTo>
                    <a:pt x="3301" y="3212"/>
                  </a:lnTo>
                  <a:lnTo>
                    <a:pt x="3529" y="1443"/>
                  </a:lnTo>
                  <a:lnTo>
                    <a:pt x="1799" y="1"/>
                  </a:lnTo>
                  <a:close/>
                </a:path>
              </a:pathLst>
            </a:custGeom>
            <a:solidFill>
              <a:srgbClr val="698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5"/>
            <p:cNvSpPr/>
            <p:nvPr/>
          </p:nvSpPr>
          <p:spPr>
            <a:xfrm>
              <a:off x="3911766" y="2656655"/>
              <a:ext cx="132135" cy="104927"/>
            </a:xfrm>
            <a:custGeom>
              <a:avLst/>
              <a:gdLst/>
              <a:ahLst/>
              <a:cxnLst/>
              <a:rect l="l" t="t" r="r" b="b"/>
              <a:pathLst>
                <a:path w="1894" h="1504" extrusionOk="0">
                  <a:moveTo>
                    <a:pt x="1799" y="1"/>
                  </a:moveTo>
                  <a:lnTo>
                    <a:pt x="0" y="1181"/>
                  </a:lnTo>
                  <a:lnTo>
                    <a:pt x="1893" y="1503"/>
                  </a:lnTo>
                  <a:lnTo>
                    <a:pt x="1799" y="1"/>
                  </a:lnTo>
                  <a:close/>
                </a:path>
              </a:pathLst>
            </a:custGeom>
            <a:solidFill>
              <a:srgbClr val="95B2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5"/>
            <p:cNvSpPr/>
            <p:nvPr/>
          </p:nvSpPr>
          <p:spPr>
            <a:xfrm>
              <a:off x="3911766" y="2739048"/>
              <a:ext cx="132135" cy="123135"/>
            </a:xfrm>
            <a:custGeom>
              <a:avLst/>
              <a:gdLst/>
              <a:ahLst/>
              <a:cxnLst/>
              <a:rect l="l" t="t" r="r" b="b"/>
              <a:pathLst>
                <a:path w="1894" h="1765" extrusionOk="0">
                  <a:moveTo>
                    <a:pt x="0" y="0"/>
                  </a:moveTo>
                  <a:lnTo>
                    <a:pt x="69" y="1765"/>
                  </a:lnTo>
                  <a:lnTo>
                    <a:pt x="1893" y="322"/>
                  </a:lnTo>
                  <a:lnTo>
                    <a:pt x="0" y="0"/>
                  </a:lnTo>
                  <a:close/>
                </a:path>
              </a:pathLst>
            </a:custGeom>
            <a:solidFill>
              <a:srgbClr val="7C9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5"/>
            <p:cNvSpPr/>
            <p:nvPr/>
          </p:nvSpPr>
          <p:spPr>
            <a:xfrm>
              <a:off x="3989344" y="2880671"/>
              <a:ext cx="152785" cy="51626"/>
            </a:xfrm>
            <a:custGeom>
              <a:avLst/>
              <a:gdLst/>
              <a:ahLst/>
              <a:cxnLst/>
              <a:rect l="l" t="t" r="r" b="b"/>
              <a:pathLst>
                <a:path w="2190" h="740" extrusionOk="0">
                  <a:moveTo>
                    <a:pt x="2189" y="1"/>
                  </a:moveTo>
                  <a:lnTo>
                    <a:pt x="0" y="739"/>
                  </a:lnTo>
                  <a:lnTo>
                    <a:pt x="1275" y="739"/>
                  </a:lnTo>
                  <a:lnTo>
                    <a:pt x="2189" y="1"/>
                  </a:lnTo>
                  <a:close/>
                </a:path>
              </a:pathLst>
            </a:custGeom>
            <a:solidFill>
              <a:srgbClr val="495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5"/>
            <p:cNvSpPr/>
            <p:nvPr/>
          </p:nvSpPr>
          <p:spPr>
            <a:xfrm>
              <a:off x="4043830" y="2757326"/>
              <a:ext cx="114136" cy="123414"/>
            </a:xfrm>
            <a:custGeom>
              <a:avLst/>
              <a:gdLst/>
              <a:ahLst/>
              <a:cxnLst/>
              <a:rect l="l" t="t" r="r" b="b"/>
              <a:pathLst>
                <a:path w="1636" h="1769" extrusionOk="0">
                  <a:moveTo>
                    <a:pt x="1636" y="0"/>
                  </a:moveTo>
                  <a:lnTo>
                    <a:pt x="0" y="60"/>
                  </a:lnTo>
                  <a:lnTo>
                    <a:pt x="1408" y="1769"/>
                  </a:lnTo>
                  <a:lnTo>
                    <a:pt x="1636" y="0"/>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5"/>
            <p:cNvSpPr/>
            <p:nvPr/>
          </p:nvSpPr>
          <p:spPr>
            <a:xfrm>
              <a:off x="3989344" y="2761512"/>
              <a:ext cx="152785" cy="170785"/>
            </a:xfrm>
            <a:custGeom>
              <a:avLst/>
              <a:gdLst/>
              <a:ahLst/>
              <a:cxnLst/>
              <a:rect l="l" t="t" r="r" b="b"/>
              <a:pathLst>
                <a:path w="2190" h="2448" extrusionOk="0">
                  <a:moveTo>
                    <a:pt x="781" y="0"/>
                  </a:moveTo>
                  <a:lnTo>
                    <a:pt x="0" y="2447"/>
                  </a:lnTo>
                  <a:lnTo>
                    <a:pt x="2189" y="1709"/>
                  </a:lnTo>
                  <a:lnTo>
                    <a:pt x="781" y="0"/>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5"/>
            <p:cNvSpPr/>
            <p:nvPr/>
          </p:nvSpPr>
          <p:spPr>
            <a:xfrm>
              <a:off x="2989057" y="2761233"/>
              <a:ext cx="161227" cy="269572"/>
            </a:xfrm>
            <a:custGeom>
              <a:avLst/>
              <a:gdLst/>
              <a:ahLst/>
              <a:cxnLst/>
              <a:rect l="l" t="t" r="r" b="b"/>
              <a:pathLst>
                <a:path w="2311" h="3864" extrusionOk="0">
                  <a:moveTo>
                    <a:pt x="1774" y="0"/>
                  </a:moveTo>
                  <a:lnTo>
                    <a:pt x="1" y="3863"/>
                  </a:lnTo>
                  <a:lnTo>
                    <a:pt x="2310" y="3705"/>
                  </a:lnTo>
                  <a:lnTo>
                    <a:pt x="1774" y="0"/>
                  </a:lnTo>
                  <a:close/>
                </a:path>
              </a:pathLst>
            </a:custGeom>
            <a:solidFill>
              <a:srgbClr val="593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5"/>
            <p:cNvSpPr/>
            <p:nvPr/>
          </p:nvSpPr>
          <p:spPr>
            <a:xfrm>
              <a:off x="3301394" y="3378725"/>
              <a:ext cx="1064753" cy="367522"/>
            </a:xfrm>
            <a:custGeom>
              <a:avLst/>
              <a:gdLst/>
              <a:ahLst/>
              <a:cxnLst/>
              <a:rect l="l" t="t" r="r" b="b"/>
              <a:pathLst>
                <a:path w="15262" h="5268" extrusionOk="0">
                  <a:moveTo>
                    <a:pt x="4148" y="0"/>
                  </a:moveTo>
                  <a:lnTo>
                    <a:pt x="2830" y="1443"/>
                  </a:lnTo>
                  <a:lnTo>
                    <a:pt x="1" y="1756"/>
                  </a:lnTo>
                  <a:lnTo>
                    <a:pt x="1855" y="3207"/>
                  </a:lnTo>
                  <a:lnTo>
                    <a:pt x="4959" y="3477"/>
                  </a:lnTo>
                  <a:lnTo>
                    <a:pt x="5564" y="5044"/>
                  </a:lnTo>
                  <a:lnTo>
                    <a:pt x="10144" y="5267"/>
                  </a:lnTo>
                  <a:lnTo>
                    <a:pt x="14385" y="4061"/>
                  </a:lnTo>
                  <a:lnTo>
                    <a:pt x="15261" y="2709"/>
                  </a:lnTo>
                  <a:lnTo>
                    <a:pt x="13754" y="1649"/>
                  </a:lnTo>
                  <a:lnTo>
                    <a:pt x="10887" y="1889"/>
                  </a:lnTo>
                  <a:lnTo>
                    <a:pt x="7260" y="417"/>
                  </a:lnTo>
                  <a:lnTo>
                    <a:pt x="4148" y="0"/>
                  </a:lnTo>
                  <a:close/>
                </a:path>
              </a:pathLst>
            </a:custGeom>
            <a:solidFill>
              <a:srgbClr val="CCD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5"/>
            <p:cNvSpPr/>
            <p:nvPr/>
          </p:nvSpPr>
          <p:spPr>
            <a:xfrm>
              <a:off x="3498758" y="3378725"/>
              <a:ext cx="309129" cy="100671"/>
            </a:xfrm>
            <a:custGeom>
              <a:avLst/>
              <a:gdLst/>
              <a:ahLst/>
              <a:cxnLst/>
              <a:rect l="l" t="t" r="r" b="b"/>
              <a:pathLst>
                <a:path w="4431" h="1443" extrusionOk="0">
                  <a:moveTo>
                    <a:pt x="1319" y="0"/>
                  </a:moveTo>
                  <a:lnTo>
                    <a:pt x="1" y="1443"/>
                  </a:lnTo>
                  <a:lnTo>
                    <a:pt x="4431" y="417"/>
                  </a:lnTo>
                  <a:lnTo>
                    <a:pt x="13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5"/>
            <p:cNvSpPr/>
            <p:nvPr/>
          </p:nvSpPr>
          <p:spPr>
            <a:xfrm>
              <a:off x="3301394" y="3378725"/>
              <a:ext cx="289385" cy="122577"/>
            </a:xfrm>
            <a:custGeom>
              <a:avLst/>
              <a:gdLst/>
              <a:ahLst/>
              <a:cxnLst/>
              <a:rect l="l" t="t" r="r" b="b"/>
              <a:pathLst>
                <a:path w="4148" h="1757" extrusionOk="0">
                  <a:moveTo>
                    <a:pt x="4148" y="0"/>
                  </a:moveTo>
                  <a:lnTo>
                    <a:pt x="1" y="1756"/>
                  </a:lnTo>
                  <a:lnTo>
                    <a:pt x="1" y="1756"/>
                  </a:lnTo>
                  <a:lnTo>
                    <a:pt x="2830" y="1443"/>
                  </a:lnTo>
                  <a:lnTo>
                    <a:pt x="4148" y="0"/>
                  </a:lnTo>
                  <a:close/>
                </a:path>
              </a:pathLst>
            </a:custGeom>
            <a:solidFill>
              <a:srgbClr val="D2E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5"/>
            <p:cNvSpPr/>
            <p:nvPr/>
          </p:nvSpPr>
          <p:spPr>
            <a:xfrm>
              <a:off x="3301394" y="3479326"/>
              <a:ext cx="197435" cy="123135"/>
            </a:xfrm>
            <a:custGeom>
              <a:avLst/>
              <a:gdLst/>
              <a:ahLst/>
              <a:cxnLst/>
              <a:rect l="l" t="t" r="r" b="b"/>
              <a:pathLst>
                <a:path w="2830" h="1765" extrusionOk="0">
                  <a:moveTo>
                    <a:pt x="2830" y="1"/>
                  </a:moveTo>
                  <a:lnTo>
                    <a:pt x="1" y="314"/>
                  </a:lnTo>
                  <a:lnTo>
                    <a:pt x="1855" y="1765"/>
                  </a:lnTo>
                  <a:lnTo>
                    <a:pt x="2830" y="1"/>
                  </a:lnTo>
                  <a:close/>
                </a:path>
              </a:pathLst>
            </a:custGeom>
            <a:solidFill>
              <a:srgbClr val="D5C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5"/>
            <p:cNvSpPr/>
            <p:nvPr/>
          </p:nvSpPr>
          <p:spPr>
            <a:xfrm>
              <a:off x="3498758" y="3407747"/>
              <a:ext cx="309129" cy="92927"/>
            </a:xfrm>
            <a:custGeom>
              <a:avLst/>
              <a:gdLst/>
              <a:ahLst/>
              <a:cxnLst/>
              <a:rect l="l" t="t" r="r" b="b"/>
              <a:pathLst>
                <a:path w="4431" h="1332" extrusionOk="0">
                  <a:moveTo>
                    <a:pt x="4431" y="1"/>
                  </a:moveTo>
                  <a:lnTo>
                    <a:pt x="1" y="1027"/>
                  </a:lnTo>
                  <a:lnTo>
                    <a:pt x="3220" y="1331"/>
                  </a:lnTo>
                  <a:lnTo>
                    <a:pt x="4431" y="1"/>
                  </a:lnTo>
                  <a:close/>
                </a:path>
              </a:pathLst>
            </a:custGeom>
            <a:solidFill>
              <a:srgbClr val="E4D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5"/>
            <p:cNvSpPr/>
            <p:nvPr/>
          </p:nvSpPr>
          <p:spPr>
            <a:xfrm>
              <a:off x="3673938" y="3407747"/>
              <a:ext cx="331942" cy="153413"/>
            </a:xfrm>
            <a:custGeom>
              <a:avLst/>
              <a:gdLst/>
              <a:ahLst/>
              <a:cxnLst/>
              <a:rect l="l" t="t" r="r" b="b"/>
              <a:pathLst>
                <a:path w="4758" h="2199" extrusionOk="0">
                  <a:moveTo>
                    <a:pt x="1920" y="1"/>
                  </a:moveTo>
                  <a:lnTo>
                    <a:pt x="1" y="1057"/>
                  </a:lnTo>
                  <a:lnTo>
                    <a:pt x="4757" y="2199"/>
                  </a:lnTo>
                  <a:lnTo>
                    <a:pt x="19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5"/>
            <p:cNvSpPr/>
            <p:nvPr/>
          </p:nvSpPr>
          <p:spPr>
            <a:xfrm>
              <a:off x="3997995" y="3493698"/>
              <a:ext cx="263014" cy="65091"/>
            </a:xfrm>
            <a:custGeom>
              <a:avLst/>
              <a:gdLst/>
              <a:ahLst/>
              <a:cxnLst/>
              <a:rect l="l" t="t" r="r" b="b"/>
              <a:pathLst>
                <a:path w="3770" h="933" extrusionOk="0">
                  <a:moveTo>
                    <a:pt x="3769" y="1"/>
                  </a:moveTo>
                  <a:lnTo>
                    <a:pt x="902" y="241"/>
                  </a:lnTo>
                  <a:lnTo>
                    <a:pt x="0" y="932"/>
                  </a:lnTo>
                  <a:lnTo>
                    <a:pt x="3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5"/>
            <p:cNvSpPr/>
            <p:nvPr/>
          </p:nvSpPr>
          <p:spPr>
            <a:xfrm>
              <a:off x="3647287" y="3558719"/>
              <a:ext cx="438194" cy="79741"/>
            </a:xfrm>
            <a:custGeom>
              <a:avLst/>
              <a:gdLst/>
              <a:ahLst/>
              <a:cxnLst/>
              <a:rect l="l" t="t" r="r" b="b"/>
              <a:pathLst>
                <a:path w="6281" h="1143" extrusionOk="0">
                  <a:moveTo>
                    <a:pt x="5027" y="0"/>
                  </a:moveTo>
                  <a:lnTo>
                    <a:pt x="1" y="897"/>
                  </a:lnTo>
                  <a:lnTo>
                    <a:pt x="6281" y="1142"/>
                  </a:lnTo>
                  <a:lnTo>
                    <a:pt x="50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5"/>
            <p:cNvSpPr/>
            <p:nvPr/>
          </p:nvSpPr>
          <p:spPr>
            <a:xfrm>
              <a:off x="3498758" y="3407747"/>
              <a:ext cx="309129" cy="73742"/>
            </a:xfrm>
            <a:custGeom>
              <a:avLst/>
              <a:gdLst/>
              <a:ahLst/>
              <a:cxnLst/>
              <a:rect l="l" t="t" r="r" b="b"/>
              <a:pathLst>
                <a:path w="4431" h="1057" extrusionOk="0">
                  <a:moveTo>
                    <a:pt x="4431" y="1"/>
                  </a:moveTo>
                  <a:lnTo>
                    <a:pt x="1" y="1027"/>
                  </a:lnTo>
                  <a:lnTo>
                    <a:pt x="2512" y="1057"/>
                  </a:lnTo>
                  <a:lnTo>
                    <a:pt x="4431" y="1"/>
                  </a:lnTo>
                  <a:close/>
                </a:path>
              </a:pathLst>
            </a:custGeom>
            <a:solidFill>
              <a:srgbClr val="D5C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5"/>
            <p:cNvSpPr/>
            <p:nvPr/>
          </p:nvSpPr>
          <p:spPr>
            <a:xfrm>
              <a:off x="3430807" y="3479326"/>
              <a:ext cx="575073" cy="123135"/>
            </a:xfrm>
            <a:custGeom>
              <a:avLst/>
              <a:gdLst/>
              <a:ahLst/>
              <a:cxnLst/>
              <a:rect l="l" t="t" r="r" b="b"/>
              <a:pathLst>
                <a:path w="8243" h="1765" extrusionOk="0">
                  <a:moveTo>
                    <a:pt x="975" y="1"/>
                  </a:moveTo>
                  <a:lnTo>
                    <a:pt x="0" y="1765"/>
                  </a:lnTo>
                  <a:lnTo>
                    <a:pt x="8242" y="1173"/>
                  </a:lnTo>
                  <a:lnTo>
                    <a:pt x="3486" y="31"/>
                  </a:lnTo>
                  <a:lnTo>
                    <a:pt x="975" y="1"/>
                  </a:lnTo>
                  <a:close/>
                </a:path>
              </a:pathLst>
            </a:custGeom>
            <a:solidFill>
              <a:srgbClr val="E2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5"/>
            <p:cNvSpPr/>
            <p:nvPr/>
          </p:nvSpPr>
          <p:spPr>
            <a:xfrm>
              <a:off x="3430807" y="3558998"/>
              <a:ext cx="559446" cy="62370"/>
            </a:xfrm>
            <a:custGeom>
              <a:avLst/>
              <a:gdLst/>
              <a:ahLst/>
              <a:cxnLst/>
              <a:rect l="l" t="t" r="r" b="b"/>
              <a:pathLst>
                <a:path w="8019" h="894" extrusionOk="0">
                  <a:moveTo>
                    <a:pt x="8019" y="1"/>
                  </a:moveTo>
                  <a:lnTo>
                    <a:pt x="0" y="623"/>
                  </a:lnTo>
                  <a:lnTo>
                    <a:pt x="3104" y="893"/>
                  </a:lnTo>
                  <a:lnTo>
                    <a:pt x="8019" y="1"/>
                  </a:lnTo>
                  <a:close/>
                </a:path>
              </a:pathLst>
            </a:custGeom>
            <a:solidFill>
              <a:srgbClr val="D5C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5"/>
            <p:cNvSpPr/>
            <p:nvPr/>
          </p:nvSpPr>
          <p:spPr>
            <a:xfrm>
              <a:off x="3647287" y="3621298"/>
              <a:ext cx="438194" cy="109392"/>
            </a:xfrm>
            <a:custGeom>
              <a:avLst/>
              <a:gdLst/>
              <a:ahLst/>
              <a:cxnLst/>
              <a:rect l="l" t="t" r="r" b="b"/>
              <a:pathLst>
                <a:path w="6281" h="1568" extrusionOk="0">
                  <a:moveTo>
                    <a:pt x="1" y="0"/>
                  </a:moveTo>
                  <a:lnTo>
                    <a:pt x="606" y="1567"/>
                  </a:lnTo>
                  <a:lnTo>
                    <a:pt x="6281" y="245"/>
                  </a:lnTo>
                  <a:lnTo>
                    <a:pt x="1" y="0"/>
                  </a:lnTo>
                  <a:close/>
                </a:path>
              </a:pathLst>
            </a:custGeom>
            <a:solidFill>
              <a:srgbClr val="E2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5"/>
            <p:cNvSpPr/>
            <p:nvPr/>
          </p:nvSpPr>
          <p:spPr>
            <a:xfrm>
              <a:off x="3689565" y="3638390"/>
              <a:ext cx="395916" cy="107857"/>
            </a:xfrm>
            <a:custGeom>
              <a:avLst/>
              <a:gdLst/>
              <a:ahLst/>
              <a:cxnLst/>
              <a:rect l="l" t="t" r="r" b="b"/>
              <a:pathLst>
                <a:path w="5675" h="1546" extrusionOk="0">
                  <a:moveTo>
                    <a:pt x="5675" y="0"/>
                  </a:moveTo>
                  <a:lnTo>
                    <a:pt x="0" y="1322"/>
                  </a:lnTo>
                  <a:lnTo>
                    <a:pt x="4580" y="1545"/>
                  </a:lnTo>
                  <a:lnTo>
                    <a:pt x="5675" y="0"/>
                  </a:lnTo>
                  <a:close/>
                </a:path>
              </a:pathLst>
            </a:custGeom>
            <a:solidFill>
              <a:srgbClr val="D5C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5"/>
            <p:cNvSpPr/>
            <p:nvPr/>
          </p:nvSpPr>
          <p:spPr>
            <a:xfrm>
              <a:off x="4009088" y="3638390"/>
              <a:ext cx="295943" cy="107857"/>
            </a:xfrm>
            <a:custGeom>
              <a:avLst/>
              <a:gdLst/>
              <a:ahLst/>
              <a:cxnLst/>
              <a:rect l="l" t="t" r="r" b="b"/>
              <a:pathLst>
                <a:path w="4242" h="1546" extrusionOk="0">
                  <a:moveTo>
                    <a:pt x="1095" y="0"/>
                  </a:moveTo>
                  <a:lnTo>
                    <a:pt x="0" y="1545"/>
                  </a:lnTo>
                  <a:lnTo>
                    <a:pt x="4241" y="339"/>
                  </a:lnTo>
                  <a:lnTo>
                    <a:pt x="1095" y="0"/>
                  </a:lnTo>
                  <a:close/>
                </a:path>
              </a:pathLst>
            </a:custGeom>
            <a:solidFill>
              <a:srgbClr val="CCC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5"/>
            <p:cNvSpPr/>
            <p:nvPr/>
          </p:nvSpPr>
          <p:spPr>
            <a:xfrm>
              <a:off x="3997995" y="3493698"/>
              <a:ext cx="263014" cy="144762"/>
            </a:xfrm>
            <a:custGeom>
              <a:avLst/>
              <a:gdLst/>
              <a:ahLst/>
              <a:cxnLst/>
              <a:rect l="l" t="t" r="r" b="b"/>
              <a:pathLst>
                <a:path w="3770" h="2075" extrusionOk="0">
                  <a:moveTo>
                    <a:pt x="3769" y="1"/>
                  </a:moveTo>
                  <a:lnTo>
                    <a:pt x="0" y="932"/>
                  </a:lnTo>
                  <a:lnTo>
                    <a:pt x="1254" y="2074"/>
                  </a:lnTo>
                  <a:lnTo>
                    <a:pt x="3769" y="1"/>
                  </a:lnTo>
                  <a:close/>
                </a:path>
              </a:pathLst>
            </a:custGeom>
            <a:solidFill>
              <a:srgbClr val="F6EB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5"/>
            <p:cNvSpPr/>
            <p:nvPr/>
          </p:nvSpPr>
          <p:spPr>
            <a:xfrm>
              <a:off x="4085410" y="3567649"/>
              <a:ext cx="280734" cy="94462"/>
            </a:xfrm>
            <a:custGeom>
              <a:avLst/>
              <a:gdLst/>
              <a:ahLst/>
              <a:cxnLst/>
              <a:rect l="l" t="t" r="r" b="b"/>
              <a:pathLst>
                <a:path w="4024" h="1354" extrusionOk="0">
                  <a:moveTo>
                    <a:pt x="4023" y="1"/>
                  </a:moveTo>
                  <a:lnTo>
                    <a:pt x="134" y="980"/>
                  </a:lnTo>
                  <a:lnTo>
                    <a:pt x="1" y="1014"/>
                  </a:lnTo>
                  <a:lnTo>
                    <a:pt x="3147" y="1353"/>
                  </a:lnTo>
                  <a:lnTo>
                    <a:pt x="4023" y="1"/>
                  </a:lnTo>
                  <a:close/>
                </a:path>
              </a:pathLst>
            </a:custGeom>
            <a:solidFill>
              <a:srgbClr val="D5C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5"/>
            <p:cNvSpPr/>
            <p:nvPr/>
          </p:nvSpPr>
          <p:spPr>
            <a:xfrm>
              <a:off x="1975375" y="1882820"/>
              <a:ext cx="977268" cy="332500"/>
            </a:xfrm>
            <a:custGeom>
              <a:avLst/>
              <a:gdLst/>
              <a:ahLst/>
              <a:cxnLst/>
              <a:rect l="l" t="t" r="r" b="b"/>
              <a:pathLst>
                <a:path w="14008" h="4766" extrusionOk="0">
                  <a:moveTo>
                    <a:pt x="10221" y="1"/>
                  </a:moveTo>
                  <a:lnTo>
                    <a:pt x="7362" y="349"/>
                  </a:lnTo>
                  <a:lnTo>
                    <a:pt x="4022" y="1658"/>
                  </a:lnTo>
                  <a:lnTo>
                    <a:pt x="1391" y="1409"/>
                  </a:lnTo>
                  <a:lnTo>
                    <a:pt x="0" y="2362"/>
                  </a:lnTo>
                  <a:lnTo>
                    <a:pt x="786" y="3615"/>
                  </a:lnTo>
                  <a:lnTo>
                    <a:pt x="4662" y="4766"/>
                  </a:lnTo>
                  <a:lnTo>
                    <a:pt x="8869" y="4611"/>
                  </a:lnTo>
                  <a:lnTo>
                    <a:pt x="9440" y="3182"/>
                  </a:lnTo>
                  <a:lnTo>
                    <a:pt x="12290" y="2967"/>
                  </a:lnTo>
                  <a:lnTo>
                    <a:pt x="14007" y="1654"/>
                  </a:lnTo>
                  <a:lnTo>
                    <a:pt x="11414" y="1336"/>
                  </a:lnTo>
                  <a:lnTo>
                    <a:pt x="10221" y="1"/>
                  </a:lnTo>
                  <a:close/>
                </a:path>
              </a:pathLst>
            </a:custGeom>
            <a:solidFill>
              <a:srgbClr val="CCD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5"/>
            <p:cNvSpPr/>
            <p:nvPr/>
          </p:nvSpPr>
          <p:spPr>
            <a:xfrm>
              <a:off x="2488983" y="1882820"/>
              <a:ext cx="282758" cy="93206"/>
            </a:xfrm>
            <a:custGeom>
              <a:avLst/>
              <a:gdLst/>
              <a:ahLst/>
              <a:cxnLst/>
              <a:rect l="l" t="t" r="r" b="b"/>
              <a:pathLst>
                <a:path w="4053" h="1336" extrusionOk="0">
                  <a:moveTo>
                    <a:pt x="2859" y="1"/>
                  </a:moveTo>
                  <a:lnTo>
                    <a:pt x="0" y="349"/>
                  </a:lnTo>
                  <a:lnTo>
                    <a:pt x="4052" y="1336"/>
                  </a:lnTo>
                  <a:lnTo>
                    <a:pt x="2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5"/>
            <p:cNvSpPr/>
            <p:nvPr/>
          </p:nvSpPr>
          <p:spPr>
            <a:xfrm>
              <a:off x="2688371" y="1882820"/>
              <a:ext cx="264270" cy="115391"/>
            </a:xfrm>
            <a:custGeom>
              <a:avLst/>
              <a:gdLst/>
              <a:ahLst/>
              <a:cxnLst/>
              <a:rect l="l" t="t" r="r" b="b"/>
              <a:pathLst>
                <a:path w="3788" h="1654" extrusionOk="0">
                  <a:moveTo>
                    <a:pt x="1" y="1"/>
                  </a:moveTo>
                  <a:lnTo>
                    <a:pt x="1194" y="1336"/>
                  </a:lnTo>
                  <a:lnTo>
                    <a:pt x="3787" y="1654"/>
                  </a:lnTo>
                  <a:lnTo>
                    <a:pt x="1" y="1"/>
                  </a:lnTo>
                  <a:close/>
                </a:path>
              </a:pathLst>
            </a:custGeom>
            <a:solidFill>
              <a:srgbClr val="D2E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5"/>
            <p:cNvSpPr/>
            <p:nvPr/>
          </p:nvSpPr>
          <p:spPr>
            <a:xfrm>
              <a:off x="2771670" y="1975957"/>
              <a:ext cx="180970" cy="113926"/>
            </a:xfrm>
            <a:custGeom>
              <a:avLst/>
              <a:gdLst/>
              <a:ahLst/>
              <a:cxnLst/>
              <a:rect l="l" t="t" r="r" b="b"/>
              <a:pathLst>
                <a:path w="2594" h="1633" extrusionOk="0">
                  <a:moveTo>
                    <a:pt x="0" y="1"/>
                  </a:moveTo>
                  <a:lnTo>
                    <a:pt x="876" y="1632"/>
                  </a:lnTo>
                  <a:lnTo>
                    <a:pt x="2593" y="319"/>
                  </a:lnTo>
                  <a:lnTo>
                    <a:pt x="0" y="1"/>
                  </a:lnTo>
                  <a:close/>
                </a:path>
              </a:pathLst>
            </a:custGeom>
            <a:solidFill>
              <a:srgbClr val="D5C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5"/>
            <p:cNvSpPr/>
            <p:nvPr/>
          </p:nvSpPr>
          <p:spPr>
            <a:xfrm>
              <a:off x="2488983" y="1907099"/>
              <a:ext cx="282758" cy="86020"/>
            </a:xfrm>
            <a:custGeom>
              <a:avLst/>
              <a:gdLst/>
              <a:ahLst/>
              <a:cxnLst/>
              <a:rect l="l" t="t" r="r" b="b"/>
              <a:pathLst>
                <a:path w="4053" h="1233" extrusionOk="0">
                  <a:moveTo>
                    <a:pt x="0" y="1"/>
                  </a:moveTo>
                  <a:lnTo>
                    <a:pt x="1099" y="1233"/>
                  </a:lnTo>
                  <a:lnTo>
                    <a:pt x="4052" y="988"/>
                  </a:lnTo>
                  <a:lnTo>
                    <a:pt x="0" y="1"/>
                  </a:lnTo>
                  <a:close/>
                </a:path>
              </a:pathLst>
            </a:custGeom>
            <a:solidFill>
              <a:srgbClr val="E4D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5"/>
            <p:cNvSpPr/>
            <p:nvPr/>
          </p:nvSpPr>
          <p:spPr>
            <a:xfrm>
              <a:off x="2305641" y="1907099"/>
              <a:ext cx="305571" cy="138414"/>
            </a:xfrm>
            <a:custGeom>
              <a:avLst/>
              <a:gdLst/>
              <a:ahLst/>
              <a:cxnLst/>
              <a:rect l="l" t="t" r="r" b="b"/>
              <a:pathLst>
                <a:path w="4380" h="1984" extrusionOk="0">
                  <a:moveTo>
                    <a:pt x="2628" y="1"/>
                  </a:moveTo>
                  <a:lnTo>
                    <a:pt x="1" y="1984"/>
                  </a:lnTo>
                  <a:lnTo>
                    <a:pt x="4379" y="992"/>
                  </a:lnTo>
                  <a:lnTo>
                    <a:pt x="2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5"/>
            <p:cNvSpPr/>
            <p:nvPr/>
          </p:nvSpPr>
          <p:spPr>
            <a:xfrm>
              <a:off x="2072418" y="1981050"/>
              <a:ext cx="240550" cy="62370"/>
            </a:xfrm>
            <a:custGeom>
              <a:avLst/>
              <a:gdLst/>
              <a:ahLst/>
              <a:cxnLst/>
              <a:rect l="l" t="t" r="r" b="b"/>
              <a:pathLst>
                <a:path w="3448" h="894" extrusionOk="0">
                  <a:moveTo>
                    <a:pt x="0" y="1"/>
                  </a:moveTo>
                  <a:lnTo>
                    <a:pt x="3447" y="894"/>
                  </a:lnTo>
                  <a:lnTo>
                    <a:pt x="2631" y="25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5"/>
            <p:cNvSpPr/>
            <p:nvPr/>
          </p:nvSpPr>
          <p:spPr>
            <a:xfrm>
              <a:off x="2232040" y="2043350"/>
              <a:ext cx="401916" cy="72277"/>
            </a:xfrm>
            <a:custGeom>
              <a:avLst/>
              <a:gdLst/>
              <a:ahLst/>
              <a:cxnLst/>
              <a:rect l="l" t="t" r="r" b="b"/>
              <a:pathLst>
                <a:path w="5761" h="1036" extrusionOk="0">
                  <a:moveTo>
                    <a:pt x="1159" y="1"/>
                  </a:moveTo>
                  <a:lnTo>
                    <a:pt x="0" y="1035"/>
                  </a:lnTo>
                  <a:lnTo>
                    <a:pt x="5761" y="881"/>
                  </a:lnTo>
                  <a:lnTo>
                    <a:pt x="1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5"/>
            <p:cNvSpPr/>
            <p:nvPr/>
          </p:nvSpPr>
          <p:spPr>
            <a:xfrm>
              <a:off x="2488983" y="1907099"/>
              <a:ext cx="282758" cy="69277"/>
            </a:xfrm>
            <a:custGeom>
              <a:avLst/>
              <a:gdLst/>
              <a:ahLst/>
              <a:cxnLst/>
              <a:rect l="l" t="t" r="r" b="b"/>
              <a:pathLst>
                <a:path w="4053" h="993" extrusionOk="0">
                  <a:moveTo>
                    <a:pt x="0" y="1"/>
                  </a:moveTo>
                  <a:lnTo>
                    <a:pt x="1751" y="992"/>
                  </a:lnTo>
                  <a:lnTo>
                    <a:pt x="4052" y="988"/>
                  </a:lnTo>
                  <a:lnTo>
                    <a:pt x="0" y="1"/>
                  </a:lnTo>
                  <a:close/>
                </a:path>
              </a:pathLst>
            </a:custGeom>
            <a:solidFill>
              <a:srgbClr val="D5C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5"/>
            <p:cNvSpPr/>
            <p:nvPr/>
          </p:nvSpPr>
          <p:spPr>
            <a:xfrm>
              <a:off x="2305641" y="1975957"/>
              <a:ext cx="527144" cy="113926"/>
            </a:xfrm>
            <a:custGeom>
              <a:avLst/>
              <a:gdLst/>
              <a:ahLst/>
              <a:cxnLst/>
              <a:rect l="l" t="t" r="r" b="b"/>
              <a:pathLst>
                <a:path w="7556" h="1633" extrusionOk="0">
                  <a:moveTo>
                    <a:pt x="6680" y="1"/>
                  </a:moveTo>
                  <a:lnTo>
                    <a:pt x="4379" y="5"/>
                  </a:lnTo>
                  <a:lnTo>
                    <a:pt x="1" y="997"/>
                  </a:lnTo>
                  <a:lnTo>
                    <a:pt x="7556" y="1632"/>
                  </a:lnTo>
                  <a:lnTo>
                    <a:pt x="6680" y="1"/>
                  </a:lnTo>
                  <a:close/>
                </a:path>
              </a:pathLst>
            </a:custGeom>
            <a:solidFill>
              <a:srgbClr val="E2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5"/>
            <p:cNvSpPr/>
            <p:nvPr/>
          </p:nvSpPr>
          <p:spPr>
            <a:xfrm>
              <a:off x="2320083" y="2043629"/>
              <a:ext cx="512703" cy="61184"/>
            </a:xfrm>
            <a:custGeom>
              <a:avLst/>
              <a:gdLst/>
              <a:ahLst/>
              <a:cxnLst/>
              <a:rect l="l" t="t" r="r" b="b"/>
              <a:pathLst>
                <a:path w="7349" h="877" extrusionOk="0">
                  <a:moveTo>
                    <a:pt x="0" y="1"/>
                  </a:moveTo>
                  <a:lnTo>
                    <a:pt x="4499" y="877"/>
                  </a:lnTo>
                  <a:lnTo>
                    <a:pt x="7349" y="662"/>
                  </a:lnTo>
                  <a:lnTo>
                    <a:pt x="0" y="1"/>
                  </a:lnTo>
                  <a:close/>
                </a:path>
              </a:pathLst>
            </a:custGeom>
            <a:solidFill>
              <a:srgbClr val="D5C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5"/>
            <p:cNvSpPr/>
            <p:nvPr/>
          </p:nvSpPr>
          <p:spPr>
            <a:xfrm>
              <a:off x="2232040" y="2104743"/>
              <a:ext cx="401916" cy="99834"/>
            </a:xfrm>
            <a:custGeom>
              <a:avLst/>
              <a:gdLst/>
              <a:ahLst/>
              <a:cxnLst/>
              <a:rect l="l" t="t" r="r" b="b"/>
              <a:pathLst>
                <a:path w="5761" h="1431" extrusionOk="0">
                  <a:moveTo>
                    <a:pt x="5761" y="1"/>
                  </a:moveTo>
                  <a:lnTo>
                    <a:pt x="0" y="155"/>
                  </a:lnTo>
                  <a:lnTo>
                    <a:pt x="5190" y="1430"/>
                  </a:lnTo>
                  <a:lnTo>
                    <a:pt x="5761" y="1"/>
                  </a:lnTo>
                  <a:close/>
                </a:path>
              </a:pathLst>
            </a:custGeom>
            <a:solidFill>
              <a:srgbClr val="E2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5"/>
            <p:cNvSpPr/>
            <p:nvPr/>
          </p:nvSpPr>
          <p:spPr>
            <a:xfrm>
              <a:off x="2232040" y="2115557"/>
              <a:ext cx="362080" cy="99764"/>
            </a:xfrm>
            <a:custGeom>
              <a:avLst/>
              <a:gdLst/>
              <a:ahLst/>
              <a:cxnLst/>
              <a:rect l="l" t="t" r="r" b="b"/>
              <a:pathLst>
                <a:path w="5190" h="1430" extrusionOk="0">
                  <a:moveTo>
                    <a:pt x="0" y="0"/>
                  </a:moveTo>
                  <a:lnTo>
                    <a:pt x="983" y="1430"/>
                  </a:lnTo>
                  <a:lnTo>
                    <a:pt x="5190" y="1275"/>
                  </a:lnTo>
                  <a:lnTo>
                    <a:pt x="0" y="0"/>
                  </a:lnTo>
                  <a:close/>
                </a:path>
              </a:pathLst>
            </a:custGeom>
            <a:solidFill>
              <a:srgbClr val="D5C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5"/>
            <p:cNvSpPr/>
            <p:nvPr/>
          </p:nvSpPr>
          <p:spPr>
            <a:xfrm>
              <a:off x="2030140" y="2115557"/>
              <a:ext cx="270549" cy="99764"/>
            </a:xfrm>
            <a:custGeom>
              <a:avLst/>
              <a:gdLst/>
              <a:ahLst/>
              <a:cxnLst/>
              <a:rect l="l" t="t" r="r" b="b"/>
              <a:pathLst>
                <a:path w="3878" h="1430" extrusionOk="0">
                  <a:moveTo>
                    <a:pt x="2894" y="0"/>
                  </a:moveTo>
                  <a:lnTo>
                    <a:pt x="1" y="279"/>
                  </a:lnTo>
                  <a:lnTo>
                    <a:pt x="3877" y="1430"/>
                  </a:lnTo>
                  <a:lnTo>
                    <a:pt x="3877" y="1430"/>
                  </a:lnTo>
                  <a:lnTo>
                    <a:pt x="2894" y="0"/>
                  </a:lnTo>
                  <a:close/>
                </a:path>
              </a:pathLst>
            </a:custGeom>
            <a:solidFill>
              <a:srgbClr val="CCC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5"/>
            <p:cNvSpPr/>
            <p:nvPr/>
          </p:nvSpPr>
          <p:spPr>
            <a:xfrm>
              <a:off x="2072418" y="1981050"/>
              <a:ext cx="240550" cy="134577"/>
            </a:xfrm>
            <a:custGeom>
              <a:avLst/>
              <a:gdLst/>
              <a:ahLst/>
              <a:cxnLst/>
              <a:rect l="l" t="t" r="r" b="b"/>
              <a:pathLst>
                <a:path w="3448" h="1929" extrusionOk="0">
                  <a:moveTo>
                    <a:pt x="0" y="1"/>
                  </a:moveTo>
                  <a:lnTo>
                    <a:pt x="2288" y="1928"/>
                  </a:lnTo>
                  <a:lnTo>
                    <a:pt x="3447" y="894"/>
                  </a:lnTo>
                  <a:lnTo>
                    <a:pt x="0" y="1"/>
                  </a:lnTo>
                  <a:close/>
                </a:path>
              </a:pathLst>
            </a:custGeom>
            <a:solidFill>
              <a:srgbClr val="F6EB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5"/>
            <p:cNvSpPr/>
            <p:nvPr/>
          </p:nvSpPr>
          <p:spPr>
            <a:xfrm>
              <a:off x="1975375" y="2047536"/>
              <a:ext cx="256735" cy="87555"/>
            </a:xfrm>
            <a:custGeom>
              <a:avLst/>
              <a:gdLst/>
              <a:ahLst/>
              <a:cxnLst/>
              <a:rect l="l" t="t" r="r" b="b"/>
              <a:pathLst>
                <a:path w="3680" h="1255" extrusionOk="0">
                  <a:moveTo>
                    <a:pt x="0" y="1"/>
                  </a:moveTo>
                  <a:lnTo>
                    <a:pt x="786" y="1254"/>
                  </a:lnTo>
                  <a:lnTo>
                    <a:pt x="3679" y="975"/>
                  </a:lnTo>
                  <a:lnTo>
                    <a:pt x="3555" y="941"/>
                  </a:lnTo>
                  <a:lnTo>
                    <a:pt x="0" y="1"/>
                  </a:lnTo>
                  <a:close/>
                </a:path>
              </a:pathLst>
            </a:custGeom>
            <a:solidFill>
              <a:srgbClr val="D5C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5"/>
            <p:cNvSpPr/>
            <p:nvPr/>
          </p:nvSpPr>
          <p:spPr>
            <a:xfrm>
              <a:off x="3203165" y="1703175"/>
              <a:ext cx="952990" cy="266921"/>
            </a:xfrm>
            <a:custGeom>
              <a:avLst/>
              <a:gdLst/>
              <a:ahLst/>
              <a:cxnLst/>
              <a:rect l="l" t="t" r="r" b="b"/>
              <a:pathLst>
                <a:path w="13660" h="3826" extrusionOk="0">
                  <a:moveTo>
                    <a:pt x="9101" y="0"/>
                  </a:moveTo>
                  <a:lnTo>
                    <a:pt x="4148" y="1116"/>
                  </a:lnTo>
                  <a:lnTo>
                    <a:pt x="1" y="885"/>
                  </a:lnTo>
                  <a:lnTo>
                    <a:pt x="1" y="885"/>
                  </a:lnTo>
                  <a:lnTo>
                    <a:pt x="2508" y="2971"/>
                  </a:lnTo>
                  <a:lnTo>
                    <a:pt x="7436" y="3825"/>
                  </a:lnTo>
                  <a:lnTo>
                    <a:pt x="10595" y="2726"/>
                  </a:lnTo>
                  <a:lnTo>
                    <a:pt x="13660" y="2026"/>
                  </a:lnTo>
                  <a:lnTo>
                    <a:pt x="9101" y="0"/>
                  </a:lnTo>
                  <a:close/>
                </a:path>
              </a:pathLst>
            </a:custGeom>
            <a:solidFill>
              <a:srgbClr val="E2DF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5"/>
            <p:cNvSpPr/>
            <p:nvPr/>
          </p:nvSpPr>
          <p:spPr>
            <a:xfrm>
              <a:off x="3203165" y="1764847"/>
              <a:ext cx="294478" cy="101578"/>
            </a:xfrm>
            <a:custGeom>
              <a:avLst/>
              <a:gdLst/>
              <a:ahLst/>
              <a:cxnLst/>
              <a:rect l="l" t="t" r="r" b="b"/>
              <a:pathLst>
                <a:path w="4221" h="1456" extrusionOk="0">
                  <a:moveTo>
                    <a:pt x="1" y="1"/>
                  </a:moveTo>
                  <a:lnTo>
                    <a:pt x="4221" y="1456"/>
                  </a:lnTo>
                  <a:lnTo>
                    <a:pt x="4221" y="1456"/>
                  </a:lnTo>
                  <a:lnTo>
                    <a:pt x="4148" y="23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5"/>
            <p:cNvSpPr/>
            <p:nvPr/>
          </p:nvSpPr>
          <p:spPr>
            <a:xfrm>
              <a:off x="3593429" y="1703175"/>
              <a:ext cx="244736" cy="138135"/>
            </a:xfrm>
            <a:custGeom>
              <a:avLst/>
              <a:gdLst/>
              <a:ahLst/>
              <a:cxnLst/>
              <a:rect l="l" t="t" r="r" b="b"/>
              <a:pathLst>
                <a:path w="3508" h="1980" extrusionOk="0">
                  <a:moveTo>
                    <a:pt x="3507" y="0"/>
                  </a:moveTo>
                  <a:lnTo>
                    <a:pt x="0" y="743"/>
                  </a:lnTo>
                  <a:lnTo>
                    <a:pt x="1163" y="1979"/>
                  </a:lnTo>
                  <a:lnTo>
                    <a:pt x="3417" y="78"/>
                  </a:lnTo>
                  <a:lnTo>
                    <a:pt x="35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5"/>
            <p:cNvSpPr/>
            <p:nvPr/>
          </p:nvSpPr>
          <p:spPr>
            <a:xfrm>
              <a:off x="3492479" y="1754941"/>
              <a:ext cx="182156" cy="111484"/>
            </a:xfrm>
            <a:custGeom>
              <a:avLst/>
              <a:gdLst/>
              <a:ahLst/>
              <a:cxnLst/>
              <a:rect l="l" t="t" r="r" b="b"/>
              <a:pathLst>
                <a:path w="2611" h="1598" extrusionOk="0">
                  <a:moveTo>
                    <a:pt x="1447" y="1"/>
                  </a:moveTo>
                  <a:lnTo>
                    <a:pt x="1" y="374"/>
                  </a:lnTo>
                  <a:lnTo>
                    <a:pt x="74" y="1598"/>
                  </a:lnTo>
                  <a:lnTo>
                    <a:pt x="2610" y="1237"/>
                  </a:lnTo>
                  <a:lnTo>
                    <a:pt x="1447" y="1"/>
                  </a:lnTo>
                  <a:close/>
                </a:path>
              </a:pathLst>
            </a:custGeom>
            <a:solidFill>
              <a:srgbClr val="D5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5"/>
            <p:cNvSpPr/>
            <p:nvPr/>
          </p:nvSpPr>
          <p:spPr>
            <a:xfrm>
              <a:off x="3838094" y="1703175"/>
              <a:ext cx="70" cy="70"/>
            </a:xfrm>
            <a:custGeom>
              <a:avLst/>
              <a:gdLst/>
              <a:ahLst/>
              <a:cxnLst/>
              <a:rect l="l" t="t" r="r" b="b"/>
              <a:pathLst>
                <a:path w="1" h="1" extrusionOk="0">
                  <a:moveTo>
                    <a:pt x="0" y="0"/>
                  </a:moveTo>
                  <a:close/>
                </a:path>
              </a:pathLst>
            </a:custGeom>
            <a:solidFill>
              <a:srgbClr val="D5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5"/>
            <p:cNvSpPr/>
            <p:nvPr/>
          </p:nvSpPr>
          <p:spPr>
            <a:xfrm>
              <a:off x="3203165" y="1764847"/>
              <a:ext cx="294478" cy="145600"/>
            </a:xfrm>
            <a:custGeom>
              <a:avLst/>
              <a:gdLst/>
              <a:ahLst/>
              <a:cxnLst/>
              <a:rect l="l" t="t" r="r" b="b"/>
              <a:pathLst>
                <a:path w="4221" h="2087" extrusionOk="0">
                  <a:moveTo>
                    <a:pt x="1" y="1"/>
                  </a:moveTo>
                  <a:lnTo>
                    <a:pt x="2508" y="2087"/>
                  </a:lnTo>
                  <a:lnTo>
                    <a:pt x="4221" y="1456"/>
                  </a:lnTo>
                  <a:lnTo>
                    <a:pt x="1" y="1"/>
                  </a:lnTo>
                  <a:close/>
                </a:path>
              </a:pathLst>
            </a:custGeom>
            <a:solidFill>
              <a:srgbClr val="E2DF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5"/>
            <p:cNvSpPr/>
            <p:nvPr/>
          </p:nvSpPr>
          <p:spPr>
            <a:xfrm>
              <a:off x="3378065" y="1866356"/>
              <a:ext cx="343872" cy="103741"/>
            </a:xfrm>
            <a:custGeom>
              <a:avLst/>
              <a:gdLst/>
              <a:ahLst/>
              <a:cxnLst/>
              <a:rect l="l" t="t" r="r" b="b"/>
              <a:pathLst>
                <a:path w="4929" h="1487" extrusionOk="0">
                  <a:moveTo>
                    <a:pt x="1714" y="1"/>
                  </a:moveTo>
                  <a:lnTo>
                    <a:pt x="1" y="632"/>
                  </a:lnTo>
                  <a:lnTo>
                    <a:pt x="4929" y="1486"/>
                  </a:lnTo>
                  <a:lnTo>
                    <a:pt x="1714" y="1"/>
                  </a:lnTo>
                  <a:close/>
                </a:path>
              </a:pathLst>
            </a:custGeom>
            <a:solidFill>
              <a:srgbClr val="D5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5"/>
            <p:cNvSpPr/>
            <p:nvPr/>
          </p:nvSpPr>
          <p:spPr>
            <a:xfrm>
              <a:off x="3812351" y="1800497"/>
              <a:ext cx="343802" cy="116577"/>
            </a:xfrm>
            <a:custGeom>
              <a:avLst/>
              <a:gdLst/>
              <a:ahLst/>
              <a:cxnLst/>
              <a:rect l="l" t="t" r="r" b="b"/>
              <a:pathLst>
                <a:path w="4928" h="1671" extrusionOk="0">
                  <a:moveTo>
                    <a:pt x="0" y="0"/>
                  </a:moveTo>
                  <a:lnTo>
                    <a:pt x="983" y="1670"/>
                  </a:lnTo>
                  <a:lnTo>
                    <a:pt x="4928" y="631"/>
                  </a:lnTo>
                  <a:lnTo>
                    <a:pt x="0" y="0"/>
                  </a:lnTo>
                  <a:close/>
                </a:path>
              </a:pathLst>
            </a:custGeom>
            <a:solidFill>
              <a:srgbClr val="CCC9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5"/>
            <p:cNvSpPr/>
            <p:nvPr/>
          </p:nvSpPr>
          <p:spPr>
            <a:xfrm>
              <a:off x="3812351" y="1703175"/>
              <a:ext cx="343802" cy="141414"/>
            </a:xfrm>
            <a:custGeom>
              <a:avLst/>
              <a:gdLst/>
              <a:ahLst/>
              <a:cxnLst/>
              <a:rect l="l" t="t" r="r" b="b"/>
              <a:pathLst>
                <a:path w="4928" h="2027" extrusionOk="0">
                  <a:moveTo>
                    <a:pt x="369" y="0"/>
                  </a:moveTo>
                  <a:lnTo>
                    <a:pt x="0" y="1395"/>
                  </a:lnTo>
                  <a:lnTo>
                    <a:pt x="4928" y="2026"/>
                  </a:lnTo>
                  <a:lnTo>
                    <a:pt x="3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5"/>
            <p:cNvSpPr/>
            <p:nvPr/>
          </p:nvSpPr>
          <p:spPr>
            <a:xfrm>
              <a:off x="3674565" y="1800497"/>
              <a:ext cx="206435" cy="116577"/>
            </a:xfrm>
            <a:custGeom>
              <a:avLst/>
              <a:gdLst/>
              <a:ahLst/>
              <a:cxnLst/>
              <a:rect l="l" t="t" r="r" b="b"/>
              <a:pathLst>
                <a:path w="2959" h="1671" extrusionOk="0">
                  <a:moveTo>
                    <a:pt x="1975" y="0"/>
                  </a:moveTo>
                  <a:lnTo>
                    <a:pt x="0" y="584"/>
                  </a:lnTo>
                  <a:lnTo>
                    <a:pt x="2958" y="1670"/>
                  </a:lnTo>
                  <a:lnTo>
                    <a:pt x="1975" y="0"/>
                  </a:lnTo>
                  <a:close/>
                </a:path>
              </a:pathLst>
            </a:custGeom>
            <a:solidFill>
              <a:srgbClr val="D5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5"/>
            <p:cNvSpPr/>
            <p:nvPr/>
          </p:nvSpPr>
          <p:spPr>
            <a:xfrm>
              <a:off x="3497572" y="1841240"/>
              <a:ext cx="383428" cy="75835"/>
            </a:xfrm>
            <a:custGeom>
              <a:avLst/>
              <a:gdLst/>
              <a:ahLst/>
              <a:cxnLst/>
              <a:rect l="l" t="t" r="r" b="b"/>
              <a:pathLst>
                <a:path w="5496" h="1087" extrusionOk="0">
                  <a:moveTo>
                    <a:pt x="2537" y="0"/>
                  </a:moveTo>
                  <a:lnTo>
                    <a:pt x="1" y="361"/>
                  </a:lnTo>
                  <a:lnTo>
                    <a:pt x="5495" y="1086"/>
                  </a:lnTo>
                  <a:lnTo>
                    <a:pt x="5495" y="1086"/>
                  </a:lnTo>
                  <a:lnTo>
                    <a:pt x="2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5"/>
            <p:cNvSpPr/>
            <p:nvPr/>
          </p:nvSpPr>
          <p:spPr>
            <a:xfrm>
              <a:off x="3698495" y="1893355"/>
              <a:ext cx="182505" cy="76742"/>
            </a:xfrm>
            <a:custGeom>
              <a:avLst/>
              <a:gdLst/>
              <a:ahLst/>
              <a:cxnLst/>
              <a:rect l="l" t="t" r="r" b="b"/>
              <a:pathLst>
                <a:path w="2616" h="1100" extrusionOk="0">
                  <a:moveTo>
                    <a:pt x="1" y="0"/>
                  </a:moveTo>
                  <a:lnTo>
                    <a:pt x="336" y="1099"/>
                  </a:lnTo>
                  <a:lnTo>
                    <a:pt x="2615" y="339"/>
                  </a:lnTo>
                  <a:lnTo>
                    <a:pt x="1" y="0"/>
                  </a:lnTo>
                  <a:close/>
                </a:path>
              </a:pathLst>
            </a:custGeom>
            <a:solidFill>
              <a:srgbClr val="CCC9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95"/>
          <p:cNvGrpSpPr/>
          <p:nvPr/>
        </p:nvGrpSpPr>
        <p:grpSpPr>
          <a:xfrm>
            <a:off x="5431931" y="1960371"/>
            <a:ext cx="2208690" cy="1897596"/>
            <a:chOff x="4719990" y="1722360"/>
            <a:chExt cx="2537557" cy="2180142"/>
          </a:xfrm>
        </p:grpSpPr>
        <p:sp>
          <p:nvSpPr>
            <p:cNvPr id="2801" name="Google Shape;2801;p95"/>
            <p:cNvSpPr/>
            <p:nvPr/>
          </p:nvSpPr>
          <p:spPr>
            <a:xfrm>
              <a:off x="4920355" y="3040294"/>
              <a:ext cx="1973024" cy="801181"/>
            </a:xfrm>
            <a:custGeom>
              <a:avLst/>
              <a:gdLst/>
              <a:ahLst/>
              <a:cxnLst/>
              <a:rect l="l" t="t" r="r" b="b"/>
              <a:pathLst>
                <a:path w="28281" h="11484" extrusionOk="0">
                  <a:moveTo>
                    <a:pt x="1" y="1"/>
                  </a:moveTo>
                  <a:lnTo>
                    <a:pt x="4027" y="6495"/>
                  </a:lnTo>
                  <a:lnTo>
                    <a:pt x="7247" y="6976"/>
                  </a:lnTo>
                  <a:lnTo>
                    <a:pt x="8749" y="9230"/>
                  </a:lnTo>
                  <a:lnTo>
                    <a:pt x="16956" y="11483"/>
                  </a:lnTo>
                  <a:lnTo>
                    <a:pt x="21034" y="9015"/>
                  </a:lnTo>
                  <a:lnTo>
                    <a:pt x="24039" y="5208"/>
                  </a:lnTo>
                  <a:lnTo>
                    <a:pt x="27744" y="2632"/>
                  </a:lnTo>
                  <a:lnTo>
                    <a:pt x="28280" y="1"/>
                  </a:lnTo>
                  <a:close/>
                </a:path>
              </a:pathLst>
            </a:custGeom>
            <a:solidFill>
              <a:srgbClr val="7A4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5"/>
            <p:cNvSpPr/>
            <p:nvPr/>
          </p:nvSpPr>
          <p:spPr>
            <a:xfrm>
              <a:off x="5201297" y="3216381"/>
              <a:ext cx="224643" cy="310664"/>
            </a:xfrm>
            <a:custGeom>
              <a:avLst/>
              <a:gdLst/>
              <a:ahLst/>
              <a:cxnLst/>
              <a:rect l="l" t="t" r="r" b="b"/>
              <a:pathLst>
                <a:path w="3220" h="4453" extrusionOk="0">
                  <a:moveTo>
                    <a:pt x="2305" y="1"/>
                  </a:moveTo>
                  <a:lnTo>
                    <a:pt x="0" y="3971"/>
                  </a:lnTo>
                  <a:lnTo>
                    <a:pt x="3220" y="4452"/>
                  </a:lnTo>
                  <a:lnTo>
                    <a:pt x="3220" y="4452"/>
                  </a:lnTo>
                  <a:lnTo>
                    <a:pt x="2305" y="1"/>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5"/>
            <p:cNvSpPr/>
            <p:nvPr/>
          </p:nvSpPr>
          <p:spPr>
            <a:xfrm>
              <a:off x="4920355" y="3040294"/>
              <a:ext cx="441822" cy="453193"/>
            </a:xfrm>
            <a:custGeom>
              <a:avLst/>
              <a:gdLst/>
              <a:ahLst/>
              <a:cxnLst/>
              <a:rect l="l" t="t" r="r" b="b"/>
              <a:pathLst>
                <a:path w="6333" h="6496" extrusionOk="0">
                  <a:moveTo>
                    <a:pt x="1" y="1"/>
                  </a:moveTo>
                  <a:lnTo>
                    <a:pt x="4027" y="6495"/>
                  </a:lnTo>
                  <a:lnTo>
                    <a:pt x="6332" y="2525"/>
                  </a:lnTo>
                  <a:lnTo>
                    <a:pt x="1" y="1"/>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5"/>
            <p:cNvSpPr/>
            <p:nvPr/>
          </p:nvSpPr>
          <p:spPr>
            <a:xfrm>
              <a:off x="4920355" y="3040294"/>
              <a:ext cx="441822" cy="176157"/>
            </a:xfrm>
            <a:custGeom>
              <a:avLst/>
              <a:gdLst/>
              <a:ahLst/>
              <a:cxnLst/>
              <a:rect l="l" t="t" r="r" b="b"/>
              <a:pathLst>
                <a:path w="6333" h="2525" extrusionOk="0">
                  <a:moveTo>
                    <a:pt x="1" y="1"/>
                  </a:moveTo>
                  <a:lnTo>
                    <a:pt x="6332" y="2525"/>
                  </a:lnTo>
                  <a:lnTo>
                    <a:pt x="6332" y="2525"/>
                  </a:lnTo>
                  <a:lnTo>
                    <a:pt x="4778" y="271"/>
                  </a:lnTo>
                  <a:lnTo>
                    <a:pt x="1" y="1"/>
                  </a:lnTo>
                  <a:close/>
                </a:path>
              </a:pathLst>
            </a:custGeom>
            <a:solidFill>
              <a:srgbClr val="8E48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5"/>
            <p:cNvSpPr/>
            <p:nvPr/>
          </p:nvSpPr>
          <p:spPr>
            <a:xfrm>
              <a:off x="5362105" y="3216381"/>
              <a:ext cx="168692" cy="467844"/>
            </a:xfrm>
            <a:custGeom>
              <a:avLst/>
              <a:gdLst/>
              <a:ahLst/>
              <a:cxnLst/>
              <a:rect l="l" t="t" r="r" b="b"/>
              <a:pathLst>
                <a:path w="2418" h="6706" extrusionOk="0">
                  <a:moveTo>
                    <a:pt x="0" y="1"/>
                  </a:moveTo>
                  <a:lnTo>
                    <a:pt x="915" y="4452"/>
                  </a:lnTo>
                  <a:lnTo>
                    <a:pt x="2417" y="6706"/>
                  </a:lnTo>
                  <a:lnTo>
                    <a:pt x="0" y="1"/>
                  </a:lnTo>
                  <a:close/>
                </a:path>
              </a:pathLst>
            </a:custGeom>
            <a:solidFill>
              <a:srgbClr val="753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5"/>
            <p:cNvSpPr/>
            <p:nvPr/>
          </p:nvSpPr>
          <p:spPr>
            <a:xfrm>
              <a:off x="5362105" y="3216381"/>
              <a:ext cx="471751" cy="467844"/>
            </a:xfrm>
            <a:custGeom>
              <a:avLst/>
              <a:gdLst/>
              <a:ahLst/>
              <a:cxnLst/>
              <a:rect l="l" t="t" r="r" b="b"/>
              <a:pathLst>
                <a:path w="6762" h="6706" extrusionOk="0">
                  <a:moveTo>
                    <a:pt x="0" y="1"/>
                  </a:moveTo>
                  <a:lnTo>
                    <a:pt x="2417" y="6706"/>
                  </a:lnTo>
                  <a:lnTo>
                    <a:pt x="6761" y="1447"/>
                  </a:lnTo>
                  <a:lnTo>
                    <a:pt x="0" y="1"/>
                  </a:lnTo>
                  <a:close/>
                </a:path>
              </a:pathLst>
            </a:custGeom>
            <a:solidFill>
              <a:srgbClr val="8E48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5"/>
            <p:cNvSpPr/>
            <p:nvPr/>
          </p:nvSpPr>
          <p:spPr>
            <a:xfrm>
              <a:off x="5833785" y="3111594"/>
              <a:ext cx="602909" cy="205807"/>
            </a:xfrm>
            <a:custGeom>
              <a:avLst/>
              <a:gdLst/>
              <a:ahLst/>
              <a:cxnLst/>
              <a:rect l="l" t="t" r="r" b="b"/>
              <a:pathLst>
                <a:path w="8642" h="2950" extrusionOk="0">
                  <a:moveTo>
                    <a:pt x="8641" y="0"/>
                  </a:moveTo>
                  <a:lnTo>
                    <a:pt x="2146" y="910"/>
                  </a:lnTo>
                  <a:lnTo>
                    <a:pt x="0" y="2949"/>
                  </a:lnTo>
                  <a:lnTo>
                    <a:pt x="8641" y="0"/>
                  </a:lnTo>
                  <a:close/>
                </a:path>
              </a:pathLst>
            </a:custGeom>
            <a:solidFill>
              <a:srgbClr val="66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5"/>
            <p:cNvSpPr/>
            <p:nvPr/>
          </p:nvSpPr>
          <p:spPr>
            <a:xfrm>
              <a:off x="5534285" y="3306239"/>
              <a:ext cx="572980" cy="524144"/>
            </a:xfrm>
            <a:custGeom>
              <a:avLst/>
              <a:gdLst/>
              <a:ahLst/>
              <a:cxnLst/>
              <a:rect l="l" t="t" r="r" b="b"/>
              <a:pathLst>
                <a:path w="8213" h="7513" extrusionOk="0">
                  <a:moveTo>
                    <a:pt x="4349" y="1"/>
                  </a:moveTo>
                  <a:lnTo>
                    <a:pt x="1" y="5259"/>
                  </a:lnTo>
                  <a:lnTo>
                    <a:pt x="8212" y="7513"/>
                  </a:lnTo>
                  <a:lnTo>
                    <a:pt x="4349" y="1"/>
                  </a:lnTo>
                  <a:close/>
                </a:path>
              </a:pathLst>
            </a:custGeom>
            <a:solidFill>
              <a:srgbClr val="753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5"/>
            <p:cNvSpPr/>
            <p:nvPr/>
          </p:nvSpPr>
          <p:spPr>
            <a:xfrm>
              <a:off x="5833785" y="3317331"/>
              <a:ext cx="554074" cy="524144"/>
            </a:xfrm>
            <a:custGeom>
              <a:avLst/>
              <a:gdLst/>
              <a:ahLst/>
              <a:cxnLst/>
              <a:rect l="l" t="t" r="r" b="b"/>
              <a:pathLst>
                <a:path w="7942" h="7513" extrusionOk="0">
                  <a:moveTo>
                    <a:pt x="0" y="0"/>
                  </a:moveTo>
                  <a:lnTo>
                    <a:pt x="3863" y="7512"/>
                  </a:lnTo>
                  <a:lnTo>
                    <a:pt x="7941" y="5044"/>
                  </a:lnTo>
                  <a:lnTo>
                    <a:pt x="0" y="0"/>
                  </a:lnTo>
                  <a:close/>
                </a:path>
              </a:pathLst>
            </a:custGeom>
            <a:solidFill>
              <a:srgbClr val="66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5"/>
            <p:cNvSpPr/>
            <p:nvPr/>
          </p:nvSpPr>
          <p:spPr>
            <a:xfrm>
              <a:off x="6387787" y="3111594"/>
              <a:ext cx="213620" cy="557701"/>
            </a:xfrm>
            <a:custGeom>
              <a:avLst/>
              <a:gdLst/>
              <a:ahLst/>
              <a:cxnLst/>
              <a:rect l="l" t="t" r="r" b="b"/>
              <a:pathLst>
                <a:path w="3062" h="7994" extrusionOk="0">
                  <a:moveTo>
                    <a:pt x="430" y="0"/>
                  </a:moveTo>
                  <a:cubicBezTo>
                    <a:pt x="430" y="0"/>
                    <a:pt x="0" y="7834"/>
                    <a:pt x="0" y="7993"/>
                  </a:cubicBezTo>
                  <a:lnTo>
                    <a:pt x="3061" y="4023"/>
                  </a:lnTo>
                  <a:lnTo>
                    <a:pt x="430" y="0"/>
                  </a:lnTo>
                  <a:close/>
                </a:path>
              </a:pathLst>
            </a:custGeom>
            <a:solidFill>
              <a:srgbClr val="492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5"/>
            <p:cNvSpPr/>
            <p:nvPr/>
          </p:nvSpPr>
          <p:spPr>
            <a:xfrm>
              <a:off x="5833785" y="3111594"/>
              <a:ext cx="584003" cy="557701"/>
            </a:xfrm>
            <a:custGeom>
              <a:avLst/>
              <a:gdLst/>
              <a:ahLst/>
              <a:cxnLst/>
              <a:rect l="l" t="t" r="r" b="b"/>
              <a:pathLst>
                <a:path w="8371" h="7994" extrusionOk="0">
                  <a:moveTo>
                    <a:pt x="8371" y="0"/>
                  </a:moveTo>
                  <a:lnTo>
                    <a:pt x="0" y="2949"/>
                  </a:lnTo>
                  <a:lnTo>
                    <a:pt x="7941" y="7993"/>
                  </a:lnTo>
                  <a:lnTo>
                    <a:pt x="8371"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5"/>
            <p:cNvSpPr/>
            <p:nvPr/>
          </p:nvSpPr>
          <p:spPr>
            <a:xfrm>
              <a:off x="6103286" y="3583276"/>
              <a:ext cx="284571" cy="254572"/>
            </a:xfrm>
            <a:custGeom>
              <a:avLst/>
              <a:gdLst/>
              <a:ahLst/>
              <a:cxnLst/>
              <a:rect l="l" t="t" r="r" b="b"/>
              <a:pathLst>
                <a:path w="4079" h="3649" extrusionOk="0">
                  <a:moveTo>
                    <a:pt x="2095" y="0"/>
                  </a:moveTo>
                  <a:lnTo>
                    <a:pt x="0" y="3649"/>
                  </a:lnTo>
                  <a:lnTo>
                    <a:pt x="4078" y="1232"/>
                  </a:lnTo>
                  <a:lnTo>
                    <a:pt x="2095"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5"/>
            <p:cNvSpPr/>
            <p:nvPr/>
          </p:nvSpPr>
          <p:spPr>
            <a:xfrm>
              <a:off x="6249443" y="3523348"/>
              <a:ext cx="145879" cy="145948"/>
            </a:xfrm>
            <a:custGeom>
              <a:avLst/>
              <a:gdLst/>
              <a:ahLst/>
              <a:cxnLst/>
              <a:rect l="l" t="t" r="r" b="b"/>
              <a:pathLst>
                <a:path w="2091" h="2092" extrusionOk="0">
                  <a:moveTo>
                    <a:pt x="2091" y="1"/>
                  </a:moveTo>
                  <a:lnTo>
                    <a:pt x="0" y="859"/>
                  </a:lnTo>
                  <a:lnTo>
                    <a:pt x="1983" y="2091"/>
                  </a:lnTo>
                  <a:lnTo>
                    <a:pt x="2091" y="1"/>
                  </a:lnTo>
                  <a:close/>
                </a:path>
              </a:pathLst>
            </a:custGeom>
            <a:solidFill>
              <a:srgbClr val="66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5"/>
            <p:cNvSpPr/>
            <p:nvPr/>
          </p:nvSpPr>
          <p:spPr>
            <a:xfrm>
              <a:off x="5533465" y="3681418"/>
              <a:ext cx="572631" cy="221085"/>
            </a:xfrm>
            <a:custGeom>
              <a:avLst/>
              <a:gdLst/>
              <a:ahLst/>
              <a:cxnLst/>
              <a:rect l="l" t="t" r="r" b="b"/>
              <a:pathLst>
                <a:path w="8208" h="3169" extrusionOk="0">
                  <a:moveTo>
                    <a:pt x="0" y="1"/>
                  </a:moveTo>
                  <a:lnTo>
                    <a:pt x="5203" y="3169"/>
                  </a:lnTo>
                  <a:lnTo>
                    <a:pt x="8207" y="2254"/>
                  </a:lnTo>
                  <a:lnTo>
                    <a:pt x="0" y="1"/>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5"/>
            <p:cNvSpPr/>
            <p:nvPr/>
          </p:nvSpPr>
          <p:spPr>
            <a:xfrm>
              <a:off x="6713588" y="3040294"/>
              <a:ext cx="179784" cy="183691"/>
            </a:xfrm>
            <a:custGeom>
              <a:avLst/>
              <a:gdLst/>
              <a:ahLst/>
              <a:cxnLst/>
              <a:rect l="l" t="t" r="r" b="b"/>
              <a:pathLst>
                <a:path w="2577" h="2633" extrusionOk="0">
                  <a:moveTo>
                    <a:pt x="2576" y="1"/>
                  </a:moveTo>
                  <a:lnTo>
                    <a:pt x="1" y="1289"/>
                  </a:lnTo>
                  <a:lnTo>
                    <a:pt x="2040" y="2632"/>
                  </a:lnTo>
                  <a:lnTo>
                    <a:pt x="2576" y="1"/>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5"/>
            <p:cNvSpPr/>
            <p:nvPr/>
          </p:nvSpPr>
          <p:spPr>
            <a:xfrm>
              <a:off x="6417716" y="3111594"/>
              <a:ext cx="295943" cy="280665"/>
            </a:xfrm>
            <a:custGeom>
              <a:avLst/>
              <a:gdLst/>
              <a:ahLst/>
              <a:cxnLst/>
              <a:rect l="l" t="t" r="r" b="b"/>
              <a:pathLst>
                <a:path w="4242" h="4023" extrusionOk="0">
                  <a:moveTo>
                    <a:pt x="1" y="0"/>
                  </a:moveTo>
                  <a:lnTo>
                    <a:pt x="2632" y="4023"/>
                  </a:lnTo>
                  <a:lnTo>
                    <a:pt x="4242" y="267"/>
                  </a:lnTo>
                  <a:lnTo>
                    <a:pt x="1" y="0"/>
                  </a:lnTo>
                  <a:close/>
                </a:path>
              </a:pathLst>
            </a:custGeom>
            <a:solidFill>
              <a:srgbClr val="66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5"/>
            <p:cNvSpPr/>
            <p:nvPr/>
          </p:nvSpPr>
          <p:spPr>
            <a:xfrm>
              <a:off x="4920355" y="2819627"/>
              <a:ext cx="1973024" cy="374359"/>
            </a:xfrm>
            <a:custGeom>
              <a:avLst/>
              <a:gdLst/>
              <a:ahLst/>
              <a:cxnLst/>
              <a:rect l="l" t="t" r="r" b="b"/>
              <a:pathLst>
                <a:path w="28281" h="5366" extrusionOk="0">
                  <a:moveTo>
                    <a:pt x="15617" y="0"/>
                  </a:moveTo>
                  <a:lnTo>
                    <a:pt x="6118" y="588"/>
                  </a:lnTo>
                  <a:lnTo>
                    <a:pt x="1" y="3164"/>
                  </a:lnTo>
                  <a:lnTo>
                    <a:pt x="5688" y="4344"/>
                  </a:lnTo>
                  <a:lnTo>
                    <a:pt x="14973" y="5366"/>
                  </a:lnTo>
                  <a:lnTo>
                    <a:pt x="21464" y="4172"/>
                  </a:lnTo>
                  <a:lnTo>
                    <a:pt x="25705" y="4452"/>
                  </a:lnTo>
                  <a:lnTo>
                    <a:pt x="28280" y="3164"/>
                  </a:lnTo>
                  <a:lnTo>
                    <a:pt x="23932" y="1125"/>
                  </a:lnTo>
                  <a:lnTo>
                    <a:pt x="15617" y="0"/>
                  </a:lnTo>
                  <a:close/>
                </a:path>
              </a:pathLst>
            </a:custGeom>
            <a:solidFill>
              <a:srgbClr val="698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5"/>
            <p:cNvSpPr/>
            <p:nvPr/>
          </p:nvSpPr>
          <p:spPr>
            <a:xfrm>
              <a:off x="4920355" y="2845649"/>
              <a:ext cx="1497436" cy="348337"/>
            </a:xfrm>
            <a:custGeom>
              <a:avLst/>
              <a:gdLst/>
              <a:ahLst/>
              <a:cxnLst/>
              <a:rect l="l" t="t" r="r" b="b"/>
              <a:pathLst>
                <a:path w="21464" h="4993" extrusionOk="0">
                  <a:moveTo>
                    <a:pt x="9230" y="1"/>
                  </a:moveTo>
                  <a:lnTo>
                    <a:pt x="6118" y="215"/>
                  </a:lnTo>
                  <a:lnTo>
                    <a:pt x="1" y="2791"/>
                  </a:lnTo>
                  <a:lnTo>
                    <a:pt x="5688" y="3971"/>
                  </a:lnTo>
                  <a:lnTo>
                    <a:pt x="14973" y="4993"/>
                  </a:lnTo>
                  <a:lnTo>
                    <a:pt x="21464" y="3799"/>
                  </a:lnTo>
                  <a:lnTo>
                    <a:pt x="13364" y="3705"/>
                  </a:lnTo>
                  <a:lnTo>
                    <a:pt x="10840" y="2576"/>
                  </a:lnTo>
                  <a:lnTo>
                    <a:pt x="6032" y="2709"/>
                  </a:lnTo>
                  <a:lnTo>
                    <a:pt x="5530" y="1451"/>
                  </a:lnTo>
                  <a:lnTo>
                    <a:pt x="9230" y="1"/>
                  </a:lnTo>
                  <a:close/>
                </a:path>
              </a:pathLst>
            </a:custGeom>
            <a:solidFill>
              <a:srgbClr val="8DA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5"/>
            <p:cNvSpPr/>
            <p:nvPr/>
          </p:nvSpPr>
          <p:spPr>
            <a:xfrm>
              <a:off x="5338455" y="2548589"/>
              <a:ext cx="37464" cy="424380"/>
            </a:xfrm>
            <a:custGeom>
              <a:avLst/>
              <a:gdLst/>
              <a:ahLst/>
              <a:cxnLst/>
              <a:rect l="l" t="t" r="r" b="b"/>
              <a:pathLst>
                <a:path w="537" h="6083" extrusionOk="0">
                  <a:moveTo>
                    <a:pt x="0" y="0"/>
                  </a:moveTo>
                  <a:lnTo>
                    <a:pt x="0" y="6044"/>
                  </a:lnTo>
                  <a:lnTo>
                    <a:pt x="245" y="6083"/>
                  </a:lnTo>
                  <a:lnTo>
                    <a:pt x="537" y="6044"/>
                  </a:lnTo>
                  <a:lnTo>
                    <a:pt x="537" y="0"/>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5"/>
            <p:cNvSpPr/>
            <p:nvPr/>
          </p:nvSpPr>
          <p:spPr>
            <a:xfrm>
              <a:off x="5348641" y="2548589"/>
              <a:ext cx="27278" cy="421729"/>
            </a:xfrm>
            <a:custGeom>
              <a:avLst/>
              <a:gdLst/>
              <a:ahLst/>
              <a:cxnLst/>
              <a:rect l="l" t="t" r="r" b="b"/>
              <a:pathLst>
                <a:path w="391" h="6045" extrusionOk="0">
                  <a:moveTo>
                    <a:pt x="391" y="0"/>
                  </a:moveTo>
                  <a:lnTo>
                    <a:pt x="0" y="6044"/>
                  </a:lnTo>
                  <a:lnTo>
                    <a:pt x="391" y="6044"/>
                  </a:lnTo>
                  <a:lnTo>
                    <a:pt x="391"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5"/>
            <p:cNvSpPr/>
            <p:nvPr/>
          </p:nvSpPr>
          <p:spPr>
            <a:xfrm>
              <a:off x="5162369" y="2422175"/>
              <a:ext cx="416916" cy="262107"/>
            </a:xfrm>
            <a:custGeom>
              <a:avLst/>
              <a:gdLst/>
              <a:ahLst/>
              <a:cxnLst/>
              <a:rect l="l" t="t" r="r" b="b"/>
              <a:pathLst>
                <a:path w="5976" h="3757" extrusionOk="0">
                  <a:moveTo>
                    <a:pt x="2773" y="1"/>
                  </a:moveTo>
                  <a:lnTo>
                    <a:pt x="0" y="3023"/>
                  </a:lnTo>
                  <a:lnTo>
                    <a:pt x="2546" y="3757"/>
                  </a:lnTo>
                  <a:lnTo>
                    <a:pt x="4469" y="3362"/>
                  </a:lnTo>
                  <a:lnTo>
                    <a:pt x="5975" y="2594"/>
                  </a:lnTo>
                  <a:lnTo>
                    <a:pt x="2773" y="1"/>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5"/>
            <p:cNvSpPr/>
            <p:nvPr/>
          </p:nvSpPr>
          <p:spPr>
            <a:xfrm>
              <a:off x="5162369" y="2422175"/>
              <a:ext cx="193528" cy="262107"/>
            </a:xfrm>
            <a:custGeom>
              <a:avLst/>
              <a:gdLst/>
              <a:ahLst/>
              <a:cxnLst/>
              <a:rect l="l" t="t" r="r" b="b"/>
              <a:pathLst>
                <a:path w="2774" h="3757" extrusionOk="0">
                  <a:moveTo>
                    <a:pt x="2773" y="1"/>
                  </a:moveTo>
                  <a:lnTo>
                    <a:pt x="0" y="3023"/>
                  </a:lnTo>
                  <a:lnTo>
                    <a:pt x="2546" y="3757"/>
                  </a:lnTo>
                  <a:lnTo>
                    <a:pt x="2773" y="1"/>
                  </a:lnTo>
                  <a:close/>
                </a:path>
              </a:pathLst>
            </a:custGeom>
            <a:solidFill>
              <a:srgbClr val="95B2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5"/>
            <p:cNvSpPr/>
            <p:nvPr/>
          </p:nvSpPr>
          <p:spPr>
            <a:xfrm>
              <a:off x="5355826" y="2422175"/>
              <a:ext cx="223457" cy="234550"/>
            </a:xfrm>
            <a:custGeom>
              <a:avLst/>
              <a:gdLst/>
              <a:ahLst/>
              <a:cxnLst/>
              <a:rect l="l" t="t" r="r" b="b"/>
              <a:pathLst>
                <a:path w="3203" h="3362" extrusionOk="0">
                  <a:moveTo>
                    <a:pt x="0" y="1"/>
                  </a:moveTo>
                  <a:lnTo>
                    <a:pt x="1696" y="3362"/>
                  </a:lnTo>
                  <a:lnTo>
                    <a:pt x="3202" y="2594"/>
                  </a:lnTo>
                  <a:lnTo>
                    <a:pt x="0" y="1"/>
                  </a:lnTo>
                  <a:close/>
                </a:path>
              </a:pathLst>
            </a:custGeom>
            <a:solidFill>
              <a:srgbClr val="4A56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5"/>
            <p:cNvSpPr/>
            <p:nvPr/>
          </p:nvSpPr>
          <p:spPr>
            <a:xfrm>
              <a:off x="5162369" y="2603076"/>
              <a:ext cx="416916" cy="110578"/>
            </a:xfrm>
            <a:custGeom>
              <a:avLst/>
              <a:gdLst/>
              <a:ahLst/>
              <a:cxnLst/>
              <a:rect l="l" t="t" r="r" b="b"/>
              <a:pathLst>
                <a:path w="5976" h="1585" extrusionOk="0">
                  <a:moveTo>
                    <a:pt x="5975" y="1"/>
                  </a:moveTo>
                  <a:lnTo>
                    <a:pt x="4469" y="769"/>
                  </a:lnTo>
                  <a:lnTo>
                    <a:pt x="2546" y="1164"/>
                  </a:lnTo>
                  <a:lnTo>
                    <a:pt x="0" y="430"/>
                  </a:lnTo>
                  <a:lnTo>
                    <a:pt x="1065" y="1052"/>
                  </a:lnTo>
                  <a:lnTo>
                    <a:pt x="2773" y="1585"/>
                  </a:lnTo>
                  <a:lnTo>
                    <a:pt x="4696" y="1233"/>
                  </a:lnTo>
                  <a:lnTo>
                    <a:pt x="5975" y="1"/>
                  </a:lnTo>
                  <a:close/>
                </a:path>
              </a:pathLst>
            </a:custGeom>
            <a:solidFill>
              <a:srgbClr val="495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5"/>
            <p:cNvSpPr/>
            <p:nvPr/>
          </p:nvSpPr>
          <p:spPr>
            <a:xfrm>
              <a:off x="5176740" y="2322201"/>
              <a:ext cx="360336" cy="226457"/>
            </a:xfrm>
            <a:custGeom>
              <a:avLst/>
              <a:gdLst/>
              <a:ahLst/>
              <a:cxnLst/>
              <a:rect l="l" t="t" r="r" b="b"/>
              <a:pathLst>
                <a:path w="5165" h="3246" extrusionOk="0">
                  <a:moveTo>
                    <a:pt x="2395" y="0"/>
                  </a:moveTo>
                  <a:lnTo>
                    <a:pt x="0" y="2610"/>
                  </a:lnTo>
                  <a:lnTo>
                    <a:pt x="2198" y="3245"/>
                  </a:lnTo>
                  <a:lnTo>
                    <a:pt x="3864" y="2902"/>
                  </a:lnTo>
                  <a:lnTo>
                    <a:pt x="5164" y="2237"/>
                  </a:lnTo>
                  <a:lnTo>
                    <a:pt x="2395" y="0"/>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5"/>
            <p:cNvSpPr/>
            <p:nvPr/>
          </p:nvSpPr>
          <p:spPr>
            <a:xfrm>
              <a:off x="5176740" y="2322201"/>
              <a:ext cx="167157" cy="226457"/>
            </a:xfrm>
            <a:custGeom>
              <a:avLst/>
              <a:gdLst/>
              <a:ahLst/>
              <a:cxnLst/>
              <a:rect l="l" t="t" r="r" b="b"/>
              <a:pathLst>
                <a:path w="2396" h="3246" extrusionOk="0">
                  <a:moveTo>
                    <a:pt x="2395" y="0"/>
                  </a:moveTo>
                  <a:lnTo>
                    <a:pt x="0" y="2610"/>
                  </a:lnTo>
                  <a:lnTo>
                    <a:pt x="2198" y="3245"/>
                  </a:lnTo>
                  <a:lnTo>
                    <a:pt x="2395" y="0"/>
                  </a:lnTo>
                  <a:close/>
                </a:path>
              </a:pathLst>
            </a:custGeom>
            <a:solidFill>
              <a:srgbClr val="95B2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5"/>
            <p:cNvSpPr/>
            <p:nvPr/>
          </p:nvSpPr>
          <p:spPr>
            <a:xfrm>
              <a:off x="5343827" y="2322201"/>
              <a:ext cx="193249" cy="202458"/>
            </a:xfrm>
            <a:custGeom>
              <a:avLst/>
              <a:gdLst/>
              <a:ahLst/>
              <a:cxnLst/>
              <a:rect l="l" t="t" r="r" b="b"/>
              <a:pathLst>
                <a:path w="2770" h="2902" extrusionOk="0">
                  <a:moveTo>
                    <a:pt x="0" y="0"/>
                  </a:moveTo>
                  <a:lnTo>
                    <a:pt x="1469" y="2902"/>
                  </a:lnTo>
                  <a:lnTo>
                    <a:pt x="2769" y="2237"/>
                  </a:lnTo>
                  <a:lnTo>
                    <a:pt x="0" y="0"/>
                  </a:lnTo>
                  <a:close/>
                </a:path>
              </a:pathLst>
            </a:custGeom>
            <a:solidFill>
              <a:srgbClr val="4859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5"/>
            <p:cNvSpPr/>
            <p:nvPr/>
          </p:nvSpPr>
          <p:spPr>
            <a:xfrm>
              <a:off x="5176740" y="2478196"/>
              <a:ext cx="360336" cy="95578"/>
            </a:xfrm>
            <a:custGeom>
              <a:avLst/>
              <a:gdLst/>
              <a:ahLst/>
              <a:cxnLst/>
              <a:rect l="l" t="t" r="r" b="b"/>
              <a:pathLst>
                <a:path w="5165" h="1370" extrusionOk="0">
                  <a:moveTo>
                    <a:pt x="5164" y="1"/>
                  </a:moveTo>
                  <a:lnTo>
                    <a:pt x="3864" y="666"/>
                  </a:lnTo>
                  <a:lnTo>
                    <a:pt x="2198" y="1009"/>
                  </a:lnTo>
                  <a:lnTo>
                    <a:pt x="0" y="374"/>
                  </a:lnTo>
                  <a:lnTo>
                    <a:pt x="0" y="374"/>
                  </a:lnTo>
                  <a:lnTo>
                    <a:pt x="893" y="1026"/>
                  </a:lnTo>
                  <a:lnTo>
                    <a:pt x="2395" y="1370"/>
                  </a:lnTo>
                  <a:lnTo>
                    <a:pt x="4061" y="1065"/>
                  </a:lnTo>
                  <a:lnTo>
                    <a:pt x="5164" y="1"/>
                  </a:lnTo>
                  <a:close/>
                </a:path>
              </a:pathLst>
            </a:custGeom>
            <a:solidFill>
              <a:srgbClr val="495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5"/>
            <p:cNvSpPr/>
            <p:nvPr/>
          </p:nvSpPr>
          <p:spPr>
            <a:xfrm>
              <a:off x="5200949" y="2226344"/>
              <a:ext cx="295106" cy="198342"/>
            </a:xfrm>
            <a:custGeom>
              <a:avLst/>
              <a:gdLst/>
              <a:ahLst/>
              <a:cxnLst/>
              <a:rect l="l" t="t" r="r" b="b"/>
              <a:pathLst>
                <a:path w="4230" h="2843" extrusionOk="0">
                  <a:moveTo>
                    <a:pt x="1975" y="0"/>
                  </a:moveTo>
                  <a:lnTo>
                    <a:pt x="1" y="2374"/>
                  </a:lnTo>
                  <a:lnTo>
                    <a:pt x="1804" y="2842"/>
                  </a:lnTo>
                  <a:lnTo>
                    <a:pt x="3259" y="2542"/>
                  </a:lnTo>
                  <a:lnTo>
                    <a:pt x="4229" y="2241"/>
                  </a:lnTo>
                  <a:lnTo>
                    <a:pt x="1975" y="0"/>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5"/>
            <p:cNvSpPr/>
            <p:nvPr/>
          </p:nvSpPr>
          <p:spPr>
            <a:xfrm>
              <a:off x="5200949" y="2226344"/>
              <a:ext cx="137856" cy="198342"/>
            </a:xfrm>
            <a:custGeom>
              <a:avLst/>
              <a:gdLst/>
              <a:ahLst/>
              <a:cxnLst/>
              <a:rect l="l" t="t" r="r" b="b"/>
              <a:pathLst>
                <a:path w="1976" h="2843" extrusionOk="0">
                  <a:moveTo>
                    <a:pt x="1975" y="0"/>
                  </a:moveTo>
                  <a:lnTo>
                    <a:pt x="1" y="2374"/>
                  </a:lnTo>
                  <a:lnTo>
                    <a:pt x="1804" y="2842"/>
                  </a:lnTo>
                  <a:lnTo>
                    <a:pt x="1975" y="0"/>
                  </a:lnTo>
                  <a:close/>
                </a:path>
              </a:pathLst>
            </a:custGeom>
            <a:solidFill>
              <a:srgbClr val="95B2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5"/>
            <p:cNvSpPr/>
            <p:nvPr/>
          </p:nvSpPr>
          <p:spPr>
            <a:xfrm>
              <a:off x="5338734" y="2226344"/>
              <a:ext cx="157320" cy="177343"/>
            </a:xfrm>
            <a:custGeom>
              <a:avLst/>
              <a:gdLst/>
              <a:ahLst/>
              <a:cxnLst/>
              <a:rect l="l" t="t" r="r" b="b"/>
              <a:pathLst>
                <a:path w="2255" h="2542" extrusionOk="0">
                  <a:moveTo>
                    <a:pt x="0" y="0"/>
                  </a:moveTo>
                  <a:lnTo>
                    <a:pt x="1284" y="2542"/>
                  </a:lnTo>
                  <a:lnTo>
                    <a:pt x="2254" y="2241"/>
                  </a:lnTo>
                  <a:lnTo>
                    <a:pt x="0" y="0"/>
                  </a:lnTo>
                  <a:close/>
                </a:path>
              </a:pathLst>
            </a:custGeom>
            <a:solidFill>
              <a:srgbClr val="5468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5"/>
            <p:cNvSpPr/>
            <p:nvPr/>
          </p:nvSpPr>
          <p:spPr>
            <a:xfrm>
              <a:off x="5200949" y="2382688"/>
              <a:ext cx="295106" cy="72207"/>
            </a:xfrm>
            <a:custGeom>
              <a:avLst/>
              <a:gdLst/>
              <a:ahLst/>
              <a:cxnLst/>
              <a:rect l="l" t="t" r="r" b="b"/>
              <a:pathLst>
                <a:path w="4230" h="1035" extrusionOk="0">
                  <a:moveTo>
                    <a:pt x="4229" y="0"/>
                  </a:moveTo>
                  <a:lnTo>
                    <a:pt x="3259" y="301"/>
                  </a:lnTo>
                  <a:lnTo>
                    <a:pt x="1804" y="601"/>
                  </a:lnTo>
                  <a:lnTo>
                    <a:pt x="928" y="494"/>
                  </a:lnTo>
                  <a:lnTo>
                    <a:pt x="1" y="133"/>
                  </a:lnTo>
                  <a:lnTo>
                    <a:pt x="658" y="734"/>
                  </a:lnTo>
                  <a:lnTo>
                    <a:pt x="1975" y="1035"/>
                  </a:lnTo>
                  <a:lnTo>
                    <a:pt x="3431" y="769"/>
                  </a:lnTo>
                  <a:lnTo>
                    <a:pt x="4229" y="0"/>
                  </a:lnTo>
                  <a:close/>
                </a:path>
              </a:pathLst>
            </a:custGeom>
            <a:solidFill>
              <a:srgbClr val="495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5"/>
            <p:cNvSpPr/>
            <p:nvPr/>
          </p:nvSpPr>
          <p:spPr>
            <a:xfrm>
              <a:off x="5200949" y="2226344"/>
              <a:ext cx="137856" cy="189063"/>
            </a:xfrm>
            <a:custGeom>
              <a:avLst/>
              <a:gdLst/>
              <a:ahLst/>
              <a:cxnLst/>
              <a:rect l="l" t="t" r="r" b="b"/>
              <a:pathLst>
                <a:path w="1976" h="2710" extrusionOk="0">
                  <a:moveTo>
                    <a:pt x="1975" y="0"/>
                  </a:moveTo>
                  <a:lnTo>
                    <a:pt x="1" y="2374"/>
                  </a:lnTo>
                  <a:lnTo>
                    <a:pt x="937" y="2709"/>
                  </a:lnTo>
                  <a:lnTo>
                    <a:pt x="1975" y="0"/>
                  </a:lnTo>
                  <a:close/>
                </a:path>
              </a:pathLst>
            </a:custGeom>
            <a:solidFill>
              <a:srgbClr val="ABC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5"/>
            <p:cNvSpPr/>
            <p:nvPr/>
          </p:nvSpPr>
          <p:spPr>
            <a:xfrm>
              <a:off x="5176740" y="2433895"/>
              <a:ext cx="154878" cy="112043"/>
            </a:xfrm>
            <a:custGeom>
              <a:avLst/>
              <a:gdLst/>
              <a:ahLst/>
              <a:cxnLst/>
              <a:rect l="l" t="t" r="r" b="b"/>
              <a:pathLst>
                <a:path w="2220" h="1606" extrusionOk="0">
                  <a:moveTo>
                    <a:pt x="936" y="0"/>
                  </a:moveTo>
                  <a:lnTo>
                    <a:pt x="0" y="975"/>
                  </a:lnTo>
                  <a:lnTo>
                    <a:pt x="2219" y="1606"/>
                  </a:lnTo>
                  <a:lnTo>
                    <a:pt x="936" y="0"/>
                  </a:lnTo>
                  <a:close/>
                </a:path>
              </a:pathLst>
            </a:custGeom>
            <a:solidFill>
              <a:srgbClr val="ABC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5"/>
            <p:cNvSpPr/>
            <p:nvPr/>
          </p:nvSpPr>
          <p:spPr>
            <a:xfrm>
              <a:off x="5780136" y="2506381"/>
              <a:ext cx="37534" cy="380638"/>
            </a:xfrm>
            <a:custGeom>
              <a:avLst/>
              <a:gdLst/>
              <a:ahLst/>
              <a:cxnLst/>
              <a:rect l="l" t="t" r="r" b="b"/>
              <a:pathLst>
                <a:path w="538" h="5456" extrusionOk="0">
                  <a:moveTo>
                    <a:pt x="1" y="0"/>
                  </a:moveTo>
                  <a:lnTo>
                    <a:pt x="1" y="5422"/>
                  </a:lnTo>
                  <a:lnTo>
                    <a:pt x="245" y="5456"/>
                  </a:lnTo>
                  <a:lnTo>
                    <a:pt x="537" y="5422"/>
                  </a:lnTo>
                  <a:lnTo>
                    <a:pt x="537" y="0"/>
                  </a:lnTo>
                  <a:close/>
                </a:path>
              </a:pathLst>
            </a:custGeom>
            <a:solidFill>
              <a:srgbClr val="8C4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5"/>
            <p:cNvSpPr/>
            <p:nvPr/>
          </p:nvSpPr>
          <p:spPr>
            <a:xfrm>
              <a:off x="5790321" y="2506381"/>
              <a:ext cx="27348" cy="378266"/>
            </a:xfrm>
            <a:custGeom>
              <a:avLst/>
              <a:gdLst/>
              <a:ahLst/>
              <a:cxnLst/>
              <a:rect l="l" t="t" r="r" b="b"/>
              <a:pathLst>
                <a:path w="392" h="5422" extrusionOk="0">
                  <a:moveTo>
                    <a:pt x="391" y="0"/>
                  </a:moveTo>
                  <a:lnTo>
                    <a:pt x="1" y="5422"/>
                  </a:lnTo>
                  <a:lnTo>
                    <a:pt x="391" y="5422"/>
                  </a:lnTo>
                  <a:lnTo>
                    <a:pt x="391" y="0"/>
                  </a:lnTo>
                  <a:close/>
                </a:path>
              </a:pathLst>
            </a:custGeom>
            <a:solidFill>
              <a:srgbClr val="402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5"/>
            <p:cNvSpPr/>
            <p:nvPr/>
          </p:nvSpPr>
          <p:spPr>
            <a:xfrm>
              <a:off x="5626514" y="2349758"/>
              <a:ext cx="364522" cy="280037"/>
            </a:xfrm>
            <a:custGeom>
              <a:avLst/>
              <a:gdLst/>
              <a:ahLst/>
              <a:cxnLst/>
              <a:rect l="l" t="t" r="r" b="b"/>
              <a:pathLst>
                <a:path w="5225" h="4014" extrusionOk="0">
                  <a:moveTo>
                    <a:pt x="2426" y="0"/>
                  </a:moveTo>
                  <a:lnTo>
                    <a:pt x="1" y="3228"/>
                  </a:lnTo>
                  <a:lnTo>
                    <a:pt x="2224" y="4014"/>
                  </a:lnTo>
                  <a:lnTo>
                    <a:pt x="3907" y="3589"/>
                  </a:lnTo>
                  <a:lnTo>
                    <a:pt x="5225" y="2769"/>
                  </a:lnTo>
                  <a:lnTo>
                    <a:pt x="2426" y="0"/>
                  </a:lnTo>
                  <a:close/>
                </a:path>
              </a:pathLst>
            </a:custGeom>
            <a:solidFill>
              <a:srgbClr val="4A5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5"/>
            <p:cNvSpPr/>
            <p:nvPr/>
          </p:nvSpPr>
          <p:spPr>
            <a:xfrm>
              <a:off x="5626514" y="2349758"/>
              <a:ext cx="169250" cy="280037"/>
            </a:xfrm>
            <a:custGeom>
              <a:avLst/>
              <a:gdLst/>
              <a:ahLst/>
              <a:cxnLst/>
              <a:rect l="l" t="t" r="r" b="b"/>
              <a:pathLst>
                <a:path w="2426" h="4014" extrusionOk="0">
                  <a:moveTo>
                    <a:pt x="2426" y="0"/>
                  </a:moveTo>
                  <a:lnTo>
                    <a:pt x="1" y="3228"/>
                  </a:lnTo>
                  <a:lnTo>
                    <a:pt x="2224" y="4014"/>
                  </a:lnTo>
                  <a:lnTo>
                    <a:pt x="2426" y="0"/>
                  </a:lnTo>
                  <a:close/>
                </a:path>
              </a:pathLst>
            </a:custGeom>
            <a:solidFill>
              <a:srgbClr val="809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5"/>
            <p:cNvSpPr/>
            <p:nvPr/>
          </p:nvSpPr>
          <p:spPr>
            <a:xfrm>
              <a:off x="5795693" y="2349758"/>
              <a:ext cx="195342" cy="250387"/>
            </a:xfrm>
            <a:custGeom>
              <a:avLst/>
              <a:gdLst/>
              <a:ahLst/>
              <a:cxnLst/>
              <a:rect l="l" t="t" r="r" b="b"/>
              <a:pathLst>
                <a:path w="2800" h="3589" extrusionOk="0">
                  <a:moveTo>
                    <a:pt x="1" y="0"/>
                  </a:moveTo>
                  <a:lnTo>
                    <a:pt x="1482" y="3589"/>
                  </a:lnTo>
                  <a:lnTo>
                    <a:pt x="2800" y="2769"/>
                  </a:lnTo>
                  <a:lnTo>
                    <a:pt x="1" y="0"/>
                  </a:lnTo>
                  <a:close/>
                </a:path>
              </a:pathLst>
            </a:custGeom>
            <a:solidFill>
              <a:srgbClr val="353D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5"/>
            <p:cNvSpPr/>
            <p:nvPr/>
          </p:nvSpPr>
          <p:spPr>
            <a:xfrm>
              <a:off x="5626514" y="2542868"/>
              <a:ext cx="364522" cy="118391"/>
            </a:xfrm>
            <a:custGeom>
              <a:avLst/>
              <a:gdLst/>
              <a:ahLst/>
              <a:cxnLst/>
              <a:rect l="l" t="t" r="r" b="b"/>
              <a:pathLst>
                <a:path w="5225" h="1697" extrusionOk="0">
                  <a:moveTo>
                    <a:pt x="5225" y="1"/>
                  </a:moveTo>
                  <a:lnTo>
                    <a:pt x="3907" y="821"/>
                  </a:lnTo>
                  <a:lnTo>
                    <a:pt x="2224" y="1246"/>
                  </a:lnTo>
                  <a:lnTo>
                    <a:pt x="1" y="460"/>
                  </a:lnTo>
                  <a:lnTo>
                    <a:pt x="1" y="460"/>
                  </a:lnTo>
                  <a:lnTo>
                    <a:pt x="932" y="1125"/>
                  </a:lnTo>
                  <a:lnTo>
                    <a:pt x="2426" y="1696"/>
                  </a:lnTo>
                  <a:lnTo>
                    <a:pt x="4109" y="1319"/>
                  </a:lnTo>
                  <a:lnTo>
                    <a:pt x="5225" y="1"/>
                  </a:lnTo>
                  <a:close/>
                </a:path>
              </a:pathLst>
            </a:custGeom>
            <a:solidFill>
              <a:srgbClr val="354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5"/>
            <p:cNvSpPr/>
            <p:nvPr/>
          </p:nvSpPr>
          <p:spPr>
            <a:xfrm>
              <a:off x="5639071" y="2242529"/>
              <a:ext cx="315129" cy="242015"/>
            </a:xfrm>
            <a:custGeom>
              <a:avLst/>
              <a:gdLst/>
              <a:ahLst/>
              <a:cxnLst/>
              <a:rect l="l" t="t" r="r" b="b"/>
              <a:pathLst>
                <a:path w="4517" h="3469" extrusionOk="0">
                  <a:moveTo>
                    <a:pt x="2096" y="0"/>
                  </a:moveTo>
                  <a:lnTo>
                    <a:pt x="1" y="2790"/>
                  </a:lnTo>
                  <a:lnTo>
                    <a:pt x="1924" y="3469"/>
                  </a:lnTo>
                  <a:lnTo>
                    <a:pt x="3379" y="3104"/>
                  </a:lnTo>
                  <a:lnTo>
                    <a:pt x="4517" y="2391"/>
                  </a:lnTo>
                  <a:lnTo>
                    <a:pt x="2096" y="0"/>
                  </a:lnTo>
                  <a:close/>
                </a:path>
              </a:pathLst>
            </a:custGeom>
            <a:solidFill>
              <a:srgbClr val="4A5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5"/>
            <p:cNvSpPr/>
            <p:nvPr/>
          </p:nvSpPr>
          <p:spPr>
            <a:xfrm>
              <a:off x="5639071" y="2242529"/>
              <a:ext cx="146227" cy="242015"/>
            </a:xfrm>
            <a:custGeom>
              <a:avLst/>
              <a:gdLst/>
              <a:ahLst/>
              <a:cxnLst/>
              <a:rect l="l" t="t" r="r" b="b"/>
              <a:pathLst>
                <a:path w="2096" h="3469" extrusionOk="0">
                  <a:moveTo>
                    <a:pt x="2096" y="0"/>
                  </a:moveTo>
                  <a:lnTo>
                    <a:pt x="1" y="2790"/>
                  </a:lnTo>
                  <a:lnTo>
                    <a:pt x="1924" y="3469"/>
                  </a:lnTo>
                  <a:lnTo>
                    <a:pt x="2096" y="0"/>
                  </a:lnTo>
                  <a:close/>
                </a:path>
              </a:pathLst>
            </a:custGeom>
            <a:solidFill>
              <a:srgbClr val="809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5"/>
            <p:cNvSpPr/>
            <p:nvPr/>
          </p:nvSpPr>
          <p:spPr>
            <a:xfrm>
              <a:off x="5785229" y="2242529"/>
              <a:ext cx="168971" cy="216551"/>
            </a:xfrm>
            <a:custGeom>
              <a:avLst/>
              <a:gdLst/>
              <a:ahLst/>
              <a:cxnLst/>
              <a:rect l="l" t="t" r="r" b="b"/>
              <a:pathLst>
                <a:path w="2422" h="3104" extrusionOk="0">
                  <a:moveTo>
                    <a:pt x="1" y="0"/>
                  </a:moveTo>
                  <a:lnTo>
                    <a:pt x="1284" y="3104"/>
                  </a:lnTo>
                  <a:lnTo>
                    <a:pt x="2422" y="2391"/>
                  </a:lnTo>
                  <a:lnTo>
                    <a:pt x="1" y="0"/>
                  </a:lnTo>
                  <a:close/>
                </a:path>
              </a:pathLst>
            </a:custGeom>
            <a:solidFill>
              <a:srgbClr val="344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5"/>
            <p:cNvSpPr/>
            <p:nvPr/>
          </p:nvSpPr>
          <p:spPr>
            <a:xfrm>
              <a:off x="5639071" y="2409338"/>
              <a:ext cx="315129" cy="102485"/>
            </a:xfrm>
            <a:custGeom>
              <a:avLst/>
              <a:gdLst/>
              <a:ahLst/>
              <a:cxnLst/>
              <a:rect l="l" t="t" r="r" b="b"/>
              <a:pathLst>
                <a:path w="4517" h="1469" extrusionOk="0">
                  <a:moveTo>
                    <a:pt x="4517" y="0"/>
                  </a:moveTo>
                  <a:lnTo>
                    <a:pt x="3379" y="713"/>
                  </a:lnTo>
                  <a:lnTo>
                    <a:pt x="1924" y="1078"/>
                  </a:lnTo>
                  <a:lnTo>
                    <a:pt x="1" y="399"/>
                  </a:lnTo>
                  <a:lnTo>
                    <a:pt x="782" y="1099"/>
                  </a:lnTo>
                  <a:lnTo>
                    <a:pt x="2096" y="1468"/>
                  </a:lnTo>
                  <a:lnTo>
                    <a:pt x="3551" y="1138"/>
                  </a:lnTo>
                  <a:lnTo>
                    <a:pt x="4517" y="0"/>
                  </a:lnTo>
                  <a:close/>
                </a:path>
              </a:pathLst>
            </a:custGeom>
            <a:solidFill>
              <a:srgbClr val="354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5"/>
            <p:cNvSpPr/>
            <p:nvPr/>
          </p:nvSpPr>
          <p:spPr>
            <a:xfrm>
              <a:off x="5660350" y="2140393"/>
              <a:ext cx="257921" cy="211807"/>
            </a:xfrm>
            <a:custGeom>
              <a:avLst/>
              <a:gdLst/>
              <a:ahLst/>
              <a:cxnLst/>
              <a:rect l="l" t="t" r="r" b="b"/>
              <a:pathLst>
                <a:path w="3697" h="3036" extrusionOk="0">
                  <a:moveTo>
                    <a:pt x="1726" y="1"/>
                  </a:moveTo>
                  <a:lnTo>
                    <a:pt x="1" y="2533"/>
                  </a:lnTo>
                  <a:lnTo>
                    <a:pt x="1576" y="3035"/>
                  </a:lnTo>
                  <a:lnTo>
                    <a:pt x="2847" y="2713"/>
                  </a:lnTo>
                  <a:lnTo>
                    <a:pt x="3697" y="2391"/>
                  </a:lnTo>
                  <a:lnTo>
                    <a:pt x="1726" y="1"/>
                  </a:lnTo>
                  <a:close/>
                </a:path>
              </a:pathLst>
            </a:custGeom>
            <a:solidFill>
              <a:srgbClr val="4A5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5"/>
            <p:cNvSpPr/>
            <p:nvPr/>
          </p:nvSpPr>
          <p:spPr>
            <a:xfrm>
              <a:off x="5660350" y="2140393"/>
              <a:ext cx="120484" cy="211807"/>
            </a:xfrm>
            <a:custGeom>
              <a:avLst/>
              <a:gdLst/>
              <a:ahLst/>
              <a:cxnLst/>
              <a:rect l="l" t="t" r="r" b="b"/>
              <a:pathLst>
                <a:path w="1727" h="3036" extrusionOk="0">
                  <a:moveTo>
                    <a:pt x="1726" y="1"/>
                  </a:moveTo>
                  <a:lnTo>
                    <a:pt x="1" y="2533"/>
                  </a:lnTo>
                  <a:lnTo>
                    <a:pt x="1576" y="3035"/>
                  </a:lnTo>
                  <a:lnTo>
                    <a:pt x="1726" y="1"/>
                  </a:lnTo>
                  <a:close/>
                </a:path>
              </a:pathLst>
            </a:custGeom>
            <a:solidFill>
              <a:srgbClr val="809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5"/>
            <p:cNvSpPr/>
            <p:nvPr/>
          </p:nvSpPr>
          <p:spPr>
            <a:xfrm>
              <a:off x="5780764" y="2140393"/>
              <a:ext cx="137507" cy="189342"/>
            </a:xfrm>
            <a:custGeom>
              <a:avLst/>
              <a:gdLst/>
              <a:ahLst/>
              <a:cxnLst/>
              <a:rect l="l" t="t" r="r" b="b"/>
              <a:pathLst>
                <a:path w="1971" h="2714" extrusionOk="0">
                  <a:moveTo>
                    <a:pt x="0" y="1"/>
                  </a:moveTo>
                  <a:lnTo>
                    <a:pt x="1121" y="2713"/>
                  </a:lnTo>
                  <a:lnTo>
                    <a:pt x="1971" y="2391"/>
                  </a:lnTo>
                  <a:lnTo>
                    <a:pt x="0" y="1"/>
                  </a:lnTo>
                  <a:close/>
                </a:path>
              </a:pathLst>
            </a:custGeom>
            <a:solidFill>
              <a:srgbClr val="40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5"/>
            <p:cNvSpPr/>
            <p:nvPr/>
          </p:nvSpPr>
          <p:spPr>
            <a:xfrm>
              <a:off x="5660350" y="2307202"/>
              <a:ext cx="257921" cy="77300"/>
            </a:xfrm>
            <a:custGeom>
              <a:avLst/>
              <a:gdLst/>
              <a:ahLst/>
              <a:cxnLst/>
              <a:rect l="l" t="t" r="r" b="b"/>
              <a:pathLst>
                <a:path w="3697" h="1108" extrusionOk="0">
                  <a:moveTo>
                    <a:pt x="3697" y="0"/>
                  </a:moveTo>
                  <a:lnTo>
                    <a:pt x="2847" y="322"/>
                  </a:lnTo>
                  <a:lnTo>
                    <a:pt x="1576" y="644"/>
                  </a:lnTo>
                  <a:lnTo>
                    <a:pt x="812" y="528"/>
                  </a:lnTo>
                  <a:lnTo>
                    <a:pt x="1" y="142"/>
                  </a:lnTo>
                  <a:lnTo>
                    <a:pt x="576" y="786"/>
                  </a:lnTo>
                  <a:lnTo>
                    <a:pt x="1726" y="1108"/>
                  </a:lnTo>
                  <a:lnTo>
                    <a:pt x="3001" y="825"/>
                  </a:lnTo>
                  <a:lnTo>
                    <a:pt x="3697" y="0"/>
                  </a:lnTo>
                  <a:close/>
                </a:path>
              </a:pathLst>
            </a:custGeom>
            <a:solidFill>
              <a:srgbClr val="354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5"/>
            <p:cNvSpPr/>
            <p:nvPr/>
          </p:nvSpPr>
          <p:spPr>
            <a:xfrm>
              <a:off x="5660350" y="2140393"/>
              <a:ext cx="120484" cy="201900"/>
            </a:xfrm>
            <a:custGeom>
              <a:avLst/>
              <a:gdLst/>
              <a:ahLst/>
              <a:cxnLst/>
              <a:rect l="l" t="t" r="r" b="b"/>
              <a:pathLst>
                <a:path w="1727" h="2894" extrusionOk="0">
                  <a:moveTo>
                    <a:pt x="1726" y="1"/>
                  </a:moveTo>
                  <a:lnTo>
                    <a:pt x="1" y="2533"/>
                  </a:lnTo>
                  <a:lnTo>
                    <a:pt x="816" y="2894"/>
                  </a:lnTo>
                  <a:lnTo>
                    <a:pt x="1726" y="1"/>
                  </a:lnTo>
                  <a:close/>
                </a:path>
              </a:pathLst>
            </a:custGeom>
            <a:solidFill>
              <a:srgbClr val="96B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5"/>
            <p:cNvSpPr/>
            <p:nvPr/>
          </p:nvSpPr>
          <p:spPr>
            <a:xfrm>
              <a:off x="5639071" y="2362037"/>
              <a:ext cx="135484" cy="119856"/>
            </a:xfrm>
            <a:custGeom>
              <a:avLst/>
              <a:gdLst/>
              <a:ahLst/>
              <a:cxnLst/>
              <a:rect l="l" t="t" r="r" b="b"/>
              <a:pathLst>
                <a:path w="1942" h="1718" extrusionOk="0">
                  <a:moveTo>
                    <a:pt x="821" y="0"/>
                  </a:moveTo>
                  <a:lnTo>
                    <a:pt x="1" y="1043"/>
                  </a:lnTo>
                  <a:lnTo>
                    <a:pt x="1941" y="1717"/>
                  </a:lnTo>
                  <a:lnTo>
                    <a:pt x="821" y="0"/>
                  </a:lnTo>
                  <a:close/>
                </a:path>
              </a:pathLst>
            </a:custGeom>
            <a:solidFill>
              <a:srgbClr val="96B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5"/>
            <p:cNvSpPr/>
            <p:nvPr/>
          </p:nvSpPr>
          <p:spPr>
            <a:xfrm>
              <a:off x="5122812" y="2569519"/>
              <a:ext cx="30627" cy="452007"/>
            </a:xfrm>
            <a:custGeom>
              <a:avLst/>
              <a:gdLst/>
              <a:ahLst/>
              <a:cxnLst/>
              <a:rect l="l" t="t" r="r" b="b"/>
              <a:pathLst>
                <a:path w="439" h="6479" extrusionOk="0">
                  <a:moveTo>
                    <a:pt x="1" y="1"/>
                  </a:moveTo>
                  <a:lnTo>
                    <a:pt x="1" y="6435"/>
                  </a:lnTo>
                  <a:lnTo>
                    <a:pt x="198" y="6478"/>
                  </a:lnTo>
                  <a:lnTo>
                    <a:pt x="438" y="6435"/>
                  </a:lnTo>
                  <a:lnTo>
                    <a:pt x="438" y="1"/>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5"/>
            <p:cNvSpPr/>
            <p:nvPr/>
          </p:nvSpPr>
          <p:spPr>
            <a:xfrm>
              <a:off x="5131184" y="2569519"/>
              <a:ext cx="22255" cy="449008"/>
            </a:xfrm>
            <a:custGeom>
              <a:avLst/>
              <a:gdLst/>
              <a:ahLst/>
              <a:cxnLst/>
              <a:rect l="l" t="t" r="r" b="b"/>
              <a:pathLst>
                <a:path w="319" h="6436" extrusionOk="0">
                  <a:moveTo>
                    <a:pt x="318" y="1"/>
                  </a:moveTo>
                  <a:lnTo>
                    <a:pt x="1" y="6435"/>
                  </a:lnTo>
                  <a:lnTo>
                    <a:pt x="318" y="6435"/>
                  </a:lnTo>
                  <a:lnTo>
                    <a:pt x="318" y="1"/>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5"/>
            <p:cNvSpPr/>
            <p:nvPr/>
          </p:nvSpPr>
          <p:spPr>
            <a:xfrm>
              <a:off x="4991654" y="2426988"/>
              <a:ext cx="301315" cy="374080"/>
            </a:xfrm>
            <a:custGeom>
              <a:avLst/>
              <a:gdLst/>
              <a:ahLst/>
              <a:cxnLst/>
              <a:rect l="l" t="t" r="r" b="b"/>
              <a:pathLst>
                <a:path w="4319" h="5362" extrusionOk="0">
                  <a:moveTo>
                    <a:pt x="2198" y="1"/>
                  </a:moveTo>
                  <a:lnTo>
                    <a:pt x="0" y="1602"/>
                  </a:lnTo>
                  <a:lnTo>
                    <a:pt x="82" y="4001"/>
                  </a:lnTo>
                  <a:lnTo>
                    <a:pt x="1361" y="5362"/>
                  </a:lnTo>
                  <a:lnTo>
                    <a:pt x="2919" y="5362"/>
                  </a:lnTo>
                  <a:lnTo>
                    <a:pt x="4040" y="4362"/>
                  </a:lnTo>
                  <a:lnTo>
                    <a:pt x="4319" y="1962"/>
                  </a:lnTo>
                  <a:lnTo>
                    <a:pt x="2198" y="1"/>
                  </a:lnTo>
                  <a:close/>
                </a:path>
              </a:pathLst>
            </a:custGeom>
            <a:solidFill>
              <a:srgbClr val="698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5"/>
            <p:cNvSpPr/>
            <p:nvPr/>
          </p:nvSpPr>
          <p:spPr>
            <a:xfrm>
              <a:off x="4991654" y="2426988"/>
              <a:ext cx="161785" cy="142600"/>
            </a:xfrm>
            <a:custGeom>
              <a:avLst/>
              <a:gdLst/>
              <a:ahLst/>
              <a:cxnLst/>
              <a:rect l="l" t="t" r="r" b="b"/>
              <a:pathLst>
                <a:path w="2319" h="2044" extrusionOk="0">
                  <a:moveTo>
                    <a:pt x="2198" y="1"/>
                  </a:moveTo>
                  <a:lnTo>
                    <a:pt x="0" y="1602"/>
                  </a:lnTo>
                  <a:lnTo>
                    <a:pt x="2318" y="2044"/>
                  </a:lnTo>
                  <a:lnTo>
                    <a:pt x="2198" y="1"/>
                  </a:lnTo>
                  <a:close/>
                </a:path>
              </a:pathLst>
            </a:custGeom>
            <a:solidFill>
              <a:srgbClr val="95B2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5"/>
            <p:cNvSpPr/>
            <p:nvPr/>
          </p:nvSpPr>
          <p:spPr>
            <a:xfrm>
              <a:off x="4991654" y="2538682"/>
              <a:ext cx="161785" cy="167506"/>
            </a:xfrm>
            <a:custGeom>
              <a:avLst/>
              <a:gdLst/>
              <a:ahLst/>
              <a:cxnLst/>
              <a:rect l="l" t="t" r="r" b="b"/>
              <a:pathLst>
                <a:path w="2319" h="2401" extrusionOk="0">
                  <a:moveTo>
                    <a:pt x="0" y="1"/>
                  </a:moveTo>
                  <a:lnTo>
                    <a:pt x="82" y="2400"/>
                  </a:lnTo>
                  <a:lnTo>
                    <a:pt x="2318" y="443"/>
                  </a:lnTo>
                  <a:lnTo>
                    <a:pt x="0" y="1"/>
                  </a:lnTo>
                  <a:close/>
                </a:path>
              </a:pathLst>
            </a:custGeom>
            <a:solidFill>
              <a:srgbClr val="7C9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5"/>
            <p:cNvSpPr/>
            <p:nvPr/>
          </p:nvSpPr>
          <p:spPr>
            <a:xfrm>
              <a:off x="5086604" y="2731234"/>
              <a:ext cx="186900" cy="69835"/>
            </a:xfrm>
            <a:custGeom>
              <a:avLst/>
              <a:gdLst/>
              <a:ahLst/>
              <a:cxnLst/>
              <a:rect l="l" t="t" r="r" b="b"/>
              <a:pathLst>
                <a:path w="2679" h="1001" extrusionOk="0">
                  <a:moveTo>
                    <a:pt x="2679" y="1"/>
                  </a:moveTo>
                  <a:lnTo>
                    <a:pt x="0" y="1001"/>
                  </a:lnTo>
                  <a:lnTo>
                    <a:pt x="1558" y="1001"/>
                  </a:lnTo>
                  <a:lnTo>
                    <a:pt x="2679" y="1"/>
                  </a:lnTo>
                  <a:close/>
                </a:path>
              </a:pathLst>
            </a:custGeom>
            <a:solidFill>
              <a:srgbClr val="495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5"/>
            <p:cNvSpPr/>
            <p:nvPr/>
          </p:nvSpPr>
          <p:spPr>
            <a:xfrm>
              <a:off x="5153369" y="2563868"/>
              <a:ext cx="139600" cy="167436"/>
            </a:xfrm>
            <a:custGeom>
              <a:avLst/>
              <a:gdLst/>
              <a:ahLst/>
              <a:cxnLst/>
              <a:rect l="l" t="t" r="r" b="b"/>
              <a:pathLst>
                <a:path w="2001" h="2400" extrusionOk="0">
                  <a:moveTo>
                    <a:pt x="2001" y="0"/>
                  </a:moveTo>
                  <a:lnTo>
                    <a:pt x="0" y="82"/>
                  </a:lnTo>
                  <a:lnTo>
                    <a:pt x="1722" y="2400"/>
                  </a:lnTo>
                  <a:lnTo>
                    <a:pt x="2001" y="0"/>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5"/>
            <p:cNvSpPr/>
            <p:nvPr/>
          </p:nvSpPr>
          <p:spPr>
            <a:xfrm>
              <a:off x="5086604" y="2569519"/>
              <a:ext cx="186900" cy="231550"/>
            </a:xfrm>
            <a:custGeom>
              <a:avLst/>
              <a:gdLst/>
              <a:ahLst/>
              <a:cxnLst/>
              <a:rect l="l" t="t" r="r" b="b"/>
              <a:pathLst>
                <a:path w="2679" h="3319" extrusionOk="0">
                  <a:moveTo>
                    <a:pt x="957" y="1"/>
                  </a:moveTo>
                  <a:lnTo>
                    <a:pt x="0" y="3319"/>
                  </a:lnTo>
                  <a:lnTo>
                    <a:pt x="2679" y="2319"/>
                  </a:lnTo>
                  <a:lnTo>
                    <a:pt x="957" y="1"/>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5"/>
            <p:cNvSpPr/>
            <p:nvPr/>
          </p:nvSpPr>
          <p:spPr>
            <a:xfrm>
              <a:off x="5961036" y="2310481"/>
              <a:ext cx="554074" cy="666395"/>
            </a:xfrm>
            <a:custGeom>
              <a:avLst/>
              <a:gdLst/>
              <a:ahLst/>
              <a:cxnLst/>
              <a:rect l="l" t="t" r="r" b="b"/>
              <a:pathLst>
                <a:path w="7942" h="9552" extrusionOk="0">
                  <a:moveTo>
                    <a:pt x="3276" y="1"/>
                  </a:moveTo>
                  <a:lnTo>
                    <a:pt x="378" y="3113"/>
                  </a:lnTo>
                  <a:lnTo>
                    <a:pt x="1" y="7886"/>
                  </a:lnTo>
                  <a:lnTo>
                    <a:pt x="3327" y="9552"/>
                  </a:lnTo>
                  <a:lnTo>
                    <a:pt x="7942" y="8852"/>
                  </a:lnTo>
                  <a:lnTo>
                    <a:pt x="6710" y="1984"/>
                  </a:lnTo>
                  <a:lnTo>
                    <a:pt x="3276" y="1"/>
                  </a:lnTo>
                  <a:close/>
                </a:path>
              </a:pathLst>
            </a:custGeom>
            <a:solidFill>
              <a:srgbClr val="72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5"/>
            <p:cNvSpPr/>
            <p:nvPr/>
          </p:nvSpPr>
          <p:spPr>
            <a:xfrm>
              <a:off x="5961036" y="2647377"/>
              <a:ext cx="262107" cy="329500"/>
            </a:xfrm>
            <a:custGeom>
              <a:avLst/>
              <a:gdLst/>
              <a:ahLst/>
              <a:cxnLst/>
              <a:rect l="l" t="t" r="r" b="b"/>
              <a:pathLst>
                <a:path w="3757" h="4723" extrusionOk="0">
                  <a:moveTo>
                    <a:pt x="3757" y="1"/>
                  </a:moveTo>
                  <a:lnTo>
                    <a:pt x="1" y="3057"/>
                  </a:lnTo>
                  <a:lnTo>
                    <a:pt x="3327" y="4723"/>
                  </a:lnTo>
                  <a:lnTo>
                    <a:pt x="3757" y="1"/>
                  </a:lnTo>
                  <a:close/>
                </a:path>
              </a:pathLst>
            </a:custGeom>
            <a:solidFill>
              <a:srgbClr val="7A4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5"/>
            <p:cNvSpPr/>
            <p:nvPr/>
          </p:nvSpPr>
          <p:spPr>
            <a:xfrm>
              <a:off x="5961036" y="2527590"/>
              <a:ext cx="262107" cy="333128"/>
            </a:xfrm>
            <a:custGeom>
              <a:avLst/>
              <a:gdLst/>
              <a:ahLst/>
              <a:cxnLst/>
              <a:rect l="l" t="t" r="r" b="b"/>
              <a:pathLst>
                <a:path w="3757" h="4775" extrusionOk="0">
                  <a:moveTo>
                    <a:pt x="378" y="1"/>
                  </a:moveTo>
                  <a:lnTo>
                    <a:pt x="1" y="4774"/>
                  </a:lnTo>
                  <a:lnTo>
                    <a:pt x="3757" y="1718"/>
                  </a:lnTo>
                  <a:lnTo>
                    <a:pt x="378" y="1"/>
                  </a:lnTo>
                  <a:close/>
                </a:path>
              </a:pathLst>
            </a:custGeom>
            <a:solidFill>
              <a:srgbClr val="8E48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5"/>
            <p:cNvSpPr/>
            <p:nvPr/>
          </p:nvSpPr>
          <p:spPr>
            <a:xfrm>
              <a:off x="5987407" y="2520125"/>
              <a:ext cx="295664" cy="127321"/>
            </a:xfrm>
            <a:custGeom>
              <a:avLst/>
              <a:gdLst/>
              <a:ahLst/>
              <a:cxnLst/>
              <a:rect l="l" t="t" r="r" b="b"/>
              <a:pathLst>
                <a:path w="4238" h="1825" extrusionOk="0">
                  <a:moveTo>
                    <a:pt x="4237" y="1"/>
                  </a:moveTo>
                  <a:lnTo>
                    <a:pt x="0" y="108"/>
                  </a:lnTo>
                  <a:lnTo>
                    <a:pt x="3379" y="1825"/>
                  </a:lnTo>
                  <a:lnTo>
                    <a:pt x="4237" y="1"/>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5"/>
            <p:cNvSpPr/>
            <p:nvPr/>
          </p:nvSpPr>
          <p:spPr>
            <a:xfrm>
              <a:off x="5987407" y="2437802"/>
              <a:ext cx="299501" cy="89857"/>
            </a:xfrm>
            <a:custGeom>
              <a:avLst/>
              <a:gdLst/>
              <a:ahLst/>
              <a:cxnLst/>
              <a:rect l="l" t="t" r="r" b="b"/>
              <a:pathLst>
                <a:path w="4293" h="1288" extrusionOk="0">
                  <a:moveTo>
                    <a:pt x="4293" y="0"/>
                  </a:moveTo>
                  <a:lnTo>
                    <a:pt x="0" y="1288"/>
                  </a:lnTo>
                  <a:lnTo>
                    <a:pt x="4237" y="1181"/>
                  </a:lnTo>
                  <a:lnTo>
                    <a:pt x="4293"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5"/>
            <p:cNvSpPr/>
            <p:nvPr/>
          </p:nvSpPr>
          <p:spPr>
            <a:xfrm>
              <a:off x="5987407" y="2310481"/>
              <a:ext cx="299501" cy="217178"/>
            </a:xfrm>
            <a:custGeom>
              <a:avLst/>
              <a:gdLst/>
              <a:ahLst/>
              <a:cxnLst/>
              <a:rect l="l" t="t" r="r" b="b"/>
              <a:pathLst>
                <a:path w="4293" h="3113" extrusionOk="0">
                  <a:moveTo>
                    <a:pt x="2898" y="1"/>
                  </a:moveTo>
                  <a:lnTo>
                    <a:pt x="0" y="3113"/>
                  </a:lnTo>
                  <a:lnTo>
                    <a:pt x="4293" y="1825"/>
                  </a:lnTo>
                  <a:lnTo>
                    <a:pt x="2898" y="1"/>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5"/>
            <p:cNvSpPr/>
            <p:nvPr/>
          </p:nvSpPr>
          <p:spPr>
            <a:xfrm>
              <a:off x="6283000" y="2437802"/>
              <a:ext cx="232108" cy="490239"/>
            </a:xfrm>
            <a:custGeom>
              <a:avLst/>
              <a:gdLst/>
              <a:ahLst/>
              <a:cxnLst/>
              <a:rect l="l" t="t" r="r" b="b"/>
              <a:pathLst>
                <a:path w="3327" h="7027" extrusionOk="0">
                  <a:moveTo>
                    <a:pt x="56" y="0"/>
                  </a:moveTo>
                  <a:lnTo>
                    <a:pt x="0" y="1181"/>
                  </a:lnTo>
                  <a:lnTo>
                    <a:pt x="3327" y="7027"/>
                  </a:lnTo>
                  <a:lnTo>
                    <a:pt x="3327" y="7027"/>
                  </a:lnTo>
                  <a:lnTo>
                    <a:pt x="56"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5"/>
            <p:cNvSpPr/>
            <p:nvPr/>
          </p:nvSpPr>
          <p:spPr>
            <a:xfrm>
              <a:off x="6193143" y="2767163"/>
              <a:ext cx="321965" cy="209714"/>
            </a:xfrm>
            <a:custGeom>
              <a:avLst/>
              <a:gdLst/>
              <a:ahLst/>
              <a:cxnLst/>
              <a:rect l="l" t="t" r="r" b="b"/>
              <a:pathLst>
                <a:path w="4615" h="3006" extrusionOk="0">
                  <a:moveTo>
                    <a:pt x="1717" y="1"/>
                  </a:moveTo>
                  <a:lnTo>
                    <a:pt x="0" y="3006"/>
                  </a:lnTo>
                  <a:lnTo>
                    <a:pt x="4615" y="2306"/>
                  </a:lnTo>
                  <a:lnTo>
                    <a:pt x="1717" y="1"/>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5"/>
            <p:cNvSpPr/>
            <p:nvPr/>
          </p:nvSpPr>
          <p:spPr>
            <a:xfrm>
              <a:off x="6283000" y="2519497"/>
              <a:ext cx="232108" cy="408544"/>
            </a:xfrm>
            <a:custGeom>
              <a:avLst/>
              <a:gdLst/>
              <a:ahLst/>
              <a:cxnLst/>
              <a:rect l="l" t="t" r="r" b="b"/>
              <a:pathLst>
                <a:path w="3327" h="5856" extrusionOk="0">
                  <a:moveTo>
                    <a:pt x="1" y="1"/>
                  </a:moveTo>
                  <a:cubicBezTo>
                    <a:pt x="0" y="1"/>
                    <a:pt x="0" y="4"/>
                    <a:pt x="0" y="10"/>
                  </a:cubicBezTo>
                  <a:cubicBezTo>
                    <a:pt x="0" y="17"/>
                    <a:pt x="4" y="30"/>
                    <a:pt x="11" y="48"/>
                  </a:cubicBezTo>
                  <a:lnTo>
                    <a:pt x="11" y="48"/>
                  </a:lnTo>
                  <a:cubicBezTo>
                    <a:pt x="6" y="17"/>
                    <a:pt x="3" y="1"/>
                    <a:pt x="1" y="1"/>
                  </a:cubicBezTo>
                  <a:close/>
                  <a:moveTo>
                    <a:pt x="11" y="48"/>
                  </a:moveTo>
                  <a:lnTo>
                    <a:pt x="11" y="48"/>
                  </a:lnTo>
                  <a:cubicBezTo>
                    <a:pt x="77" y="471"/>
                    <a:pt x="429" y="3551"/>
                    <a:pt x="429" y="3551"/>
                  </a:cubicBezTo>
                  <a:lnTo>
                    <a:pt x="3327" y="5856"/>
                  </a:lnTo>
                  <a:cubicBezTo>
                    <a:pt x="3327" y="5856"/>
                    <a:pt x="217" y="592"/>
                    <a:pt x="11" y="48"/>
                  </a:cubicBezTo>
                  <a:close/>
                </a:path>
              </a:pathLst>
            </a:custGeom>
            <a:solidFill>
              <a:srgbClr val="66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5"/>
            <p:cNvSpPr/>
            <p:nvPr/>
          </p:nvSpPr>
          <p:spPr>
            <a:xfrm>
              <a:off x="6286837" y="2437802"/>
              <a:ext cx="228271" cy="490239"/>
            </a:xfrm>
            <a:custGeom>
              <a:avLst/>
              <a:gdLst/>
              <a:ahLst/>
              <a:cxnLst/>
              <a:rect l="l" t="t" r="r" b="b"/>
              <a:pathLst>
                <a:path w="3272" h="7027" extrusionOk="0">
                  <a:moveTo>
                    <a:pt x="1" y="0"/>
                  </a:moveTo>
                  <a:lnTo>
                    <a:pt x="3272" y="7027"/>
                  </a:lnTo>
                  <a:lnTo>
                    <a:pt x="2040" y="159"/>
                  </a:lnTo>
                  <a:lnTo>
                    <a:pt x="1" y="0"/>
                  </a:lnTo>
                  <a:close/>
                </a:path>
              </a:pathLst>
            </a:custGeom>
            <a:solidFill>
              <a:srgbClr val="66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5"/>
            <p:cNvSpPr/>
            <p:nvPr/>
          </p:nvSpPr>
          <p:spPr>
            <a:xfrm>
              <a:off x="6279372" y="2883113"/>
              <a:ext cx="97392" cy="112322"/>
            </a:xfrm>
            <a:custGeom>
              <a:avLst/>
              <a:gdLst/>
              <a:ahLst/>
              <a:cxnLst/>
              <a:rect l="l" t="t" r="r" b="b"/>
              <a:pathLst>
                <a:path w="1396" h="1610" extrusionOk="0">
                  <a:moveTo>
                    <a:pt x="803" y="0"/>
                  </a:moveTo>
                  <a:lnTo>
                    <a:pt x="1" y="1232"/>
                  </a:lnTo>
                  <a:lnTo>
                    <a:pt x="1396" y="1610"/>
                  </a:lnTo>
                  <a:lnTo>
                    <a:pt x="803" y="0"/>
                  </a:lnTo>
                  <a:close/>
                </a:path>
              </a:pathLst>
            </a:custGeom>
            <a:solidFill>
              <a:srgbClr val="8E48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5"/>
            <p:cNvSpPr/>
            <p:nvPr/>
          </p:nvSpPr>
          <p:spPr>
            <a:xfrm>
              <a:off x="6335393" y="2883113"/>
              <a:ext cx="123763" cy="112322"/>
            </a:xfrm>
            <a:custGeom>
              <a:avLst/>
              <a:gdLst/>
              <a:ahLst/>
              <a:cxnLst/>
              <a:rect l="l" t="t" r="r" b="b"/>
              <a:pathLst>
                <a:path w="1774" h="1610" extrusionOk="0">
                  <a:moveTo>
                    <a:pt x="0" y="0"/>
                  </a:moveTo>
                  <a:lnTo>
                    <a:pt x="593" y="1610"/>
                  </a:lnTo>
                  <a:lnTo>
                    <a:pt x="1773" y="1232"/>
                  </a:lnTo>
                  <a:lnTo>
                    <a:pt x="0" y="0"/>
                  </a:lnTo>
                  <a:close/>
                </a:path>
              </a:pathLst>
            </a:custGeom>
            <a:solidFill>
              <a:srgbClr val="72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5"/>
            <p:cNvSpPr/>
            <p:nvPr/>
          </p:nvSpPr>
          <p:spPr>
            <a:xfrm>
              <a:off x="6447645" y="2834556"/>
              <a:ext cx="108833" cy="134856"/>
            </a:xfrm>
            <a:custGeom>
              <a:avLst/>
              <a:gdLst/>
              <a:ahLst/>
              <a:cxnLst/>
              <a:rect l="l" t="t" r="r" b="b"/>
              <a:pathLst>
                <a:path w="1560" h="1933" extrusionOk="0">
                  <a:moveTo>
                    <a:pt x="1345" y="1"/>
                  </a:moveTo>
                  <a:lnTo>
                    <a:pt x="1" y="1555"/>
                  </a:lnTo>
                  <a:lnTo>
                    <a:pt x="1559" y="1932"/>
                  </a:lnTo>
                  <a:lnTo>
                    <a:pt x="1345" y="1"/>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5"/>
            <p:cNvSpPr/>
            <p:nvPr/>
          </p:nvSpPr>
          <p:spPr>
            <a:xfrm>
              <a:off x="6541409" y="2834556"/>
              <a:ext cx="78555" cy="134856"/>
            </a:xfrm>
            <a:custGeom>
              <a:avLst/>
              <a:gdLst/>
              <a:ahLst/>
              <a:cxnLst/>
              <a:rect l="l" t="t" r="r" b="b"/>
              <a:pathLst>
                <a:path w="1126" h="1933" extrusionOk="0">
                  <a:moveTo>
                    <a:pt x="1" y="1"/>
                  </a:moveTo>
                  <a:lnTo>
                    <a:pt x="215" y="1932"/>
                  </a:lnTo>
                  <a:lnTo>
                    <a:pt x="1125" y="1233"/>
                  </a:lnTo>
                  <a:lnTo>
                    <a:pt x="1" y="1"/>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5"/>
            <p:cNvSpPr/>
            <p:nvPr/>
          </p:nvSpPr>
          <p:spPr>
            <a:xfrm>
              <a:off x="5807693" y="2853114"/>
              <a:ext cx="84555" cy="104927"/>
            </a:xfrm>
            <a:custGeom>
              <a:avLst/>
              <a:gdLst/>
              <a:ahLst/>
              <a:cxnLst/>
              <a:rect l="l" t="t" r="r" b="b"/>
              <a:pathLst>
                <a:path w="1212" h="1504" extrusionOk="0">
                  <a:moveTo>
                    <a:pt x="1044" y="1"/>
                  </a:moveTo>
                  <a:lnTo>
                    <a:pt x="1" y="1211"/>
                  </a:lnTo>
                  <a:lnTo>
                    <a:pt x="1211" y="1503"/>
                  </a:lnTo>
                  <a:lnTo>
                    <a:pt x="1044" y="1"/>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5"/>
            <p:cNvSpPr/>
            <p:nvPr/>
          </p:nvSpPr>
          <p:spPr>
            <a:xfrm>
              <a:off x="5880457" y="2853114"/>
              <a:ext cx="61184" cy="104927"/>
            </a:xfrm>
            <a:custGeom>
              <a:avLst/>
              <a:gdLst/>
              <a:ahLst/>
              <a:cxnLst/>
              <a:rect l="l" t="t" r="r" b="b"/>
              <a:pathLst>
                <a:path w="877" h="1504" extrusionOk="0">
                  <a:moveTo>
                    <a:pt x="1" y="1"/>
                  </a:moveTo>
                  <a:lnTo>
                    <a:pt x="168" y="1503"/>
                  </a:lnTo>
                  <a:lnTo>
                    <a:pt x="876" y="1014"/>
                  </a:lnTo>
                  <a:lnTo>
                    <a:pt x="1" y="1"/>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5"/>
            <p:cNvSpPr/>
            <p:nvPr/>
          </p:nvSpPr>
          <p:spPr>
            <a:xfrm>
              <a:off x="6577338" y="2574960"/>
              <a:ext cx="37813" cy="424380"/>
            </a:xfrm>
            <a:custGeom>
              <a:avLst/>
              <a:gdLst/>
              <a:ahLst/>
              <a:cxnLst/>
              <a:rect l="l" t="t" r="r" b="b"/>
              <a:pathLst>
                <a:path w="542" h="6083" extrusionOk="0">
                  <a:moveTo>
                    <a:pt x="1" y="0"/>
                  </a:moveTo>
                  <a:lnTo>
                    <a:pt x="1" y="6044"/>
                  </a:lnTo>
                  <a:lnTo>
                    <a:pt x="245" y="6083"/>
                  </a:lnTo>
                  <a:lnTo>
                    <a:pt x="542" y="6044"/>
                  </a:lnTo>
                  <a:lnTo>
                    <a:pt x="542" y="0"/>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5"/>
            <p:cNvSpPr/>
            <p:nvPr/>
          </p:nvSpPr>
          <p:spPr>
            <a:xfrm>
              <a:off x="6587802" y="2574960"/>
              <a:ext cx="27348" cy="421729"/>
            </a:xfrm>
            <a:custGeom>
              <a:avLst/>
              <a:gdLst/>
              <a:ahLst/>
              <a:cxnLst/>
              <a:rect l="l" t="t" r="r" b="b"/>
              <a:pathLst>
                <a:path w="392" h="6045" extrusionOk="0">
                  <a:moveTo>
                    <a:pt x="392" y="0"/>
                  </a:moveTo>
                  <a:lnTo>
                    <a:pt x="1" y="6044"/>
                  </a:lnTo>
                  <a:lnTo>
                    <a:pt x="392" y="6044"/>
                  </a:lnTo>
                  <a:lnTo>
                    <a:pt x="392"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5"/>
            <p:cNvSpPr/>
            <p:nvPr/>
          </p:nvSpPr>
          <p:spPr>
            <a:xfrm>
              <a:off x="6401251" y="2448546"/>
              <a:ext cx="417264" cy="262107"/>
            </a:xfrm>
            <a:custGeom>
              <a:avLst/>
              <a:gdLst/>
              <a:ahLst/>
              <a:cxnLst/>
              <a:rect l="l" t="t" r="r" b="b"/>
              <a:pathLst>
                <a:path w="5981" h="3757" extrusionOk="0">
                  <a:moveTo>
                    <a:pt x="2774" y="1"/>
                  </a:moveTo>
                  <a:lnTo>
                    <a:pt x="1" y="3023"/>
                  </a:lnTo>
                  <a:lnTo>
                    <a:pt x="2546" y="3757"/>
                  </a:lnTo>
                  <a:lnTo>
                    <a:pt x="4474" y="3357"/>
                  </a:lnTo>
                  <a:lnTo>
                    <a:pt x="5980" y="2589"/>
                  </a:lnTo>
                  <a:lnTo>
                    <a:pt x="2774" y="1"/>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5"/>
            <p:cNvSpPr/>
            <p:nvPr/>
          </p:nvSpPr>
          <p:spPr>
            <a:xfrm>
              <a:off x="6401251" y="2448546"/>
              <a:ext cx="193528" cy="262107"/>
            </a:xfrm>
            <a:custGeom>
              <a:avLst/>
              <a:gdLst/>
              <a:ahLst/>
              <a:cxnLst/>
              <a:rect l="l" t="t" r="r" b="b"/>
              <a:pathLst>
                <a:path w="2774" h="3757" extrusionOk="0">
                  <a:moveTo>
                    <a:pt x="2774" y="1"/>
                  </a:moveTo>
                  <a:lnTo>
                    <a:pt x="1" y="3023"/>
                  </a:lnTo>
                  <a:lnTo>
                    <a:pt x="2546" y="3757"/>
                  </a:lnTo>
                  <a:lnTo>
                    <a:pt x="2774" y="1"/>
                  </a:lnTo>
                  <a:close/>
                </a:path>
              </a:pathLst>
            </a:custGeom>
            <a:solidFill>
              <a:srgbClr val="95B2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5"/>
            <p:cNvSpPr/>
            <p:nvPr/>
          </p:nvSpPr>
          <p:spPr>
            <a:xfrm>
              <a:off x="6594709" y="2448546"/>
              <a:ext cx="223806" cy="234271"/>
            </a:xfrm>
            <a:custGeom>
              <a:avLst/>
              <a:gdLst/>
              <a:ahLst/>
              <a:cxnLst/>
              <a:rect l="l" t="t" r="r" b="b"/>
              <a:pathLst>
                <a:path w="3208" h="3358" extrusionOk="0">
                  <a:moveTo>
                    <a:pt x="1" y="1"/>
                  </a:moveTo>
                  <a:lnTo>
                    <a:pt x="1701" y="3357"/>
                  </a:lnTo>
                  <a:lnTo>
                    <a:pt x="3207" y="2589"/>
                  </a:lnTo>
                  <a:lnTo>
                    <a:pt x="1" y="1"/>
                  </a:lnTo>
                  <a:close/>
                </a:path>
              </a:pathLst>
            </a:custGeom>
            <a:solidFill>
              <a:srgbClr val="4A56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5"/>
            <p:cNvSpPr/>
            <p:nvPr/>
          </p:nvSpPr>
          <p:spPr>
            <a:xfrm>
              <a:off x="6401251" y="2629168"/>
              <a:ext cx="417264" cy="110857"/>
            </a:xfrm>
            <a:custGeom>
              <a:avLst/>
              <a:gdLst/>
              <a:ahLst/>
              <a:cxnLst/>
              <a:rect l="l" t="t" r="r" b="b"/>
              <a:pathLst>
                <a:path w="5981" h="1589" extrusionOk="0">
                  <a:moveTo>
                    <a:pt x="5980" y="0"/>
                  </a:moveTo>
                  <a:lnTo>
                    <a:pt x="4474" y="768"/>
                  </a:lnTo>
                  <a:lnTo>
                    <a:pt x="2546" y="1168"/>
                  </a:lnTo>
                  <a:lnTo>
                    <a:pt x="1" y="434"/>
                  </a:lnTo>
                  <a:lnTo>
                    <a:pt x="1069" y="1056"/>
                  </a:lnTo>
                  <a:lnTo>
                    <a:pt x="2774" y="1588"/>
                  </a:lnTo>
                  <a:lnTo>
                    <a:pt x="4701" y="1232"/>
                  </a:lnTo>
                  <a:lnTo>
                    <a:pt x="5980" y="0"/>
                  </a:lnTo>
                  <a:close/>
                </a:path>
              </a:pathLst>
            </a:custGeom>
            <a:solidFill>
              <a:srgbClr val="495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5"/>
            <p:cNvSpPr/>
            <p:nvPr/>
          </p:nvSpPr>
          <p:spPr>
            <a:xfrm>
              <a:off x="6415902" y="2348224"/>
              <a:ext cx="360336" cy="226457"/>
            </a:xfrm>
            <a:custGeom>
              <a:avLst/>
              <a:gdLst/>
              <a:ahLst/>
              <a:cxnLst/>
              <a:rect l="l" t="t" r="r" b="b"/>
              <a:pathLst>
                <a:path w="5165" h="3246" extrusionOk="0">
                  <a:moveTo>
                    <a:pt x="2396" y="1"/>
                  </a:moveTo>
                  <a:lnTo>
                    <a:pt x="1" y="2610"/>
                  </a:lnTo>
                  <a:lnTo>
                    <a:pt x="2199" y="3246"/>
                  </a:lnTo>
                  <a:lnTo>
                    <a:pt x="3860" y="2902"/>
                  </a:lnTo>
                  <a:lnTo>
                    <a:pt x="5165" y="2237"/>
                  </a:lnTo>
                  <a:lnTo>
                    <a:pt x="2396" y="1"/>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5"/>
            <p:cNvSpPr/>
            <p:nvPr/>
          </p:nvSpPr>
          <p:spPr>
            <a:xfrm>
              <a:off x="6415902" y="2348224"/>
              <a:ext cx="167227" cy="226457"/>
            </a:xfrm>
            <a:custGeom>
              <a:avLst/>
              <a:gdLst/>
              <a:ahLst/>
              <a:cxnLst/>
              <a:rect l="l" t="t" r="r" b="b"/>
              <a:pathLst>
                <a:path w="2397" h="3246" extrusionOk="0">
                  <a:moveTo>
                    <a:pt x="2396" y="1"/>
                  </a:moveTo>
                  <a:lnTo>
                    <a:pt x="1" y="2610"/>
                  </a:lnTo>
                  <a:lnTo>
                    <a:pt x="2199" y="3246"/>
                  </a:lnTo>
                  <a:lnTo>
                    <a:pt x="2396" y="1"/>
                  </a:lnTo>
                  <a:close/>
                </a:path>
              </a:pathLst>
            </a:custGeom>
            <a:solidFill>
              <a:srgbClr val="95B2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5"/>
            <p:cNvSpPr/>
            <p:nvPr/>
          </p:nvSpPr>
          <p:spPr>
            <a:xfrm>
              <a:off x="6583058" y="2348224"/>
              <a:ext cx="193179" cy="202528"/>
            </a:xfrm>
            <a:custGeom>
              <a:avLst/>
              <a:gdLst/>
              <a:ahLst/>
              <a:cxnLst/>
              <a:rect l="l" t="t" r="r" b="b"/>
              <a:pathLst>
                <a:path w="2769" h="2903" extrusionOk="0">
                  <a:moveTo>
                    <a:pt x="0" y="1"/>
                  </a:moveTo>
                  <a:lnTo>
                    <a:pt x="1464" y="2902"/>
                  </a:lnTo>
                  <a:lnTo>
                    <a:pt x="2769" y="2237"/>
                  </a:lnTo>
                  <a:lnTo>
                    <a:pt x="0" y="1"/>
                  </a:lnTo>
                  <a:close/>
                </a:path>
              </a:pathLst>
            </a:custGeom>
            <a:solidFill>
              <a:srgbClr val="4859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5"/>
            <p:cNvSpPr/>
            <p:nvPr/>
          </p:nvSpPr>
          <p:spPr>
            <a:xfrm>
              <a:off x="6415902" y="2504288"/>
              <a:ext cx="360336" cy="95857"/>
            </a:xfrm>
            <a:custGeom>
              <a:avLst/>
              <a:gdLst/>
              <a:ahLst/>
              <a:cxnLst/>
              <a:rect l="l" t="t" r="r" b="b"/>
              <a:pathLst>
                <a:path w="5165" h="1374" extrusionOk="0">
                  <a:moveTo>
                    <a:pt x="5165" y="0"/>
                  </a:moveTo>
                  <a:lnTo>
                    <a:pt x="3860" y="665"/>
                  </a:lnTo>
                  <a:lnTo>
                    <a:pt x="2199" y="1009"/>
                  </a:lnTo>
                  <a:lnTo>
                    <a:pt x="1" y="373"/>
                  </a:lnTo>
                  <a:lnTo>
                    <a:pt x="890" y="1030"/>
                  </a:lnTo>
                  <a:lnTo>
                    <a:pt x="2396" y="1374"/>
                  </a:lnTo>
                  <a:lnTo>
                    <a:pt x="4062" y="1069"/>
                  </a:lnTo>
                  <a:lnTo>
                    <a:pt x="5165" y="0"/>
                  </a:lnTo>
                  <a:close/>
                </a:path>
              </a:pathLst>
            </a:custGeom>
            <a:solidFill>
              <a:srgbClr val="495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5"/>
            <p:cNvSpPr/>
            <p:nvPr/>
          </p:nvSpPr>
          <p:spPr>
            <a:xfrm>
              <a:off x="6439901" y="2252715"/>
              <a:ext cx="295036" cy="198272"/>
            </a:xfrm>
            <a:custGeom>
              <a:avLst/>
              <a:gdLst/>
              <a:ahLst/>
              <a:cxnLst/>
              <a:rect l="l" t="t" r="r" b="b"/>
              <a:pathLst>
                <a:path w="4229" h="2842" extrusionOk="0">
                  <a:moveTo>
                    <a:pt x="1979" y="0"/>
                  </a:moveTo>
                  <a:lnTo>
                    <a:pt x="0" y="2370"/>
                  </a:lnTo>
                  <a:lnTo>
                    <a:pt x="1803" y="2842"/>
                  </a:lnTo>
                  <a:lnTo>
                    <a:pt x="3258" y="2541"/>
                  </a:lnTo>
                  <a:lnTo>
                    <a:pt x="4229" y="2237"/>
                  </a:lnTo>
                  <a:lnTo>
                    <a:pt x="1979" y="0"/>
                  </a:lnTo>
                  <a:close/>
                </a:path>
              </a:pathLst>
            </a:custGeom>
            <a:solidFill>
              <a:srgbClr val="5E7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5"/>
            <p:cNvSpPr/>
            <p:nvPr/>
          </p:nvSpPr>
          <p:spPr>
            <a:xfrm>
              <a:off x="6439901" y="2252715"/>
              <a:ext cx="138135" cy="198272"/>
            </a:xfrm>
            <a:custGeom>
              <a:avLst/>
              <a:gdLst/>
              <a:ahLst/>
              <a:cxnLst/>
              <a:rect l="l" t="t" r="r" b="b"/>
              <a:pathLst>
                <a:path w="1980" h="2842" extrusionOk="0">
                  <a:moveTo>
                    <a:pt x="1979" y="0"/>
                  </a:moveTo>
                  <a:lnTo>
                    <a:pt x="0" y="2370"/>
                  </a:lnTo>
                  <a:lnTo>
                    <a:pt x="1803" y="2842"/>
                  </a:lnTo>
                  <a:lnTo>
                    <a:pt x="1979" y="0"/>
                  </a:lnTo>
                  <a:close/>
                </a:path>
              </a:pathLst>
            </a:custGeom>
            <a:solidFill>
              <a:srgbClr val="95B2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5"/>
            <p:cNvSpPr/>
            <p:nvPr/>
          </p:nvSpPr>
          <p:spPr>
            <a:xfrm>
              <a:off x="6577965" y="2252715"/>
              <a:ext cx="156971" cy="177343"/>
            </a:xfrm>
            <a:custGeom>
              <a:avLst/>
              <a:gdLst/>
              <a:ahLst/>
              <a:cxnLst/>
              <a:rect l="l" t="t" r="r" b="b"/>
              <a:pathLst>
                <a:path w="2250" h="2542" extrusionOk="0">
                  <a:moveTo>
                    <a:pt x="0" y="0"/>
                  </a:moveTo>
                  <a:lnTo>
                    <a:pt x="1279" y="2541"/>
                  </a:lnTo>
                  <a:lnTo>
                    <a:pt x="2250" y="2237"/>
                  </a:lnTo>
                  <a:lnTo>
                    <a:pt x="0" y="0"/>
                  </a:lnTo>
                  <a:close/>
                </a:path>
              </a:pathLst>
            </a:custGeom>
            <a:solidFill>
              <a:srgbClr val="5468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5"/>
            <p:cNvSpPr/>
            <p:nvPr/>
          </p:nvSpPr>
          <p:spPr>
            <a:xfrm>
              <a:off x="6439901" y="2408710"/>
              <a:ext cx="295036" cy="72556"/>
            </a:xfrm>
            <a:custGeom>
              <a:avLst/>
              <a:gdLst/>
              <a:ahLst/>
              <a:cxnLst/>
              <a:rect l="l" t="t" r="r" b="b"/>
              <a:pathLst>
                <a:path w="4229" h="1040" extrusionOk="0">
                  <a:moveTo>
                    <a:pt x="4229" y="1"/>
                  </a:moveTo>
                  <a:lnTo>
                    <a:pt x="3258" y="305"/>
                  </a:lnTo>
                  <a:lnTo>
                    <a:pt x="1803" y="606"/>
                  </a:lnTo>
                  <a:lnTo>
                    <a:pt x="932" y="494"/>
                  </a:lnTo>
                  <a:lnTo>
                    <a:pt x="0" y="134"/>
                  </a:lnTo>
                  <a:lnTo>
                    <a:pt x="0" y="134"/>
                  </a:lnTo>
                  <a:lnTo>
                    <a:pt x="661" y="739"/>
                  </a:lnTo>
                  <a:lnTo>
                    <a:pt x="1979" y="1039"/>
                  </a:lnTo>
                  <a:lnTo>
                    <a:pt x="3434" y="769"/>
                  </a:lnTo>
                  <a:lnTo>
                    <a:pt x="4229" y="1"/>
                  </a:lnTo>
                  <a:close/>
                </a:path>
              </a:pathLst>
            </a:custGeom>
            <a:solidFill>
              <a:srgbClr val="495B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5"/>
            <p:cNvSpPr/>
            <p:nvPr/>
          </p:nvSpPr>
          <p:spPr>
            <a:xfrm>
              <a:off x="6439901" y="2252715"/>
              <a:ext cx="138135" cy="188714"/>
            </a:xfrm>
            <a:custGeom>
              <a:avLst/>
              <a:gdLst/>
              <a:ahLst/>
              <a:cxnLst/>
              <a:rect l="l" t="t" r="r" b="b"/>
              <a:pathLst>
                <a:path w="1980" h="2705" extrusionOk="0">
                  <a:moveTo>
                    <a:pt x="1979" y="0"/>
                  </a:moveTo>
                  <a:lnTo>
                    <a:pt x="0" y="2370"/>
                  </a:lnTo>
                  <a:lnTo>
                    <a:pt x="936" y="2705"/>
                  </a:lnTo>
                  <a:lnTo>
                    <a:pt x="1979" y="0"/>
                  </a:lnTo>
                  <a:close/>
                </a:path>
              </a:pathLst>
            </a:custGeom>
            <a:solidFill>
              <a:srgbClr val="ABC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5"/>
            <p:cNvSpPr/>
            <p:nvPr/>
          </p:nvSpPr>
          <p:spPr>
            <a:xfrm>
              <a:off x="6415902" y="2460197"/>
              <a:ext cx="154599" cy="111833"/>
            </a:xfrm>
            <a:custGeom>
              <a:avLst/>
              <a:gdLst/>
              <a:ahLst/>
              <a:cxnLst/>
              <a:rect l="l" t="t" r="r" b="b"/>
              <a:pathLst>
                <a:path w="2216" h="1603" extrusionOk="0">
                  <a:moveTo>
                    <a:pt x="937" y="1"/>
                  </a:moveTo>
                  <a:lnTo>
                    <a:pt x="1" y="975"/>
                  </a:lnTo>
                  <a:lnTo>
                    <a:pt x="2216" y="1602"/>
                  </a:lnTo>
                  <a:lnTo>
                    <a:pt x="937" y="1"/>
                  </a:lnTo>
                  <a:close/>
                </a:path>
              </a:pathLst>
            </a:custGeom>
            <a:solidFill>
              <a:srgbClr val="ABC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5"/>
            <p:cNvSpPr/>
            <p:nvPr/>
          </p:nvSpPr>
          <p:spPr>
            <a:xfrm>
              <a:off x="6747424" y="2729490"/>
              <a:ext cx="34813" cy="340802"/>
            </a:xfrm>
            <a:custGeom>
              <a:avLst/>
              <a:gdLst/>
              <a:ahLst/>
              <a:cxnLst/>
              <a:rect l="l" t="t" r="r" b="b"/>
              <a:pathLst>
                <a:path w="499" h="4885" extrusionOk="0">
                  <a:moveTo>
                    <a:pt x="1" y="0"/>
                  </a:moveTo>
                  <a:lnTo>
                    <a:pt x="1" y="4855"/>
                  </a:lnTo>
                  <a:lnTo>
                    <a:pt x="228" y="4885"/>
                  </a:lnTo>
                  <a:lnTo>
                    <a:pt x="499" y="4855"/>
                  </a:lnTo>
                  <a:lnTo>
                    <a:pt x="499" y="0"/>
                  </a:lnTo>
                  <a:close/>
                </a:path>
              </a:pathLst>
            </a:custGeom>
            <a:solidFill>
              <a:srgbClr val="D15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5"/>
            <p:cNvSpPr/>
            <p:nvPr/>
          </p:nvSpPr>
          <p:spPr>
            <a:xfrm>
              <a:off x="6757052" y="2729490"/>
              <a:ext cx="25185" cy="338709"/>
            </a:xfrm>
            <a:custGeom>
              <a:avLst/>
              <a:gdLst/>
              <a:ahLst/>
              <a:cxnLst/>
              <a:rect l="l" t="t" r="r" b="b"/>
              <a:pathLst>
                <a:path w="361" h="4855" extrusionOk="0">
                  <a:moveTo>
                    <a:pt x="361" y="0"/>
                  </a:moveTo>
                  <a:lnTo>
                    <a:pt x="0" y="4855"/>
                  </a:lnTo>
                  <a:lnTo>
                    <a:pt x="361" y="4855"/>
                  </a:lnTo>
                  <a:lnTo>
                    <a:pt x="361" y="0"/>
                  </a:lnTo>
                  <a:close/>
                </a:path>
              </a:pathLst>
            </a:custGeom>
            <a:solidFill>
              <a:srgbClr val="854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5"/>
            <p:cNvSpPr/>
            <p:nvPr/>
          </p:nvSpPr>
          <p:spPr>
            <a:xfrm>
              <a:off x="6591430" y="2589890"/>
              <a:ext cx="331872" cy="328035"/>
            </a:xfrm>
            <a:custGeom>
              <a:avLst/>
              <a:gdLst/>
              <a:ahLst/>
              <a:cxnLst/>
              <a:rect l="l" t="t" r="r" b="b"/>
              <a:pathLst>
                <a:path w="4757" h="4702" extrusionOk="0">
                  <a:moveTo>
                    <a:pt x="1743" y="1"/>
                  </a:moveTo>
                  <a:lnTo>
                    <a:pt x="434" y="992"/>
                  </a:lnTo>
                  <a:lnTo>
                    <a:pt x="0" y="2757"/>
                  </a:lnTo>
                  <a:lnTo>
                    <a:pt x="945" y="4276"/>
                  </a:lnTo>
                  <a:lnTo>
                    <a:pt x="2469" y="4701"/>
                  </a:lnTo>
                  <a:lnTo>
                    <a:pt x="3885" y="4345"/>
                  </a:lnTo>
                  <a:lnTo>
                    <a:pt x="4757" y="3005"/>
                  </a:lnTo>
                  <a:lnTo>
                    <a:pt x="4649" y="1310"/>
                  </a:lnTo>
                  <a:lnTo>
                    <a:pt x="3413" y="250"/>
                  </a:lnTo>
                  <a:lnTo>
                    <a:pt x="1743" y="1"/>
                  </a:lnTo>
                  <a:close/>
                </a:path>
              </a:pathLst>
            </a:custGeom>
            <a:solidFill>
              <a:srgbClr val="7BB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5"/>
            <p:cNvSpPr/>
            <p:nvPr/>
          </p:nvSpPr>
          <p:spPr>
            <a:xfrm>
              <a:off x="6621638" y="2589890"/>
              <a:ext cx="142042" cy="118391"/>
            </a:xfrm>
            <a:custGeom>
              <a:avLst/>
              <a:gdLst/>
              <a:ahLst/>
              <a:cxnLst/>
              <a:rect l="l" t="t" r="r" b="b"/>
              <a:pathLst>
                <a:path w="2036" h="1697" extrusionOk="0">
                  <a:moveTo>
                    <a:pt x="1310" y="1"/>
                  </a:moveTo>
                  <a:lnTo>
                    <a:pt x="1" y="992"/>
                  </a:lnTo>
                  <a:lnTo>
                    <a:pt x="2036" y="1696"/>
                  </a:lnTo>
                  <a:lnTo>
                    <a:pt x="1310" y="1"/>
                  </a:lnTo>
                  <a:close/>
                </a:path>
              </a:pathLst>
            </a:custGeom>
            <a:solidFill>
              <a:srgbClr val="BFF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5"/>
            <p:cNvSpPr/>
            <p:nvPr/>
          </p:nvSpPr>
          <p:spPr>
            <a:xfrm>
              <a:off x="6591430" y="2659097"/>
              <a:ext cx="172250" cy="123135"/>
            </a:xfrm>
            <a:custGeom>
              <a:avLst/>
              <a:gdLst/>
              <a:ahLst/>
              <a:cxnLst/>
              <a:rect l="l" t="t" r="r" b="b"/>
              <a:pathLst>
                <a:path w="2469" h="1765" extrusionOk="0">
                  <a:moveTo>
                    <a:pt x="434" y="0"/>
                  </a:moveTo>
                  <a:lnTo>
                    <a:pt x="0" y="1765"/>
                  </a:lnTo>
                  <a:lnTo>
                    <a:pt x="2469" y="704"/>
                  </a:lnTo>
                  <a:lnTo>
                    <a:pt x="434" y="0"/>
                  </a:lnTo>
                  <a:close/>
                </a:path>
              </a:pathLst>
            </a:custGeom>
            <a:solidFill>
              <a:srgbClr val="A9D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5"/>
            <p:cNvSpPr/>
            <p:nvPr/>
          </p:nvSpPr>
          <p:spPr>
            <a:xfrm>
              <a:off x="6713030" y="2589890"/>
              <a:ext cx="116577" cy="118391"/>
            </a:xfrm>
            <a:custGeom>
              <a:avLst/>
              <a:gdLst/>
              <a:ahLst/>
              <a:cxnLst/>
              <a:rect l="l" t="t" r="r" b="b"/>
              <a:pathLst>
                <a:path w="1671" h="1697" extrusionOk="0">
                  <a:moveTo>
                    <a:pt x="0" y="1"/>
                  </a:moveTo>
                  <a:lnTo>
                    <a:pt x="726" y="1696"/>
                  </a:lnTo>
                  <a:lnTo>
                    <a:pt x="1670" y="250"/>
                  </a:lnTo>
                  <a:lnTo>
                    <a:pt x="0" y="1"/>
                  </a:lnTo>
                  <a:close/>
                </a:path>
              </a:pathLst>
            </a:custGeom>
            <a:solidFill>
              <a:srgbClr val="A9D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5"/>
            <p:cNvSpPr/>
            <p:nvPr/>
          </p:nvSpPr>
          <p:spPr>
            <a:xfrm>
              <a:off x="6763610" y="2681213"/>
              <a:ext cx="152227" cy="128298"/>
            </a:xfrm>
            <a:custGeom>
              <a:avLst/>
              <a:gdLst/>
              <a:ahLst/>
              <a:cxnLst/>
              <a:rect l="l" t="t" r="r" b="b"/>
              <a:pathLst>
                <a:path w="2182" h="1839" extrusionOk="0">
                  <a:moveTo>
                    <a:pt x="2181" y="1"/>
                  </a:moveTo>
                  <a:lnTo>
                    <a:pt x="1" y="387"/>
                  </a:lnTo>
                  <a:lnTo>
                    <a:pt x="1125" y="1838"/>
                  </a:lnTo>
                  <a:lnTo>
                    <a:pt x="2181" y="1"/>
                  </a:lnTo>
                  <a:close/>
                </a:path>
              </a:pathLst>
            </a:custGeom>
            <a:solidFill>
              <a:srgbClr val="74A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5"/>
            <p:cNvSpPr/>
            <p:nvPr/>
          </p:nvSpPr>
          <p:spPr>
            <a:xfrm>
              <a:off x="6842095" y="2681213"/>
              <a:ext cx="81206" cy="128298"/>
            </a:xfrm>
            <a:custGeom>
              <a:avLst/>
              <a:gdLst/>
              <a:ahLst/>
              <a:cxnLst/>
              <a:rect l="l" t="t" r="r" b="b"/>
              <a:pathLst>
                <a:path w="1164" h="1839" extrusionOk="0">
                  <a:moveTo>
                    <a:pt x="1056" y="1"/>
                  </a:moveTo>
                  <a:lnTo>
                    <a:pt x="0" y="1838"/>
                  </a:lnTo>
                  <a:lnTo>
                    <a:pt x="1164" y="1696"/>
                  </a:lnTo>
                  <a:lnTo>
                    <a:pt x="1056" y="1"/>
                  </a:lnTo>
                  <a:close/>
                </a:path>
              </a:pathLst>
            </a:custGeom>
            <a:solidFill>
              <a:srgbClr val="698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5"/>
            <p:cNvSpPr/>
            <p:nvPr/>
          </p:nvSpPr>
          <p:spPr>
            <a:xfrm>
              <a:off x="6842095" y="2799534"/>
              <a:ext cx="81206" cy="93485"/>
            </a:xfrm>
            <a:custGeom>
              <a:avLst/>
              <a:gdLst/>
              <a:ahLst/>
              <a:cxnLst/>
              <a:rect l="l" t="t" r="r" b="b"/>
              <a:pathLst>
                <a:path w="1164" h="1340" extrusionOk="0">
                  <a:moveTo>
                    <a:pt x="1164" y="0"/>
                  </a:moveTo>
                  <a:lnTo>
                    <a:pt x="0" y="142"/>
                  </a:lnTo>
                  <a:lnTo>
                    <a:pt x="292" y="1340"/>
                  </a:lnTo>
                  <a:lnTo>
                    <a:pt x="1164" y="0"/>
                  </a:lnTo>
                  <a:close/>
                </a:path>
              </a:pathLst>
            </a:custGeom>
            <a:solidFill>
              <a:srgbClr val="6385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5"/>
            <p:cNvSpPr/>
            <p:nvPr/>
          </p:nvSpPr>
          <p:spPr>
            <a:xfrm>
              <a:off x="6591430" y="2708212"/>
              <a:ext cx="250735" cy="101299"/>
            </a:xfrm>
            <a:custGeom>
              <a:avLst/>
              <a:gdLst/>
              <a:ahLst/>
              <a:cxnLst/>
              <a:rect l="l" t="t" r="r" b="b"/>
              <a:pathLst>
                <a:path w="3594" h="1452" extrusionOk="0">
                  <a:moveTo>
                    <a:pt x="2469" y="0"/>
                  </a:moveTo>
                  <a:lnTo>
                    <a:pt x="0" y="1061"/>
                  </a:lnTo>
                  <a:lnTo>
                    <a:pt x="3593" y="1451"/>
                  </a:lnTo>
                  <a:lnTo>
                    <a:pt x="2469" y="0"/>
                  </a:lnTo>
                  <a:close/>
                </a:path>
              </a:pathLst>
            </a:custGeom>
            <a:solidFill>
              <a:srgbClr val="8FC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5"/>
            <p:cNvSpPr/>
            <p:nvPr/>
          </p:nvSpPr>
          <p:spPr>
            <a:xfrm>
              <a:off x="6591430" y="2782163"/>
              <a:ext cx="250735" cy="106113"/>
            </a:xfrm>
            <a:custGeom>
              <a:avLst/>
              <a:gdLst/>
              <a:ahLst/>
              <a:cxnLst/>
              <a:rect l="l" t="t" r="r" b="b"/>
              <a:pathLst>
                <a:path w="3594" h="1521" extrusionOk="0">
                  <a:moveTo>
                    <a:pt x="0" y="1"/>
                  </a:moveTo>
                  <a:lnTo>
                    <a:pt x="945" y="1520"/>
                  </a:lnTo>
                  <a:lnTo>
                    <a:pt x="3593" y="391"/>
                  </a:lnTo>
                  <a:lnTo>
                    <a:pt x="0" y="1"/>
                  </a:lnTo>
                  <a:close/>
                </a:path>
              </a:pathLst>
            </a:custGeom>
            <a:solidFill>
              <a:srgbClr val="74A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5"/>
            <p:cNvSpPr/>
            <p:nvPr/>
          </p:nvSpPr>
          <p:spPr>
            <a:xfrm>
              <a:off x="6763610" y="2809441"/>
              <a:ext cx="98927" cy="108485"/>
            </a:xfrm>
            <a:custGeom>
              <a:avLst/>
              <a:gdLst/>
              <a:ahLst/>
              <a:cxnLst/>
              <a:rect l="l" t="t" r="r" b="b"/>
              <a:pathLst>
                <a:path w="1418" h="1555" extrusionOk="0">
                  <a:moveTo>
                    <a:pt x="1125" y="0"/>
                  </a:moveTo>
                  <a:lnTo>
                    <a:pt x="1" y="1554"/>
                  </a:lnTo>
                  <a:lnTo>
                    <a:pt x="1417" y="1198"/>
                  </a:lnTo>
                  <a:lnTo>
                    <a:pt x="1125" y="0"/>
                  </a:lnTo>
                  <a:close/>
                </a:path>
              </a:pathLst>
            </a:custGeom>
            <a:solidFill>
              <a:srgbClr val="698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95"/>
            <p:cNvSpPr/>
            <p:nvPr/>
          </p:nvSpPr>
          <p:spPr>
            <a:xfrm>
              <a:off x="6657288" y="2809441"/>
              <a:ext cx="184877" cy="108485"/>
            </a:xfrm>
            <a:custGeom>
              <a:avLst/>
              <a:gdLst/>
              <a:ahLst/>
              <a:cxnLst/>
              <a:rect l="l" t="t" r="r" b="b"/>
              <a:pathLst>
                <a:path w="2650" h="1555" extrusionOk="0">
                  <a:moveTo>
                    <a:pt x="2649" y="0"/>
                  </a:moveTo>
                  <a:lnTo>
                    <a:pt x="147" y="1056"/>
                  </a:lnTo>
                  <a:lnTo>
                    <a:pt x="1" y="1129"/>
                  </a:lnTo>
                  <a:lnTo>
                    <a:pt x="1525" y="1554"/>
                  </a:lnTo>
                  <a:lnTo>
                    <a:pt x="2649" y="0"/>
                  </a:lnTo>
                  <a:close/>
                </a:path>
              </a:pathLst>
            </a:custGeom>
            <a:solidFill>
              <a:srgbClr val="6385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5"/>
            <p:cNvSpPr/>
            <p:nvPr/>
          </p:nvSpPr>
          <p:spPr>
            <a:xfrm>
              <a:off x="5306363" y="2695933"/>
              <a:ext cx="34813" cy="340872"/>
            </a:xfrm>
            <a:custGeom>
              <a:avLst/>
              <a:gdLst/>
              <a:ahLst/>
              <a:cxnLst/>
              <a:rect l="l" t="t" r="r" b="b"/>
              <a:pathLst>
                <a:path w="499" h="4886" extrusionOk="0">
                  <a:moveTo>
                    <a:pt x="1" y="0"/>
                  </a:moveTo>
                  <a:lnTo>
                    <a:pt x="1" y="4855"/>
                  </a:lnTo>
                  <a:lnTo>
                    <a:pt x="224" y="4885"/>
                  </a:lnTo>
                  <a:lnTo>
                    <a:pt x="499" y="4855"/>
                  </a:lnTo>
                  <a:lnTo>
                    <a:pt x="499" y="0"/>
                  </a:lnTo>
                  <a:close/>
                </a:path>
              </a:pathLst>
            </a:custGeom>
            <a:solidFill>
              <a:srgbClr val="D15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5"/>
            <p:cNvSpPr/>
            <p:nvPr/>
          </p:nvSpPr>
          <p:spPr>
            <a:xfrm>
              <a:off x="5315642" y="2695933"/>
              <a:ext cx="25534" cy="338779"/>
            </a:xfrm>
            <a:custGeom>
              <a:avLst/>
              <a:gdLst/>
              <a:ahLst/>
              <a:cxnLst/>
              <a:rect l="l" t="t" r="r" b="b"/>
              <a:pathLst>
                <a:path w="366" h="4856" extrusionOk="0">
                  <a:moveTo>
                    <a:pt x="366" y="0"/>
                  </a:moveTo>
                  <a:lnTo>
                    <a:pt x="1" y="4855"/>
                  </a:lnTo>
                  <a:lnTo>
                    <a:pt x="366" y="4855"/>
                  </a:lnTo>
                  <a:lnTo>
                    <a:pt x="366" y="0"/>
                  </a:lnTo>
                  <a:close/>
                </a:path>
              </a:pathLst>
            </a:custGeom>
            <a:solidFill>
              <a:srgbClr val="854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5"/>
            <p:cNvSpPr/>
            <p:nvPr/>
          </p:nvSpPr>
          <p:spPr>
            <a:xfrm>
              <a:off x="5150090" y="2556333"/>
              <a:ext cx="331872" cy="327686"/>
            </a:xfrm>
            <a:custGeom>
              <a:avLst/>
              <a:gdLst/>
              <a:ahLst/>
              <a:cxnLst/>
              <a:rect l="l" t="t" r="r" b="b"/>
              <a:pathLst>
                <a:path w="4757" h="4697" extrusionOk="0">
                  <a:moveTo>
                    <a:pt x="1743" y="1"/>
                  </a:moveTo>
                  <a:lnTo>
                    <a:pt x="438" y="988"/>
                  </a:lnTo>
                  <a:lnTo>
                    <a:pt x="0" y="2757"/>
                  </a:lnTo>
                  <a:lnTo>
                    <a:pt x="945" y="4272"/>
                  </a:lnTo>
                  <a:lnTo>
                    <a:pt x="2473" y="4697"/>
                  </a:lnTo>
                  <a:lnTo>
                    <a:pt x="3885" y="4345"/>
                  </a:lnTo>
                  <a:lnTo>
                    <a:pt x="4756" y="3001"/>
                  </a:lnTo>
                  <a:lnTo>
                    <a:pt x="4649" y="1306"/>
                  </a:lnTo>
                  <a:lnTo>
                    <a:pt x="3417" y="246"/>
                  </a:lnTo>
                  <a:lnTo>
                    <a:pt x="1743" y="1"/>
                  </a:lnTo>
                  <a:close/>
                </a:path>
              </a:pathLst>
            </a:custGeom>
            <a:solidFill>
              <a:srgbClr val="7BB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5"/>
            <p:cNvSpPr/>
            <p:nvPr/>
          </p:nvSpPr>
          <p:spPr>
            <a:xfrm>
              <a:off x="5180577" y="2556333"/>
              <a:ext cx="142042" cy="118391"/>
            </a:xfrm>
            <a:custGeom>
              <a:avLst/>
              <a:gdLst/>
              <a:ahLst/>
              <a:cxnLst/>
              <a:rect l="l" t="t" r="r" b="b"/>
              <a:pathLst>
                <a:path w="2036" h="1697" extrusionOk="0">
                  <a:moveTo>
                    <a:pt x="1306" y="1"/>
                  </a:moveTo>
                  <a:lnTo>
                    <a:pt x="1" y="988"/>
                  </a:lnTo>
                  <a:lnTo>
                    <a:pt x="2036" y="1696"/>
                  </a:lnTo>
                  <a:lnTo>
                    <a:pt x="1306" y="1"/>
                  </a:lnTo>
                  <a:close/>
                </a:path>
              </a:pathLst>
            </a:custGeom>
            <a:solidFill>
              <a:srgbClr val="BFF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5"/>
            <p:cNvSpPr/>
            <p:nvPr/>
          </p:nvSpPr>
          <p:spPr>
            <a:xfrm>
              <a:off x="5150090" y="2625261"/>
              <a:ext cx="172529" cy="123414"/>
            </a:xfrm>
            <a:custGeom>
              <a:avLst/>
              <a:gdLst/>
              <a:ahLst/>
              <a:cxnLst/>
              <a:rect l="l" t="t" r="r" b="b"/>
              <a:pathLst>
                <a:path w="2473" h="1769" extrusionOk="0">
                  <a:moveTo>
                    <a:pt x="438" y="0"/>
                  </a:moveTo>
                  <a:lnTo>
                    <a:pt x="0" y="1769"/>
                  </a:lnTo>
                  <a:lnTo>
                    <a:pt x="2473" y="708"/>
                  </a:lnTo>
                  <a:lnTo>
                    <a:pt x="438" y="0"/>
                  </a:lnTo>
                  <a:close/>
                </a:path>
              </a:pathLst>
            </a:custGeom>
            <a:solidFill>
              <a:srgbClr val="A9D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5"/>
            <p:cNvSpPr/>
            <p:nvPr/>
          </p:nvSpPr>
          <p:spPr>
            <a:xfrm>
              <a:off x="5271620" y="2556333"/>
              <a:ext cx="116926" cy="118391"/>
            </a:xfrm>
            <a:custGeom>
              <a:avLst/>
              <a:gdLst/>
              <a:ahLst/>
              <a:cxnLst/>
              <a:rect l="l" t="t" r="r" b="b"/>
              <a:pathLst>
                <a:path w="1676" h="1697" extrusionOk="0">
                  <a:moveTo>
                    <a:pt x="1" y="1"/>
                  </a:moveTo>
                  <a:lnTo>
                    <a:pt x="731" y="1696"/>
                  </a:lnTo>
                  <a:lnTo>
                    <a:pt x="1675" y="246"/>
                  </a:lnTo>
                  <a:lnTo>
                    <a:pt x="1" y="1"/>
                  </a:lnTo>
                  <a:close/>
                </a:path>
              </a:pathLst>
            </a:custGeom>
            <a:solidFill>
              <a:srgbClr val="A9D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5"/>
            <p:cNvSpPr/>
            <p:nvPr/>
          </p:nvSpPr>
          <p:spPr>
            <a:xfrm>
              <a:off x="5322549" y="2647377"/>
              <a:ext cx="151948" cy="128298"/>
            </a:xfrm>
            <a:custGeom>
              <a:avLst/>
              <a:gdLst/>
              <a:ahLst/>
              <a:cxnLst/>
              <a:rect l="l" t="t" r="r" b="b"/>
              <a:pathLst>
                <a:path w="2178" h="1839" extrusionOk="0">
                  <a:moveTo>
                    <a:pt x="2177" y="1"/>
                  </a:moveTo>
                  <a:lnTo>
                    <a:pt x="1" y="391"/>
                  </a:lnTo>
                  <a:lnTo>
                    <a:pt x="1125" y="1838"/>
                  </a:lnTo>
                  <a:lnTo>
                    <a:pt x="2177" y="1"/>
                  </a:lnTo>
                  <a:close/>
                </a:path>
              </a:pathLst>
            </a:custGeom>
            <a:solidFill>
              <a:srgbClr val="74A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5"/>
            <p:cNvSpPr/>
            <p:nvPr/>
          </p:nvSpPr>
          <p:spPr>
            <a:xfrm>
              <a:off x="5401034" y="2647377"/>
              <a:ext cx="80927" cy="128298"/>
            </a:xfrm>
            <a:custGeom>
              <a:avLst/>
              <a:gdLst/>
              <a:ahLst/>
              <a:cxnLst/>
              <a:rect l="l" t="t" r="r" b="b"/>
              <a:pathLst>
                <a:path w="1160" h="1839" extrusionOk="0">
                  <a:moveTo>
                    <a:pt x="1052" y="1"/>
                  </a:moveTo>
                  <a:lnTo>
                    <a:pt x="0" y="1838"/>
                  </a:lnTo>
                  <a:lnTo>
                    <a:pt x="0" y="1838"/>
                  </a:lnTo>
                  <a:lnTo>
                    <a:pt x="1159" y="1696"/>
                  </a:lnTo>
                  <a:lnTo>
                    <a:pt x="1052" y="1"/>
                  </a:lnTo>
                  <a:close/>
                </a:path>
              </a:pathLst>
            </a:custGeom>
            <a:solidFill>
              <a:srgbClr val="698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5"/>
            <p:cNvSpPr/>
            <p:nvPr/>
          </p:nvSpPr>
          <p:spPr>
            <a:xfrm>
              <a:off x="5401034" y="2765698"/>
              <a:ext cx="80927" cy="93764"/>
            </a:xfrm>
            <a:custGeom>
              <a:avLst/>
              <a:gdLst/>
              <a:ahLst/>
              <a:cxnLst/>
              <a:rect l="l" t="t" r="r" b="b"/>
              <a:pathLst>
                <a:path w="1160" h="1344" extrusionOk="0">
                  <a:moveTo>
                    <a:pt x="1159" y="0"/>
                  </a:moveTo>
                  <a:lnTo>
                    <a:pt x="0" y="142"/>
                  </a:lnTo>
                  <a:lnTo>
                    <a:pt x="288" y="1344"/>
                  </a:lnTo>
                  <a:lnTo>
                    <a:pt x="1159" y="0"/>
                  </a:lnTo>
                  <a:close/>
                </a:path>
              </a:pathLst>
            </a:custGeom>
            <a:solidFill>
              <a:srgbClr val="6385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5"/>
            <p:cNvSpPr/>
            <p:nvPr/>
          </p:nvSpPr>
          <p:spPr>
            <a:xfrm>
              <a:off x="5150090" y="2674655"/>
              <a:ext cx="251014" cy="101020"/>
            </a:xfrm>
            <a:custGeom>
              <a:avLst/>
              <a:gdLst/>
              <a:ahLst/>
              <a:cxnLst/>
              <a:rect l="l" t="t" r="r" b="b"/>
              <a:pathLst>
                <a:path w="3598" h="1448" extrusionOk="0">
                  <a:moveTo>
                    <a:pt x="2473" y="0"/>
                  </a:moveTo>
                  <a:lnTo>
                    <a:pt x="0" y="1061"/>
                  </a:lnTo>
                  <a:lnTo>
                    <a:pt x="3597" y="1447"/>
                  </a:lnTo>
                  <a:lnTo>
                    <a:pt x="2473" y="0"/>
                  </a:lnTo>
                  <a:close/>
                </a:path>
              </a:pathLst>
            </a:custGeom>
            <a:solidFill>
              <a:srgbClr val="8FC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5"/>
            <p:cNvSpPr/>
            <p:nvPr/>
          </p:nvSpPr>
          <p:spPr>
            <a:xfrm>
              <a:off x="5150090" y="2748606"/>
              <a:ext cx="251014" cy="105834"/>
            </a:xfrm>
            <a:custGeom>
              <a:avLst/>
              <a:gdLst/>
              <a:ahLst/>
              <a:cxnLst/>
              <a:rect l="l" t="t" r="r" b="b"/>
              <a:pathLst>
                <a:path w="3598" h="1517" extrusionOk="0">
                  <a:moveTo>
                    <a:pt x="0" y="1"/>
                  </a:moveTo>
                  <a:lnTo>
                    <a:pt x="945" y="1516"/>
                  </a:lnTo>
                  <a:lnTo>
                    <a:pt x="3597" y="387"/>
                  </a:lnTo>
                  <a:lnTo>
                    <a:pt x="0" y="1"/>
                  </a:lnTo>
                  <a:close/>
                </a:path>
              </a:pathLst>
            </a:custGeom>
            <a:solidFill>
              <a:srgbClr val="74A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5"/>
            <p:cNvSpPr/>
            <p:nvPr/>
          </p:nvSpPr>
          <p:spPr>
            <a:xfrm>
              <a:off x="5322549" y="2775605"/>
              <a:ext cx="98578" cy="108415"/>
            </a:xfrm>
            <a:custGeom>
              <a:avLst/>
              <a:gdLst/>
              <a:ahLst/>
              <a:cxnLst/>
              <a:rect l="l" t="t" r="r" b="b"/>
              <a:pathLst>
                <a:path w="1413" h="1554" extrusionOk="0">
                  <a:moveTo>
                    <a:pt x="1125" y="0"/>
                  </a:moveTo>
                  <a:lnTo>
                    <a:pt x="1" y="1554"/>
                  </a:lnTo>
                  <a:lnTo>
                    <a:pt x="1413" y="1202"/>
                  </a:lnTo>
                  <a:lnTo>
                    <a:pt x="1125" y="0"/>
                  </a:lnTo>
                  <a:close/>
                </a:path>
              </a:pathLst>
            </a:custGeom>
            <a:solidFill>
              <a:srgbClr val="698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5"/>
            <p:cNvSpPr/>
            <p:nvPr/>
          </p:nvSpPr>
          <p:spPr>
            <a:xfrm>
              <a:off x="5215948" y="2775605"/>
              <a:ext cx="185156" cy="108415"/>
            </a:xfrm>
            <a:custGeom>
              <a:avLst/>
              <a:gdLst/>
              <a:ahLst/>
              <a:cxnLst/>
              <a:rect l="l" t="t" r="r" b="b"/>
              <a:pathLst>
                <a:path w="2654" h="1554" extrusionOk="0">
                  <a:moveTo>
                    <a:pt x="2653" y="0"/>
                  </a:moveTo>
                  <a:lnTo>
                    <a:pt x="146" y="1060"/>
                  </a:lnTo>
                  <a:lnTo>
                    <a:pt x="1" y="1129"/>
                  </a:lnTo>
                  <a:lnTo>
                    <a:pt x="1529" y="1554"/>
                  </a:lnTo>
                  <a:lnTo>
                    <a:pt x="2653" y="0"/>
                  </a:lnTo>
                  <a:close/>
                </a:path>
              </a:pathLst>
            </a:custGeom>
            <a:solidFill>
              <a:srgbClr val="6385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5"/>
            <p:cNvSpPr/>
            <p:nvPr/>
          </p:nvSpPr>
          <p:spPr>
            <a:xfrm>
              <a:off x="5526820" y="2520125"/>
              <a:ext cx="670302" cy="509145"/>
            </a:xfrm>
            <a:custGeom>
              <a:avLst/>
              <a:gdLst/>
              <a:ahLst/>
              <a:cxnLst/>
              <a:rect l="l" t="t" r="r" b="b"/>
              <a:pathLst>
                <a:path w="9608" h="7298" extrusionOk="0">
                  <a:moveTo>
                    <a:pt x="9122" y="1"/>
                  </a:moveTo>
                  <a:lnTo>
                    <a:pt x="7783" y="644"/>
                  </a:lnTo>
                  <a:lnTo>
                    <a:pt x="7139" y="4237"/>
                  </a:lnTo>
                  <a:lnTo>
                    <a:pt x="7083" y="5310"/>
                  </a:lnTo>
                  <a:lnTo>
                    <a:pt x="5207" y="6225"/>
                  </a:lnTo>
                  <a:lnTo>
                    <a:pt x="2202" y="5474"/>
                  </a:lnTo>
                  <a:lnTo>
                    <a:pt x="2898" y="4508"/>
                  </a:lnTo>
                  <a:lnTo>
                    <a:pt x="108" y="4615"/>
                  </a:lnTo>
                  <a:lnTo>
                    <a:pt x="0" y="5903"/>
                  </a:lnTo>
                  <a:lnTo>
                    <a:pt x="4937" y="7298"/>
                  </a:lnTo>
                  <a:lnTo>
                    <a:pt x="7783" y="5632"/>
                  </a:lnTo>
                  <a:lnTo>
                    <a:pt x="7942" y="3649"/>
                  </a:lnTo>
                  <a:lnTo>
                    <a:pt x="8371" y="1018"/>
                  </a:lnTo>
                  <a:lnTo>
                    <a:pt x="9607" y="52"/>
                  </a:lnTo>
                  <a:lnTo>
                    <a:pt x="9122" y="1"/>
                  </a:lnTo>
                  <a:close/>
                </a:path>
              </a:pathLst>
            </a:custGeom>
            <a:solidFill>
              <a:srgbClr val="72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5"/>
            <p:cNvSpPr/>
            <p:nvPr/>
          </p:nvSpPr>
          <p:spPr>
            <a:xfrm>
              <a:off x="6069729" y="2520125"/>
              <a:ext cx="127391" cy="71021"/>
            </a:xfrm>
            <a:custGeom>
              <a:avLst/>
              <a:gdLst/>
              <a:ahLst/>
              <a:cxnLst/>
              <a:rect l="l" t="t" r="r" b="b"/>
              <a:pathLst>
                <a:path w="1826" h="1018" extrusionOk="0">
                  <a:moveTo>
                    <a:pt x="1340" y="1"/>
                  </a:moveTo>
                  <a:lnTo>
                    <a:pt x="1" y="644"/>
                  </a:lnTo>
                  <a:lnTo>
                    <a:pt x="589" y="1018"/>
                  </a:lnTo>
                  <a:lnTo>
                    <a:pt x="1825" y="52"/>
                  </a:lnTo>
                  <a:lnTo>
                    <a:pt x="1340" y="1"/>
                  </a:lnTo>
                  <a:close/>
                </a:path>
              </a:pathLst>
            </a:custGeom>
            <a:solidFill>
              <a:srgbClr val="8EE8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5"/>
            <p:cNvSpPr/>
            <p:nvPr/>
          </p:nvSpPr>
          <p:spPr>
            <a:xfrm>
              <a:off x="5890085" y="2913042"/>
              <a:ext cx="179715" cy="67463"/>
            </a:xfrm>
            <a:custGeom>
              <a:avLst/>
              <a:gdLst/>
              <a:ahLst/>
              <a:cxnLst/>
              <a:rect l="l" t="t" r="r" b="b"/>
              <a:pathLst>
                <a:path w="2576" h="967" extrusionOk="0">
                  <a:moveTo>
                    <a:pt x="2576" y="0"/>
                  </a:moveTo>
                  <a:lnTo>
                    <a:pt x="0" y="593"/>
                  </a:lnTo>
                  <a:lnTo>
                    <a:pt x="1018" y="966"/>
                  </a:lnTo>
                  <a:lnTo>
                    <a:pt x="2576" y="0"/>
                  </a:lnTo>
                  <a:close/>
                </a:path>
              </a:pathLst>
            </a:custGeom>
            <a:solidFill>
              <a:srgbClr val="8EE8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5"/>
            <p:cNvSpPr/>
            <p:nvPr/>
          </p:nvSpPr>
          <p:spPr>
            <a:xfrm>
              <a:off x="5526820" y="2916949"/>
              <a:ext cx="213551" cy="71021"/>
            </a:xfrm>
            <a:custGeom>
              <a:avLst/>
              <a:gdLst/>
              <a:ahLst/>
              <a:cxnLst/>
              <a:rect l="l" t="t" r="r" b="b"/>
              <a:pathLst>
                <a:path w="3061" h="1018" extrusionOk="0">
                  <a:moveTo>
                    <a:pt x="3061" y="0"/>
                  </a:moveTo>
                  <a:lnTo>
                    <a:pt x="0" y="215"/>
                  </a:lnTo>
                  <a:lnTo>
                    <a:pt x="2898" y="1018"/>
                  </a:lnTo>
                  <a:lnTo>
                    <a:pt x="3061" y="0"/>
                  </a:lnTo>
                  <a:close/>
                </a:path>
              </a:pathLst>
            </a:custGeom>
            <a:solidFill>
              <a:srgbClr val="8EE8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5"/>
            <p:cNvSpPr/>
            <p:nvPr/>
          </p:nvSpPr>
          <p:spPr>
            <a:xfrm>
              <a:off x="5079977" y="2965436"/>
              <a:ext cx="192342" cy="94741"/>
            </a:xfrm>
            <a:custGeom>
              <a:avLst/>
              <a:gdLst/>
              <a:ahLst/>
              <a:cxnLst/>
              <a:rect l="l" t="t" r="r" b="b"/>
              <a:pathLst>
                <a:path w="2757" h="1358" extrusionOk="0">
                  <a:moveTo>
                    <a:pt x="773" y="1"/>
                  </a:moveTo>
                  <a:lnTo>
                    <a:pt x="1" y="1357"/>
                  </a:lnTo>
                  <a:lnTo>
                    <a:pt x="2757" y="1288"/>
                  </a:lnTo>
                  <a:lnTo>
                    <a:pt x="2327" y="271"/>
                  </a:lnTo>
                  <a:lnTo>
                    <a:pt x="773" y="1"/>
                  </a:lnTo>
                  <a:close/>
                </a:path>
              </a:pathLst>
            </a:custGeom>
            <a:solidFill>
              <a:srgbClr val="698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5"/>
            <p:cNvSpPr/>
            <p:nvPr/>
          </p:nvSpPr>
          <p:spPr>
            <a:xfrm>
              <a:off x="6039800" y="2565054"/>
              <a:ext cx="52463" cy="329500"/>
            </a:xfrm>
            <a:custGeom>
              <a:avLst/>
              <a:gdLst/>
              <a:ahLst/>
              <a:cxnLst/>
              <a:rect l="l" t="t" r="r" b="b"/>
              <a:pathLst>
                <a:path w="752" h="4723" extrusionOk="0">
                  <a:moveTo>
                    <a:pt x="430" y="0"/>
                  </a:moveTo>
                  <a:lnTo>
                    <a:pt x="0" y="4722"/>
                  </a:lnTo>
                  <a:lnTo>
                    <a:pt x="752" y="267"/>
                  </a:lnTo>
                  <a:lnTo>
                    <a:pt x="430" y="0"/>
                  </a:lnTo>
                  <a:close/>
                </a:path>
              </a:pathLst>
            </a:custGeom>
            <a:solidFill>
              <a:srgbClr val="8EE8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5"/>
            <p:cNvSpPr/>
            <p:nvPr/>
          </p:nvSpPr>
          <p:spPr>
            <a:xfrm>
              <a:off x="5601677" y="2879485"/>
              <a:ext cx="47649" cy="54556"/>
            </a:xfrm>
            <a:custGeom>
              <a:avLst/>
              <a:gdLst/>
              <a:ahLst/>
              <a:cxnLst/>
              <a:rect l="l" t="t" r="r" b="b"/>
              <a:pathLst>
                <a:path w="683" h="782" extrusionOk="0">
                  <a:moveTo>
                    <a:pt x="395" y="1"/>
                  </a:moveTo>
                  <a:lnTo>
                    <a:pt x="0" y="597"/>
                  </a:lnTo>
                  <a:lnTo>
                    <a:pt x="683" y="782"/>
                  </a:lnTo>
                  <a:lnTo>
                    <a:pt x="395" y="1"/>
                  </a:lnTo>
                  <a:close/>
                </a:path>
              </a:pathLst>
            </a:custGeom>
            <a:solidFill>
              <a:srgbClr val="8E48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5"/>
            <p:cNvSpPr/>
            <p:nvPr/>
          </p:nvSpPr>
          <p:spPr>
            <a:xfrm>
              <a:off x="5629235" y="2879485"/>
              <a:ext cx="60277" cy="54556"/>
            </a:xfrm>
            <a:custGeom>
              <a:avLst/>
              <a:gdLst/>
              <a:ahLst/>
              <a:cxnLst/>
              <a:rect l="l" t="t" r="r" b="b"/>
              <a:pathLst>
                <a:path w="864" h="782" extrusionOk="0">
                  <a:moveTo>
                    <a:pt x="0" y="1"/>
                  </a:moveTo>
                  <a:lnTo>
                    <a:pt x="288" y="782"/>
                  </a:lnTo>
                  <a:lnTo>
                    <a:pt x="863" y="597"/>
                  </a:lnTo>
                  <a:lnTo>
                    <a:pt x="0" y="1"/>
                  </a:lnTo>
                  <a:close/>
                </a:path>
              </a:pathLst>
            </a:custGeom>
            <a:solidFill>
              <a:srgbClr val="72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5"/>
            <p:cNvSpPr/>
            <p:nvPr/>
          </p:nvSpPr>
          <p:spPr>
            <a:xfrm>
              <a:off x="4966818" y="2844463"/>
              <a:ext cx="218085" cy="215713"/>
            </a:xfrm>
            <a:custGeom>
              <a:avLst/>
              <a:gdLst/>
              <a:ahLst/>
              <a:cxnLst/>
              <a:rect l="l" t="t" r="r" b="b"/>
              <a:pathLst>
                <a:path w="3126" h="3092" extrusionOk="0">
                  <a:moveTo>
                    <a:pt x="1146" y="0"/>
                  </a:moveTo>
                  <a:lnTo>
                    <a:pt x="288" y="653"/>
                  </a:lnTo>
                  <a:lnTo>
                    <a:pt x="0" y="1812"/>
                  </a:lnTo>
                  <a:lnTo>
                    <a:pt x="622" y="2812"/>
                  </a:lnTo>
                  <a:lnTo>
                    <a:pt x="1623" y="3091"/>
                  </a:lnTo>
                  <a:lnTo>
                    <a:pt x="2554" y="2859"/>
                  </a:lnTo>
                  <a:lnTo>
                    <a:pt x="3125" y="1975"/>
                  </a:lnTo>
                  <a:lnTo>
                    <a:pt x="3056" y="863"/>
                  </a:lnTo>
                  <a:lnTo>
                    <a:pt x="2241" y="164"/>
                  </a:lnTo>
                  <a:lnTo>
                    <a:pt x="1146" y="0"/>
                  </a:lnTo>
                  <a:close/>
                </a:path>
              </a:pathLst>
            </a:custGeom>
            <a:solidFill>
              <a:srgbClr val="5E8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5"/>
            <p:cNvSpPr/>
            <p:nvPr/>
          </p:nvSpPr>
          <p:spPr>
            <a:xfrm>
              <a:off x="4986841" y="2844463"/>
              <a:ext cx="93206" cy="77928"/>
            </a:xfrm>
            <a:custGeom>
              <a:avLst/>
              <a:gdLst/>
              <a:ahLst/>
              <a:cxnLst/>
              <a:rect l="l" t="t" r="r" b="b"/>
              <a:pathLst>
                <a:path w="1336" h="1117" extrusionOk="0">
                  <a:moveTo>
                    <a:pt x="859" y="0"/>
                  </a:moveTo>
                  <a:lnTo>
                    <a:pt x="1" y="653"/>
                  </a:lnTo>
                  <a:lnTo>
                    <a:pt x="1336" y="1116"/>
                  </a:lnTo>
                  <a:lnTo>
                    <a:pt x="859" y="0"/>
                  </a:lnTo>
                  <a:close/>
                </a:path>
              </a:pathLst>
            </a:custGeom>
            <a:solidFill>
              <a:srgbClr val="9DC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5"/>
            <p:cNvSpPr/>
            <p:nvPr/>
          </p:nvSpPr>
          <p:spPr>
            <a:xfrm>
              <a:off x="4966818" y="2889950"/>
              <a:ext cx="113229" cy="80927"/>
            </a:xfrm>
            <a:custGeom>
              <a:avLst/>
              <a:gdLst/>
              <a:ahLst/>
              <a:cxnLst/>
              <a:rect l="l" t="t" r="r" b="b"/>
              <a:pathLst>
                <a:path w="1623" h="1160" extrusionOk="0">
                  <a:moveTo>
                    <a:pt x="288" y="1"/>
                  </a:moveTo>
                  <a:lnTo>
                    <a:pt x="0" y="1160"/>
                  </a:lnTo>
                  <a:lnTo>
                    <a:pt x="1623" y="464"/>
                  </a:lnTo>
                  <a:lnTo>
                    <a:pt x="288" y="1"/>
                  </a:lnTo>
                  <a:close/>
                </a:path>
              </a:pathLst>
            </a:custGeom>
            <a:solidFill>
              <a:srgbClr val="88B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5"/>
            <p:cNvSpPr/>
            <p:nvPr/>
          </p:nvSpPr>
          <p:spPr>
            <a:xfrm>
              <a:off x="5046769" y="2844463"/>
              <a:ext cx="76393" cy="77928"/>
            </a:xfrm>
            <a:custGeom>
              <a:avLst/>
              <a:gdLst/>
              <a:ahLst/>
              <a:cxnLst/>
              <a:rect l="l" t="t" r="r" b="b"/>
              <a:pathLst>
                <a:path w="1095" h="1117" extrusionOk="0">
                  <a:moveTo>
                    <a:pt x="0" y="0"/>
                  </a:moveTo>
                  <a:lnTo>
                    <a:pt x="477" y="1116"/>
                  </a:lnTo>
                  <a:lnTo>
                    <a:pt x="1095" y="164"/>
                  </a:lnTo>
                  <a:lnTo>
                    <a:pt x="0" y="0"/>
                  </a:lnTo>
                  <a:close/>
                </a:path>
              </a:pathLst>
            </a:custGeom>
            <a:solidFill>
              <a:srgbClr val="88B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5"/>
            <p:cNvSpPr/>
            <p:nvPr/>
          </p:nvSpPr>
          <p:spPr>
            <a:xfrm>
              <a:off x="5079977" y="2904670"/>
              <a:ext cx="100113" cy="84206"/>
            </a:xfrm>
            <a:custGeom>
              <a:avLst/>
              <a:gdLst/>
              <a:ahLst/>
              <a:cxnLst/>
              <a:rect l="l" t="t" r="r" b="b"/>
              <a:pathLst>
                <a:path w="1435" h="1207" extrusionOk="0">
                  <a:moveTo>
                    <a:pt x="1434" y="0"/>
                  </a:moveTo>
                  <a:lnTo>
                    <a:pt x="1" y="253"/>
                  </a:lnTo>
                  <a:lnTo>
                    <a:pt x="739" y="1206"/>
                  </a:lnTo>
                  <a:lnTo>
                    <a:pt x="1434" y="0"/>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5"/>
            <p:cNvSpPr/>
            <p:nvPr/>
          </p:nvSpPr>
          <p:spPr>
            <a:xfrm>
              <a:off x="5131533" y="2904670"/>
              <a:ext cx="53370" cy="84206"/>
            </a:xfrm>
            <a:custGeom>
              <a:avLst/>
              <a:gdLst/>
              <a:ahLst/>
              <a:cxnLst/>
              <a:rect l="l" t="t" r="r" b="b"/>
              <a:pathLst>
                <a:path w="765" h="1207" extrusionOk="0">
                  <a:moveTo>
                    <a:pt x="695" y="0"/>
                  </a:moveTo>
                  <a:lnTo>
                    <a:pt x="0" y="1206"/>
                  </a:lnTo>
                  <a:lnTo>
                    <a:pt x="764" y="1112"/>
                  </a:lnTo>
                  <a:lnTo>
                    <a:pt x="695" y="0"/>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5"/>
            <p:cNvSpPr/>
            <p:nvPr/>
          </p:nvSpPr>
          <p:spPr>
            <a:xfrm>
              <a:off x="5131533" y="2982179"/>
              <a:ext cx="53370" cy="61812"/>
            </a:xfrm>
            <a:custGeom>
              <a:avLst/>
              <a:gdLst/>
              <a:ahLst/>
              <a:cxnLst/>
              <a:rect l="l" t="t" r="r" b="b"/>
              <a:pathLst>
                <a:path w="765" h="886" extrusionOk="0">
                  <a:moveTo>
                    <a:pt x="764" y="1"/>
                  </a:moveTo>
                  <a:lnTo>
                    <a:pt x="0" y="95"/>
                  </a:lnTo>
                  <a:lnTo>
                    <a:pt x="193" y="885"/>
                  </a:lnTo>
                  <a:lnTo>
                    <a:pt x="764" y="1"/>
                  </a:lnTo>
                  <a:close/>
                </a:path>
              </a:pathLst>
            </a:custGeom>
            <a:solidFill>
              <a:srgbClr val="435A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5"/>
            <p:cNvSpPr/>
            <p:nvPr/>
          </p:nvSpPr>
          <p:spPr>
            <a:xfrm>
              <a:off x="4966818" y="2922321"/>
              <a:ext cx="164715" cy="66556"/>
            </a:xfrm>
            <a:custGeom>
              <a:avLst/>
              <a:gdLst/>
              <a:ahLst/>
              <a:cxnLst/>
              <a:rect l="l" t="t" r="r" b="b"/>
              <a:pathLst>
                <a:path w="2361" h="954" extrusionOk="0">
                  <a:moveTo>
                    <a:pt x="1623" y="0"/>
                  </a:moveTo>
                  <a:lnTo>
                    <a:pt x="0" y="696"/>
                  </a:lnTo>
                  <a:lnTo>
                    <a:pt x="2361" y="953"/>
                  </a:lnTo>
                  <a:lnTo>
                    <a:pt x="1623" y="0"/>
                  </a:lnTo>
                  <a:close/>
                </a:path>
              </a:pathLst>
            </a:custGeom>
            <a:solidFill>
              <a:srgbClr val="709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5"/>
            <p:cNvSpPr/>
            <p:nvPr/>
          </p:nvSpPr>
          <p:spPr>
            <a:xfrm>
              <a:off x="4966818" y="2970808"/>
              <a:ext cx="164715" cy="69905"/>
            </a:xfrm>
            <a:custGeom>
              <a:avLst/>
              <a:gdLst/>
              <a:ahLst/>
              <a:cxnLst/>
              <a:rect l="l" t="t" r="r" b="b"/>
              <a:pathLst>
                <a:path w="2361" h="1002" extrusionOk="0">
                  <a:moveTo>
                    <a:pt x="0" y="1"/>
                  </a:moveTo>
                  <a:lnTo>
                    <a:pt x="622" y="1001"/>
                  </a:lnTo>
                  <a:lnTo>
                    <a:pt x="2361" y="258"/>
                  </a:lnTo>
                  <a:lnTo>
                    <a:pt x="0" y="1"/>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5"/>
            <p:cNvSpPr/>
            <p:nvPr/>
          </p:nvSpPr>
          <p:spPr>
            <a:xfrm>
              <a:off x="5079977" y="2988807"/>
              <a:ext cx="65091" cy="71370"/>
            </a:xfrm>
            <a:custGeom>
              <a:avLst/>
              <a:gdLst/>
              <a:ahLst/>
              <a:cxnLst/>
              <a:rect l="l" t="t" r="r" b="b"/>
              <a:pathLst>
                <a:path w="933" h="1023" extrusionOk="0">
                  <a:moveTo>
                    <a:pt x="739" y="0"/>
                  </a:moveTo>
                  <a:lnTo>
                    <a:pt x="1" y="1022"/>
                  </a:lnTo>
                  <a:lnTo>
                    <a:pt x="932" y="790"/>
                  </a:lnTo>
                  <a:lnTo>
                    <a:pt x="739" y="0"/>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5"/>
            <p:cNvSpPr/>
            <p:nvPr/>
          </p:nvSpPr>
          <p:spPr>
            <a:xfrm>
              <a:off x="5010212" y="2988807"/>
              <a:ext cx="121321" cy="71370"/>
            </a:xfrm>
            <a:custGeom>
              <a:avLst/>
              <a:gdLst/>
              <a:ahLst/>
              <a:cxnLst/>
              <a:rect l="l" t="t" r="r" b="b"/>
              <a:pathLst>
                <a:path w="1739" h="1023" extrusionOk="0">
                  <a:moveTo>
                    <a:pt x="1739" y="0"/>
                  </a:moveTo>
                  <a:lnTo>
                    <a:pt x="95" y="696"/>
                  </a:lnTo>
                  <a:lnTo>
                    <a:pt x="0" y="743"/>
                  </a:lnTo>
                  <a:lnTo>
                    <a:pt x="1001" y="1022"/>
                  </a:lnTo>
                  <a:lnTo>
                    <a:pt x="1739" y="0"/>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5"/>
            <p:cNvSpPr/>
            <p:nvPr/>
          </p:nvSpPr>
          <p:spPr>
            <a:xfrm>
              <a:off x="6486643" y="2900764"/>
              <a:ext cx="218085" cy="215365"/>
            </a:xfrm>
            <a:custGeom>
              <a:avLst/>
              <a:gdLst/>
              <a:ahLst/>
              <a:cxnLst/>
              <a:rect l="l" t="t" r="r" b="b"/>
              <a:pathLst>
                <a:path w="3126" h="3087" extrusionOk="0">
                  <a:moveTo>
                    <a:pt x="1146" y="0"/>
                  </a:moveTo>
                  <a:lnTo>
                    <a:pt x="288" y="649"/>
                  </a:lnTo>
                  <a:lnTo>
                    <a:pt x="0" y="1812"/>
                  </a:lnTo>
                  <a:lnTo>
                    <a:pt x="622" y="2808"/>
                  </a:lnTo>
                  <a:lnTo>
                    <a:pt x="1623" y="3087"/>
                  </a:lnTo>
                  <a:lnTo>
                    <a:pt x="2554" y="2855"/>
                  </a:lnTo>
                  <a:lnTo>
                    <a:pt x="3125" y="1975"/>
                  </a:lnTo>
                  <a:lnTo>
                    <a:pt x="3056" y="859"/>
                  </a:lnTo>
                  <a:lnTo>
                    <a:pt x="2245" y="164"/>
                  </a:lnTo>
                  <a:lnTo>
                    <a:pt x="1146" y="0"/>
                  </a:lnTo>
                  <a:close/>
                </a:path>
              </a:pathLst>
            </a:custGeom>
            <a:solidFill>
              <a:srgbClr val="5E8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5"/>
            <p:cNvSpPr/>
            <p:nvPr/>
          </p:nvSpPr>
          <p:spPr>
            <a:xfrm>
              <a:off x="6506666" y="2900764"/>
              <a:ext cx="93206" cy="77648"/>
            </a:xfrm>
            <a:custGeom>
              <a:avLst/>
              <a:gdLst/>
              <a:ahLst/>
              <a:cxnLst/>
              <a:rect l="l" t="t" r="r" b="b"/>
              <a:pathLst>
                <a:path w="1336" h="1113" extrusionOk="0">
                  <a:moveTo>
                    <a:pt x="859" y="0"/>
                  </a:moveTo>
                  <a:lnTo>
                    <a:pt x="1" y="649"/>
                  </a:lnTo>
                  <a:lnTo>
                    <a:pt x="1336" y="1112"/>
                  </a:lnTo>
                  <a:lnTo>
                    <a:pt x="859" y="0"/>
                  </a:lnTo>
                  <a:close/>
                </a:path>
              </a:pathLst>
            </a:custGeom>
            <a:solidFill>
              <a:srgbClr val="9DC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5"/>
            <p:cNvSpPr/>
            <p:nvPr/>
          </p:nvSpPr>
          <p:spPr>
            <a:xfrm>
              <a:off x="6486643" y="2945971"/>
              <a:ext cx="113229" cy="81206"/>
            </a:xfrm>
            <a:custGeom>
              <a:avLst/>
              <a:gdLst/>
              <a:ahLst/>
              <a:cxnLst/>
              <a:rect l="l" t="t" r="r" b="b"/>
              <a:pathLst>
                <a:path w="1623" h="1164" extrusionOk="0">
                  <a:moveTo>
                    <a:pt x="288" y="1"/>
                  </a:moveTo>
                  <a:lnTo>
                    <a:pt x="0" y="1164"/>
                  </a:lnTo>
                  <a:lnTo>
                    <a:pt x="1623" y="464"/>
                  </a:lnTo>
                  <a:lnTo>
                    <a:pt x="288" y="1"/>
                  </a:lnTo>
                  <a:close/>
                </a:path>
              </a:pathLst>
            </a:custGeom>
            <a:solidFill>
              <a:srgbClr val="88B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5"/>
            <p:cNvSpPr/>
            <p:nvPr/>
          </p:nvSpPr>
          <p:spPr>
            <a:xfrm>
              <a:off x="6566594" y="2900764"/>
              <a:ext cx="76741" cy="77648"/>
            </a:xfrm>
            <a:custGeom>
              <a:avLst/>
              <a:gdLst/>
              <a:ahLst/>
              <a:cxnLst/>
              <a:rect l="l" t="t" r="r" b="b"/>
              <a:pathLst>
                <a:path w="1100" h="1113" extrusionOk="0">
                  <a:moveTo>
                    <a:pt x="0" y="0"/>
                  </a:moveTo>
                  <a:lnTo>
                    <a:pt x="477" y="1112"/>
                  </a:lnTo>
                  <a:lnTo>
                    <a:pt x="1099" y="164"/>
                  </a:lnTo>
                  <a:lnTo>
                    <a:pt x="0" y="0"/>
                  </a:lnTo>
                  <a:close/>
                </a:path>
              </a:pathLst>
            </a:custGeom>
            <a:solidFill>
              <a:srgbClr val="88B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5"/>
            <p:cNvSpPr/>
            <p:nvPr/>
          </p:nvSpPr>
          <p:spPr>
            <a:xfrm>
              <a:off x="6599802" y="2960622"/>
              <a:ext cx="100113" cy="84276"/>
            </a:xfrm>
            <a:custGeom>
              <a:avLst/>
              <a:gdLst/>
              <a:ahLst/>
              <a:cxnLst/>
              <a:rect l="l" t="t" r="r" b="b"/>
              <a:pathLst>
                <a:path w="1435" h="1208" extrusionOk="0">
                  <a:moveTo>
                    <a:pt x="1434" y="1"/>
                  </a:moveTo>
                  <a:lnTo>
                    <a:pt x="1" y="254"/>
                  </a:lnTo>
                  <a:lnTo>
                    <a:pt x="739" y="1207"/>
                  </a:lnTo>
                  <a:lnTo>
                    <a:pt x="1434" y="1"/>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5"/>
            <p:cNvSpPr/>
            <p:nvPr/>
          </p:nvSpPr>
          <p:spPr>
            <a:xfrm>
              <a:off x="6651288" y="2960622"/>
              <a:ext cx="53440" cy="84276"/>
            </a:xfrm>
            <a:custGeom>
              <a:avLst/>
              <a:gdLst/>
              <a:ahLst/>
              <a:cxnLst/>
              <a:rect l="l" t="t" r="r" b="b"/>
              <a:pathLst>
                <a:path w="766" h="1208" extrusionOk="0">
                  <a:moveTo>
                    <a:pt x="696" y="1"/>
                  </a:moveTo>
                  <a:lnTo>
                    <a:pt x="1" y="1207"/>
                  </a:lnTo>
                  <a:lnTo>
                    <a:pt x="1" y="1207"/>
                  </a:lnTo>
                  <a:lnTo>
                    <a:pt x="765" y="1117"/>
                  </a:lnTo>
                  <a:lnTo>
                    <a:pt x="696" y="1"/>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5"/>
            <p:cNvSpPr/>
            <p:nvPr/>
          </p:nvSpPr>
          <p:spPr>
            <a:xfrm>
              <a:off x="6651288" y="3038480"/>
              <a:ext cx="53440" cy="61463"/>
            </a:xfrm>
            <a:custGeom>
              <a:avLst/>
              <a:gdLst/>
              <a:ahLst/>
              <a:cxnLst/>
              <a:rect l="l" t="t" r="r" b="b"/>
              <a:pathLst>
                <a:path w="766" h="881" extrusionOk="0">
                  <a:moveTo>
                    <a:pt x="765" y="1"/>
                  </a:moveTo>
                  <a:lnTo>
                    <a:pt x="1" y="91"/>
                  </a:lnTo>
                  <a:lnTo>
                    <a:pt x="194" y="881"/>
                  </a:lnTo>
                  <a:lnTo>
                    <a:pt x="765" y="1"/>
                  </a:lnTo>
                  <a:close/>
                </a:path>
              </a:pathLst>
            </a:custGeom>
            <a:solidFill>
              <a:srgbClr val="435A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5"/>
            <p:cNvSpPr/>
            <p:nvPr/>
          </p:nvSpPr>
          <p:spPr>
            <a:xfrm>
              <a:off x="6486643" y="2978342"/>
              <a:ext cx="164715" cy="66556"/>
            </a:xfrm>
            <a:custGeom>
              <a:avLst/>
              <a:gdLst/>
              <a:ahLst/>
              <a:cxnLst/>
              <a:rect l="l" t="t" r="r" b="b"/>
              <a:pathLst>
                <a:path w="2361" h="954" extrusionOk="0">
                  <a:moveTo>
                    <a:pt x="1623" y="0"/>
                  </a:moveTo>
                  <a:lnTo>
                    <a:pt x="0" y="700"/>
                  </a:lnTo>
                  <a:lnTo>
                    <a:pt x="2361" y="953"/>
                  </a:lnTo>
                  <a:lnTo>
                    <a:pt x="1623" y="0"/>
                  </a:lnTo>
                  <a:close/>
                </a:path>
              </a:pathLst>
            </a:custGeom>
            <a:solidFill>
              <a:srgbClr val="709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5"/>
            <p:cNvSpPr/>
            <p:nvPr/>
          </p:nvSpPr>
          <p:spPr>
            <a:xfrm>
              <a:off x="6486643" y="3027108"/>
              <a:ext cx="164715" cy="69556"/>
            </a:xfrm>
            <a:custGeom>
              <a:avLst/>
              <a:gdLst/>
              <a:ahLst/>
              <a:cxnLst/>
              <a:rect l="l" t="t" r="r" b="b"/>
              <a:pathLst>
                <a:path w="2361" h="997" extrusionOk="0">
                  <a:moveTo>
                    <a:pt x="0" y="1"/>
                  </a:moveTo>
                  <a:lnTo>
                    <a:pt x="622" y="997"/>
                  </a:lnTo>
                  <a:lnTo>
                    <a:pt x="2361" y="254"/>
                  </a:lnTo>
                  <a:lnTo>
                    <a:pt x="0" y="1"/>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5"/>
            <p:cNvSpPr/>
            <p:nvPr/>
          </p:nvSpPr>
          <p:spPr>
            <a:xfrm>
              <a:off x="6599802" y="3044829"/>
              <a:ext cx="65091" cy="71300"/>
            </a:xfrm>
            <a:custGeom>
              <a:avLst/>
              <a:gdLst/>
              <a:ahLst/>
              <a:cxnLst/>
              <a:rect l="l" t="t" r="r" b="b"/>
              <a:pathLst>
                <a:path w="933" h="1022" extrusionOk="0">
                  <a:moveTo>
                    <a:pt x="739" y="0"/>
                  </a:moveTo>
                  <a:lnTo>
                    <a:pt x="1" y="1022"/>
                  </a:lnTo>
                  <a:lnTo>
                    <a:pt x="932" y="790"/>
                  </a:lnTo>
                  <a:lnTo>
                    <a:pt x="739" y="0"/>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5"/>
            <p:cNvSpPr/>
            <p:nvPr/>
          </p:nvSpPr>
          <p:spPr>
            <a:xfrm>
              <a:off x="6530037" y="3044829"/>
              <a:ext cx="121321" cy="71300"/>
            </a:xfrm>
            <a:custGeom>
              <a:avLst/>
              <a:gdLst/>
              <a:ahLst/>
              <a:cxnLst/>
              <a:rect l="l" t="t" r="r" b="b"/>
              <a:pathLst>
                <a:path w="1739" h="1022" extrusionOk="0">
                  <a:moveTo>
                    <a:pt x="1739" y="0"/>
                  </a:moveTo>
                  <a:lnTo>
                    <a:pt x="95" y="696"/>
                  </a:lnTo>
                  <a:lnTo>
                    <a:pt x="0" y="743"/>
                  </a:lnTo>
                  <a:lnTo>
                    <a:pt x="1001" y="1022"/>
                  </a:lnTo>
                  <a:lnTo>
                    <a:pt x="1739" y="0"/>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5"/>
            <p:cNvSpPr/>
            <p:nvPr/>
          </p:nvSpPr>
          <p:spPr>
            <a:xfrm>
              <a:off x="6073357" y="3014271"/>
              <a:ext cx="108764" cy="93485"/>
            </a:xfrm>
            <a:custGeom>
              <a:avLst/>
              <a:gdLst/>
              <a:ahLst/>
              <a:cxnLst/>
              <a:rect l="l" t="t" r="r" b="b"/>
              <a:pathLst>
                <a:path w="1559" h="1340" extrusionOk="0">
                  <a:moveTo>
                    <a:pt x="593" y="0"/>
                  </a:moveTo>
                  <a:lnTo>
                    <a:pt x="0" y="1073"/>
                  </a:lnTo>
                  <a:lnTo>
                    <a:pt x="1558" y="1340"/>
                  </a:lnTo>
                  <a:lnTo>
                    <a:pt x="593" y="0"/>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5"/>
            <p:cNvSpPr/>
            <p:nvPr/>
          </p:nvSpPr>
          <p:spPr>
            <a:xfrm>
              <a:off x="6114658" y="3014271"/>
              <a:ext cx="101020" cy="93485"/>
            </a:xfrm>
            <a:custGeom>
              <a:avLst/>
              <a:gdLst/>
              <a:ahLst/>
              <a:cxnLst/>
              <a:rect l="l" t="t" r="r" b="b"/>
              <a:pathLst>
                <a:path w="1448" h="1340" extrusionOk="0">
                  <a:moveTo>
                    <a:pt x="1" y="0"/>
                  </a:moveTo>
                  <a:lnTo>
                    <a:pt x="966" y="1340"/>
                  </a:lnTo>
                  <a:lnTo>
                    <a:pt x="1447" y="803"/>
                  </a:lnTo>
                  <a:lnTo>
                    <a:pt x="1"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5"/>
            <p:cNvSpPr/>
            <p:nvPr/>
          </p:nvSpPr>
          <p:spPr>
            <a:xfrm>
              <a:off x="6114658" y="3014271"/>
              <a:ext cx="101020" cy="56021"/>
            </a:xfrm>
            <a:custGeom>
              <a:avLst/>
              <a:gdLst/>
              <a:ahLst/>
              <a:cxnLst/>
              <a:rect l="l" t="t" r="r" b="b"/>
              <a:pathLst>
                <a:path w="1448" h="803" extrusionOk="0">
                  <a:moveTo>
                    <a:pt x="1" y="0"/>
                  </a:moveTo>
                  <a:lnTo>
                    <a:pt x="1447" y="803"/>
                  </a:lnTo>
                  <a:lnTo>
                    <a:pt x="1018" y="52"/>
                  </a:lnTo>
                  <a:lnTo>
                    <a:pt x="1" y="0"/>
                  </a:lnTo>
                  <a:close/>
                </a:path>
              </a:pathLst>
            </a:custGeom>
            <a:solidFill>
              <a:srgbClr val="7A4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5"/>
            <p:cNvSpPr/>
            <p:nvPr/>
          </p:nvSpPr>
          <p:spPr>
            <a:xfrm>
              <a:off x="5937665" y="2985179"/>
              <a:ext cx="176505" cy="174064"/>
            </a:xfrm>
            <a:custGeom>
              <a:avLst/>
              <a:gdLst/>
              <a:ahLst/>
              <a:cxnLst/>
              <a:rect l="l" t="t" r="r" b="b"/>
              <a:pathLst>
                <a:path w="2530" h="2495" extrusionOk="0">
                  <a:moveTo>
                    <a:pt x="928" y="1"/>
                  </a:moveTo>
                  <a:lnTo>
                    <a:pt x="232" y="525"/>
                  </a:lnTo>
                  <a:lnTo>
                    <a:pt x="1" y="1465"/>
                  </a:lnTo>
                  <a:lnTo>
                    <a:pt x="503" y="2272"/>
                  </a:lnTo>
                  <a:lnTo>
                    <a:pt x="1314" y="2495"/>
                  </a:lnTo>
                  <a:lnTo>
                    <a:pt x="2070" y="2310"/>
                  </a:lnTo>
                  <a:lnTo>
                    <a:pt x="2529" y="1593"/>
                  </a:lnTo>
                  <a:lnTo>
                    <a:pt x="2473" y="692"/>
                  </a:lnTo>
                  <a:lnTo>
                    <a:pt x="1816" y="130"/>
                  </a:lnTo>
                  <a:lnTo>
                    <a:pt x="928" y="1"/>
                  </a:lnTo>
                  <a:close/>
                </a:path>
              </a:pathLst>
            </a:custGeom>
            <a:solidFill>
              <a:srgbClr val="5E8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5"/>
            <p:cNvSpPr/>
            <p:nvPr/>
          </p:nvSpPr>
          <p:spPr>
            <a:xfrm>
              <a:off x="5953850" y="2985179"/>
              <a:ext cx="75555" cy="62998"/>
            </a:xfrm>
            <a:custGeom>
              <a:avLst/>
              <a:gdLst/>
              <a:ahLst/>
              <a:cxnLst/>
              <a:rect l="l" t="t" r="r" b="b"/>
              <a:pathLst>
                <a:path w="1083" h="903" extrusionOk="0">
                  <a:moveTo>
                    <a:pt x="696" y="1"/>
                  </a:moveTo>
                  <a:lnTo>
                    <a:pt x="0" y="525"/>
                  </a:lnTo>
                  <a:lnTo>
                    <a:pt x="1082" y="902"/>
                  </a:lnTo>
                  <a:lnTo>
                    <a:pt x="696" y="1"/>
                  </a:lnTo>
                  <a:close/>
                </a:path>
              </a:pathLst>
            </a:custGeom>
            <a:solidFill>
              <a:srgbClr val="9DC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5"/>
            <p:cNvSpPr/>
            <p:nvPr/>
          </p:nvSpPr>
          <p:spPr>
            <a:xfrm>
              <a:off x="5937665" y="3021736"/>
              <a:ext cx="91741" cy="65649"/>
            </a:xfrm>
            <a:custGeom>
              <a:avLst/>
              <a:gdLst/>
              <a:ahLst/>
              <a:cxnLst/>
              <a:rect l="l" t="t" r="r" b="b"/>
              <a:pathLst>
                <a:path w="1315" h="941" extrusionOk="0">
                  <a:moveTo>
                    <a:pt x="232" y="1"/>
                  </a:moveTo>
                  <a:lnTo>
                    <a:pt x="1" y="941"/>
                  </a:lnTo>
                  <a:lnTo>
                    <a:pt x="1314" y="378"/>
                  </a:lnTo>
                  <a:lnTo>
                    <a:pt x="232" y="1"/>
                  </a:lnTo>
                  <a:close/>
                </a:path>
              </a:pathLst>
            </a:custGeom>
            <a:solidFill>
              <a:srgbClr val="88B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5"/>
            <p:cNvSpPr/>
            <p:nvPr/>
          </p:nvSpPr>
          <p:spPr>
            <a:xfrm>
              <a:off x="6002336" y="2985179"/>
              <a:ext cx="62091" cy="62998"/>
            </a:xfrm>
            <a:custGeom>
              <a:avLst/>
              <a:gdLst/>
              <a:ahLst/>
              <a:cxnLst/>
              <a:rect l="l" t="t" r="r" b="b"/>
              <a:pathLst>
                <a:path w="890" h="903" extrusionOk="0">
                  <a:moveTo>
                    <a:pt x="1" y="1"/>
                  </a:moveTo>
                  <a:lnTo>
                    <a:pt x="387" y="902"/>
                  </a:lnTo>
                  <a:lnTo>
                    <a:pt x="889" y="130"/>
                  </a:lnTo>
                  <a:lnTo>
                    <a:pt x="1" y="1"/>
                  </a:lnTo>
                  <a:close/>
                </a:path>
              </a:pathLst>
            </a:custGeom>
            <a:solidFill>
              <a:srgbClr val="88B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95"/>
            <p:cNvSpPr/>
            <p:nvPr/>
          </p:nvSpPr>
          <p:spPr>
            <a:xfrm>
              <a:off x="6029335" y="3033457"/>
              <a:ext cx="80927" cy="68300"/>
            </a:xfrm>
            <a:custGeom>
              <a:avLst/>
              <a:gdLst/>
              <a:ahLst/>
              <a:cxnLst/>
              <a:rect l="l" t="t" r="r" b="b"/>
              <a:pathLst>
                <a:path w="1160" h="979" extrusionOk="0">
                  <a:moveTo>
                    <a:pt x="1159" y="0"/>
                  </a:moveTo>
                  <a:lnTo>
                    <a:pt x="0" y="210"/>
                  </a:lnTo>
                  <a:lnTo>
                    <a:pt x="601" y="979"/>
                  </a:lnTo>
                  <a:lnTo>
                    <a:pt x="1159" y="0"/>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95"/>
            <p:cNvSpPr/>
            <p:nvPr/>
          </p:nvSpPr>
          <p:spPr>
            <a:xfrm>
              <a:off x="6071264" y="3033457"/>
              <a:ext cx="42905" cy="68300"/>
            </a:xfrm>
            <a:custGeom>
              <a:avLst/>
              <a:gdLst/>
              <a:ahLst/>
              <a:cxnLst/>
              <a:rect l="l" t="t" r="r" b="b"/>
              <a:pathLst>
                <a:path w="615" h="979" extrusionOk="0">
                  <a:moveTo>
                    <a:pt x="558" y="0"/>
                  </a:moveTo>
                  <a:lnTo>
                    <a:pt x="0" y="979"/>
                  </a:lnTo>
                  <a:lnTo>
                    <a:pt x="614" y="901"/>
                  </a:lnTo>
                  <a:lnTo>
                    <a:pt x="558" y="0"/>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95"/>
            <p:cNvSpPr/>
            <p:nvPr/>
          </p:nvSpPr>
          <p:spPr>
            <a:xfrm>
              <a:off x="6071264" y="3096315"/>
              <a:ext cx="42905" cy="50091"/>
            </a:xfrm>
            <a:custGeom>
              <a:avLst/>
              <a:gdLst/>
              <a:ahLst/>
              <a:cxnLst/>
              <a:rect l="l" t="t" r="r" b="b"/>
              <a:pathLst>
                <a:path w="615" h="718" extrusionOk="0">
                  <a:moveTo>
                    <a:pt x="614" y="0"/>
                  </a:moveTo>
                  <a:lnTo>
                    <a:pt x="0" y="78"/>
                  </a:lnTo>
                  <a:lnTo>
                    <a:pt x="155" y="717"/>
                  </a:lnTo>
                  <a:lnTo>
                    <a:pt x="614" y="0"/>
                  </a:lnTo>
                  <a:close/>
                </a:path>
              </a:pathLst>
            </a:custGeom>
            <a:solidFill>
              <a:srgbClr val="435A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95"/>
            <p:cNvSpPr/>
            <p:nvPr/>
          </p:nvSpPr>
          <p:spPr>
            <a:xfrm>
              <a:off x="5937665" y="3048108"/>
              <a:ext cx="133670" cy="53649"/>
            </a:xfrm>
            <a:custGeom>
              <a:avLst/>
              <a:gdLst/>
              <a:ahLst/>
              <a:cxnLst/>
              <a:rect l="l" t="t" r="r" b="b"/>
              <a:pathLst>
                <a:path w="1916" h="769" extrusionOk="0">
                  <a:moveTo>
                    <a:pt x="1314" y="0"/>
                  </a:moveTo>
                  <a:lnTo>
                    <a:pt x="1" y="563"/>
                  </a:lnTo>
                  <a:lnTo>
                    <a:pt x="1915" y="769"/>
                  </a:lnTo>
                  <a:lnTo>
                    <a:pt x="1314" y="0"/>
                  </a:lnTo>
                  <a:close/>
                </a:path>
              </a:pathLst>
            </a:custGeom>
            <a:solidFill>
              <a:srgbClr val="709A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95"/>
            <p:cNvSpPr/>
            <p:nvPr/>
          </p:nvSpPr>
          <p:spPr>
            <a:xfrm>
              <a:off x="5937665" y="3087316"/>
              <a:ext cx="133670" cy="56370"/>
            </a:xfrm>
            <a:custGeom>
              <a:avLst/>
              <a:gdLst/>
              <a:ahLst/>
              <a:cxnLst/>
              <a:rect l="l" t="t" r="r" b="b"/>
              <a:pathLst>
                <a:path w="1916" h="808" extrusionOk="0">
                  <a:moveTo>
                    <a:pt x="1" y="1"/>
                  </a:moveTo>
                  <a:lnTo>
                    <a:pt x="503" y="808"/>
                  </a:lnTo>
                  <a:lnTo>
                    <a:pt x="1915" y="207"/>
                  </a:lnTo>
                  <a:lnTo>
                    <a:pt x="1" y="1"/>
                  </a:lnTo>
                  <a:close/>
                </a:path>
              </a:pathLst>
            </a:custGeom>
            <a:solidFill>
              <a:srgbClr val="557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95"/>
            <p:cNvSpPr/>
            <p:nvPr/>
          </p:nvSpPr>
          <p:spPr>
            <a:xfrm>
              <a:off x="6029335" y="3101687"/>
              <a:ext cx="52742" cy="57556"/>
            </a:xfrm>
            <a:custGeom>
              <a:avLst/>
              <a:gdLst/>
              <a:ahLst/>
              <a:cxnLst/>
              <a:rect l="l" t="t" r="r" b="b"/>
              <a:pathLst>
                <a:path w="756" h="825" extrusionOk="0">
                  <a:moveTo>
                    <a:pt x="601" y="1"/>
                  </a:moveTo>
                  <a:lnTo>
                    <a:pt x="0" y="825"/>
                  </a:lnTo>
                  <a:lnTo>
                    <a:pt x="0" y="825"/>
                  </a:lnTo>
                  <a:lnTo>
                    <a:pt x="756" y="640"/>
                  </a:lnTo>
                  <a:lnTo>
                    <a:pt x="601" y="1"/>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95"/>
            <p:cNvSpPr/>
            <p:nvPr/>
          </p:nvSpPr>
          <p:spPr>
            <a:xfrm>
              <a:off x="5972686" y="3101687"/>
              <a:ext cx="98648" cy="57556"/>
            </a:xfrm>
            <a:custGeom>
              <a:avLst/>
              <a:gdLst/>
              <a:ahLst/>
              <a:cxnLst/>
              <a:rect l="l" t="t" r="r" b="b"/>
              <a:pathLst>
                <a:path w="1414" h="825" extrusionOk="0">
                  <a:moveTo>
                    <a:pt x="1413" y="1"/>
                  </a:moveTo>
                  <a:lnTo>
                    <a:pt x="78" y="563"/>
                  </a:lnTo>
                  <a:lnTo>
                    <a:pt x="1" y="602"/>
                  </a:lnTo>
                  <a:lnTo>
                    <a:pt x="812" y="825"/>
                  </a:lnTo>
                  <a:lnTo>
                    <a:pt x="1413" y="1"/>
                  </a:lnTo>
                  <a:close/>
                </a:path>
              </a:pathLst>
            </a:custGeom>
            <a:solidFill>
              <a:srgbClr val="465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5"/>
            <p:cNvSpPr/>
            <p:nvPr/>
          </p:nvSpPr>
          <p:spPr>
            <a:xfrm>
              <a:off x="5553470" y="1722360"/>
              <a:ext cx="1351906" cy="437845"/>
            </a:xfrm>
            <a:custGeom>
              <a:avLst/>
              <a:gdLst/>
              <a:ahLst/>
              <a:cxnLst/>
              <a:rect l="l" t="t" r="r" b="b"/>
              <a:pathLst>
                <a:path w="19378" h="6276" extrusionOk="0">
                  <a:moveTo>
                    <a:pt x="14260" y="0"/>
                  </a:moveTo>
                  <a:lnTo>
                    <a:pt x="10294" y="296"/>
                  </a:lnTo>
                  <a:lnTo>
                    <a:pt x="5598" y="1884"/>
                  </a:lnTo>
                  <a:lnTo>
                    <a:pt x="1983" y="1365"/>
                  </a:lnTo>
                  <a:lnTo>
                    <a:pt x="0" y="2593"/>
                  </a:lnTo>
                  <a:lnTo>
                    <a:pt x="1005" y="4374"/>
                  </a:lnTo>
                  <a:lnTo>
                    <a:pt x="6280" y="6216"/>
                  </a:lnTo>
                  <a:lnTo>
                    <a:pt x="12093" y="6276"/>
                  </a:lnTo>
                  <a:lnTo>
                    <a:pt x="12973" y="4340"/>
                  </a:lnTo>
                  <a:lnTo>
                    <a:pt x="16926" y="4233"/>
                  </a:lnTo>
                  <a:lnTo>
                    <a:pt x="19377" y="2533"/>
                  </a:lnTo>
                  <a:lnTo>
                    <a:pt x="15823" y="1927"/>
                  </a:lnTo>
                  <a:lnTo>
                    <a:pt x="14260"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95"/>
            <p:cNvSpPr/>
            <p:nvPr/>
          </p:nvSpPr>
          <p:spPr>
            <a:xfrm>
              <a:off x="6271559" y="1722360"/>
              <a:ext cx="385800" cy="134507"/>
            </a:xfrm>
            <a:custGeom>
              <a:avLst/>
              <a:gdLst/>
              <a:ahLst/>
              <a:cxnLst/>
              <a:rect l="l" t="t" r="r" b="b"/>
              <a:pathLst>
                <a:path w="5530" h="1928" extrusionOk="0">
                  <a:moveTo>
                    <a:pt x="3967" y="0"/>
                  </a:moveTo>
                  <a:lnTo>
                    <a:pt x="1" y="296"/>
                  </a:lnTo>
                  <a:lnTo>
                    <a:pt x="5530" y="1927"/>
                  </a:lnTo>
                  <a:lnTo>
                    <a:pt x="39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95"/>
            <p:cNvSpPr/>
            <p:nvPr/>
          </p:nvSpPr>
          <p:spPr>
            <a:xfrm>
              <a:off x="6548315" y="1722360"/>
              <a:ext cx="357057" cy="176715"/>
            </a:xfrm>
            <a:custGeom>
              <a:avLst/>
              <a:gdLst/>
              <a:ahLst/>
              <a:cxnLst/>
              <a:rect l="l" t="t" r="r" b="b"/>
              <a:pathLst>
                <a:path w="5118" h="2533" extrusionOk="0">
                  <a:moveTo>
                    <a:pt x="0" y="0"/>
                  </a:moveTo>
                  <a:lnTo>
                    <a:pt x="1563" y="1927"/>
                  </a:lnTo>
                  <a:lnTo>
                    <a:pt x="5117" y="2533"/>
                  </a:lnTo>
                  <a:lnTo>
                    <a:pt x="0" y="0"/>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95"/>
            <p:cNvSpPr/>
            <p:nvPr/>
          </p:nvSpPr>
          <p:spPr>
            <a:xfrm>
              <a:off x="6657288" y="1856798"/>
              <a:ext cx="248084" cy="160878"/>
            </a:xfrm>
            <a:custGeom>
              <a:avLst/>
              <a:gdLst/>
              <a:ahLst/>
              <a:cxnLst/>
              <a:rect l="l" t="t" r="r" b="b"/>
              <a:pathLst>
                <a:path w="3556" h="2306" extrusionOk="0">
                  <a:moveTo>
                    <a:pt x="1" y="0"/>
                  </a:moveTo>
                  <a:lnTo>
                    <a:pt x="1104" y="2306"/>
                  </a:lnTo>
                  <a:lnTo>
                    <a:pt x="3555" y="606"/>
                  </a:lnTo>
                  <a:lnTo>
                    <a:pt x="1" y="0"/>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5"/>
            <p:cNvSpPr/>
            <p:nvPr/>
          </p:nvSpPr>
          <p:spPr>
            <a:xfrm>
              <a:off x="6271559" y="1743011"/>
              <a:ext cx="385800" cy="123763"/>
            </a:xfrm>
            <a:custGeom>
              <a:avLst/>
              <a:gdLst/>
              <a:ahLst/>
              <a:cxnLst/>
              <a:rect l="l" t="t" r="r" b="b"/>
              <a:pathLst>
                <a:path w="5530" h="1774" extrusionOk="0">
                  <a:moveTo>
                    <a:pt x="1" y="0"/>
                  </a:moveTo>
                  <a:lnTo>
                    <a:pt x="1435" y="1773"/>
                  </a:lnTo>
                  <a:lnTo>
                    <a:pt x="5530" y="1631"/>
                  </a:lnTo>
                  <a:lnTo>
                    <a:pt x="1" y="0"/>
                  </a:lnTo>
                  <a:close/>
                </a:path>
              </a:pathLst>
            </a:custGeom>
            <a:solidFill>
              <a:srgbClr val="DE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95"/>
            <p:cNvSpPr/>
            <p:nvPr/>
          </p:nvSpPr>
          <p:spPr>
            <a:xfrm>
              <a:off x="6009522" y="1743011"/>
              <a:ext cx="425915" cy="179157"/>
            </a:xfrm>
            <a:custGeom>
              <a:avLst/>
              <a:gdLst/>
              <a:ahLst/>
              <a:cxnLst/>
              <a:rect l="l" t="t" r="r" b="b"/>
              <a:pathLst>
                <a:path w="6105" h="2568" extrusionOk="0">
                  <a:moveTo>
                    <a:pt x="3757" y="0"/>
                  </a:moveTo>
                  <a:lnTo>
                    <a:pt x="1" y="2567"/>
                  </a:lnTo>
                  <a:lnTo>
                    <a:pt x="6105" y="1481"/>
                  </a:lnTo>
                  <a:lnTo>
                    <a:pt x="37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95"/>
            <p:cNvSpPr/>
            <p:nvPr/>
          </p:nvSpPr>
          <p:spPr>
            <a:xfrm>
              <a:off x="5691814" y="1817590"/>
              <a:ext cx="327965" cy="102136"/>
            </a:xfrm>
            <a:custGeom>
              <a:avLst/>
              <a:gdLst/>
              <a:ahLst/>
              <a:cxnLst/>
              <a:rect l="l" t="t" r="r" b="b"/>
              <a:pathLst>
                <a:path w="4701" h="1464" extrusionOk="0">
                  <a:moveTo>
                    <a:pt x="0" y="0"/>
                  </a:moveTo>
                  <a:lnTo>
                    <a:pt x="4701" y="1464"/>
                  </a:lnTo>
                  <a:lnTo>
                    <a:pt x="3615" y="51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5"/>
            <p:cNvSpPr/>
            <p:nvPr/>
          </p:nvSpPr>
          <p:spPr>
            <a:xfrm>
              <a:off x="5902922" y="1919656"/>
              <a:ext cx="555608" cy="105485"/>
            </a:xfrm>
            <a:custGeom>
              <a:avLst/>
              <a:gdLst/>
              <a:ahLst/>
              <a:cxnLst/>
              <a:rect l="l" t="t" r="r" b="b"/>
              <a:pathLst>
                <a:path w="7964" h="1512" extrusionOk="0">
                  <a:moveTo>
                    <a:pt x="1675" y="1"/>
                  </a:moveTo>
                  <a:lnTo>
                    <a:pt x="1" y="1349"/>
                  </a:lnTo>
                  <a:lnTo>
                    <a:pt x="7964" y="1512"/>
                  </a:lnTo>
                  <a:lnTo>
                    <a:pt x="16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5"/>
            <p:cNvSpPr/>
            <p:nvPr/>
          </p:nvSpPr>
          <p:spPr>
            <a:xfrm>
              <a:off x="6271559" y="1743011"/>
              <a:ext cx="385800" cy="113856"/>
            </a:xfrm>
            <a:custGeom>
              <a:avLst/>
              <a:gdLst/>
              <a:ahLst/>
              <a:cxnLst/>
              <a:rect l="l" t="t" r="r" b="b"/>
              <a:pathLst>
                <a:path w="5530" h="1632" extrusionOk="0">
                  <a:moveTo>
                    <a:pt x="1" y="0"/>
                  </a:moveTo>
                  <a:lnTo>
                    <a:pt x="2349" y="1481"/>
                  </a:lnTo>
                  <a:lnTo>
                    <a:pt x="5530" y="1631"/>
                  </a:lnTo>
                  <a:lnTo>
                    <a:pt x="1" y="0"/>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5"/>
            <p:cNvSpPr/>
            <p:nvPr/>
          </p:nvSpPr>
          <p:spPr>
            <a:xfrm>
              <a:off x="6009522" y="1846333"/>
              <a:ext cx="724789" cy="171343"/>
            </a:xfrm>
            <a:custGeom>
              <a:avLst/>
              <a:gdLst/>
              <a:ahLst/>
              <a:cxnLst/>
              <a:rect l="l" t="t" r="r" b="b"/>
              <a:pathLst>
                <a:path w="10389" h="2456" extrusionOk="0">
                  <a:moveTo>
                    <a:pt x="6105" y="0"/>
                  </a:moveTo>
                  <a:lnTo>
                    <a:pt x="1" y="1086"/>
                  </a:lnTo>
                  <a:lnTo>
                    <a:pt x="10389" y="2456"/>
                  </a:lnTo>
                  <a:lnTo>
                    <a:pt x="10389" y="2456"/>
                  </a:lnTo>
                  <a:lnTo>
                    <a:pt x="9286" y="150"/>
                  </a:lnTo>
                  <a:lnTo>
                    <a:pt x="6105" y="0"/>
                  </a:lnTo>
                  <a:close/>
                </a:path>
              </a:pathLst>
            </a:custGeom>
            <a:solidFill>
              <a:srgbClr val="D7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5"/>
            <p:cNvSpPr/>
            <p:nvPr/>
          </p:nvSpPr>
          <p:spPr>
            <a:xfrm>
              <a:off x="6029335" y="1920284"/>
              <a:ext cx="704975" cy="104857"/>
            </a:xfrm>
            <a:custGeom>
              <a:avLst/>
              <a:gdLst/>
              <a:ahLst/>
              <a:cxnLst/>
              <a:rect l="l" t="t" r="r" b="b"/>
              <a:pathLst>
                <a:path w="10105" h="1503" extrusionOk="0">
                  <a:moveTo>
                    <a:pt x="0" y="0"/>
                  </a:moveTo>
                  <a:lnTo>
                    <a:pt x="6152" y="1503"/>
                  </a:lnTo>
                  <a:lnTo>
                    <a:pt x="10105" y="1396"/>
                  </a:lnTo>
                  <a:lnTo>
                    <a:pt x="0" y="0"/>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5"/>
            <p:cNvSpPr/>
            <p:nvPr/>
          </p:nvSpPr>
          <p:spPr>
            <a:xfrm>
              <a:off x="5902922" y="2013700"/>
              <a:ext cx="555608" cy="146506"/>
            </a:xfrm>
            <a:custGeom>
              <a:avLst/>
              <a:gdLst/>
              <a:ahLst/>
              <a:cxnLst/>
              <a:rect l="l" t="t" r="r" b="b"/>
              <a:pathLst>
                <a:path w="7964" h="2100" extrusionOk="0">
                  <a:moveTo>
                    <a:pt x="1" y="1"/>
                  </a:moveTo>
                  <a:lnTo>
                    <a:pt x="7084" y="2100"/>
                  </a:lnTo>
                  <a:lnTo>
                    <a:pt x="7964" y="164"/>
                  </a:lnTo>
                  <a:lnTo>
                    <a:pt x="1" y="1"/>
                  </a:lnTo>
                  <a:close/>
                </a:path>
              </a:pathLst>
            </a:custGeom>
            <a:solidFill>
              <a:srgbClr val="D7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95"/>
            <p:cNvSpPr/>
            <p:nvPr/>
          </p:nvSpPr>
          <p:spPr>
            <a:xfrm>
              <a:off x="5902922" y="2013700"/>
              <a:ext cx="494215" cy="146506"/>
            </a:xfrm>
            <a:custGeom>
              <a:avLst/>
              <a:gdLst/>
              <a:ahLst/>
              <a:cxnLst/>
              <a:rect l="l" t="t" r="r" b="b"/>
              <a:pathLst>
                <a:path w="7084" h="2100" extrusionOk="0">
                  <a:moveTo>
                    <a:pt x="1" y="1"/>
                  </a:moveTo>
                  <a:lnTo>
                    <a:pt x="1271" y="2040"/>
                  </a:lnTo>
                  <a:lnTo>
                    <a:pt x="7084" y="2100"/>
                  </a:lnTo>
                  <a:lnTo>
                    <a:pt x="1" y="1"/>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95"/>
            <p:cNvSpPr/>
            <p:nvPr/>
          </p:nvSpPr>
          <p:spPr>
            <a:xfrm>
              <a:off x="5623514" y="2013700"/>
              <a:ext cx="368150" cy="142321"/>
            </a:xfrm>
            <a:custGeom>
              <a:avLst/>
              <a:gdLst/>
              <a:ahLst/>
              <a:cxnLst/>
              <a:rect l="l" t="t" r="r" b="b"/>
              <a:pathLst>
                <a:path w="5277" h="2040" extrusionOk="0">
                  <a:moveTo>
                    <a:pt x="4006" y="1"/>
                  </a:moveTo>
                  <a:lnTo>
                    <a:pt x="1" y="198"/>
                  </a:lnTo>
                  <a:lnTo>
                    <a:pt x="5276" y="2040"/>
                  </a:lnTo>
                  <a:lnTo>
                    <a:pt x="5276" y="2040"/>
                  </a:lnTo>
                  <a:lnTo>
                    <a:pt x="4006" y="1"/>
                  </a:lnTo>
                  <a:close/>
                </a:path>
              </a:pathLst>
            </a:custGeom>
            <a:solidFill>
              <a:srgbClr val="BF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5"/>
            <p:cNvSpPr/>
            <p:nvPr/>
          </p:nvSpPr>
          <p:spPr>
            <a:xfrm>
              <a:off x="5691814" y="1817590"/>
              <a:ext cx="327965" cy="196179"/>
            </a:xfrm>
            <a:custGeom>
              <a:avLst/>
              <a:gdLst/>
              <a:ahLst/>
              <a:cxnLst/>
              <a:rect l="l" t="t" r="r" b="b"/>
              <a:pathLst>
                <a:path w="4701" h="2812" extrusionOk="0">
                  <a:moveTo>
                    <a:pt x="0" y="0"/>
                  </a:moveTo>
                  <a:lnTo>
                    <a:pt x="3027" y="2812"/>
                  </a:lnTo>
                  <a:lnTo>
                    <a:pt x="4701" y="146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95"/>
            <p:cNvSpPr/>
            <p:nvPr/>
          </p:nvSpPr>
          <p:spPr>
            <a:xfrm>
              <a:off x="5553470" y="1903192"/>
              <a:ext cx="349523" cy="124391"/>
            </a:xfrm>
            <a:custGeom>
              <a:avLst/>
              <a:gdLst/>
              <a:ahLst/>
              <a:cxnLst/>
              <a:rect l="l" t="t" r="r" b="b"/>
              <a:pathLst>
                <a:path w="5010" h="1783" extrusionOk="0">
                  <a:moveTo>
                    <a:pt x="0" y="1"/>
                  </a:moveTo>
                  <a:lnTo>
                    <a:pt x="1005" y="1782"/>
                  </a:lnTo>
                  <a:lnTo>
                    <a:pt x="5010" y="1585"/>
                  </a:lnTo>
                  <a:lnTo>
                    <a:pt x="4842" y="1533"/>
                  </a:lnTo>
                  <a:lnTo>
                    <a:pt x="0" y="1"/>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95"/>
            <p:cNvSpPr/>
            <p:nvPr/>
          </p:nvSpPr>
          <p:spPr>
            <a:xfrm>
              <a:off x="4719990" y="3500604"/>
              <a:ext cx="1064753" cy="367522"/>
            </a:xfrm>
            <a:custGeom>
              <a:avLst/>
              <a:gdLst/>
              <a:ahLst/>
              <a:cxnLst/>
              <a:rect l="l" t="t" r="r" b="b"/>
              <a:pathLst>
                <a:path w="15262" h="5268" extrusionOk="0">
                  <a:moveTo>
                    <a:pt x="4148" y="0"/>
                  </a:moveTo>
                  <a:lnTo>
                    <a:pt x="2830" y="1443"/>
                  </a:lnTo>
                  <a:lnTo>
                    <a:pt x="1" y="1756"/>
                  </a:lnTo>
                  <a:lnTo>
                    <a:pt x="1855" y="3207"/>
                  </a:lnTo>
                  <a:lnTo>
                    <a:pt x="4959" y="3477"/>
                  </a:lnTo>
                  <a:lnTo>
                    <a:pt x="5564" y="5044"/>
                  </a:lnTo>
                  <a:lnTo>
                    <a:pt x="10144" y="5267"/>
                  </a:lnTo>
                  <a:lnTo>
                    <a:pt x="14385" y="4061"/>
                  </a:lnTo>
                  <a:lnTo>
                    <a:pt x="15261" y="2709"/>
                  </a:lnTo>
                  <a:lnTo>
                    <a:pt x="13754" y="1649"/>
                  </a:lnTo>
                  <a:lnTo>
                    <a:pt x="10883" y="1889"/>
                  </a:lnTo>
                  <a:lnTo>
                    <a:pt x="7260" y="417"/>
                  </a:lnTo>
                  <a:lnTo>
                    <a:pt x="4148"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95"/>
            <p:cNvSpPr/>
            <p:nvPr/>
          </p:nvSpPr>
          <p:spPr>
            <a:xfrm>
              <a:off x="4917355" y="3500604"/>
              <a:ext cx="309129" cy="100671"/>
            </a:xfrm>
            <a:custGeom>
              <a:avLst/>
              <a:gdLst/>
              <a:ahLst/>
              <a:cxnLst/>
              <a:rect l="l" t="t" r="r" b="b"/>
              <a:pathLst>
                <a:path w="4431" h="1443" extrusionOk="0">
                  <a:moveTo>
                    <a:pt x="1319" y="0"/>
                  </a:moveTo>
                  <a:lnTo>
                    <a:pt x="1" y="1443"/>
                  </a:lnTo>
                  <a:lnTo>
                    <a:pt x="1" y="1443"/>
                  </a:lnTo>
                  <a:lnTo>
                    <a:pt x="4431" y="417"/>
                  </a:lnTo>
                  <a:lnTo>
                    <a:pt x="13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95"/>
            <p:cNvSpPr/>
            <p:nvPr/>
          </p:nvSpPr>
          <p:spPr>
            <a:xfrm>
              <a:off x="4719990" y="3500604"/>
              <a:ext cx="289385" cy="122577"/>
            </a:xfrm>
            <a:custGeom>
              <a:avLst/>
              <a:gdLst/>
              <a:ahLst/>
              <a:cxnLst/>
              <a:rect l="l" t="t" r="r" b="b"/>
              <a:pathLst>
                <a:path w="4148" h="1757" extrusionOk="0">
                  <a:moveTo>
                    <a:pt x="4148" y="0"/>
                  </a:moveTo>
                  <a:lnTo>
                    <a:pt x="1" y="1756"/>
                  </a:lnTo>
                  <a:lnTo>
                    <a:pt x="2830" y="1443"/>
                  </a:lnTo>
                  <a:lnTo>
                    <a:pt x="4148" y="0"/>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95"/>
            <p:cNvSpPr/>
            <p:nvPr/>
          </p:nvSpPr>
          <p:spPr>
            <a:xfrm>
              <a:off x="4719990" y="3601206"/>
              <a:ext cx="197435" cy="123135"/>
            </a:xfrm>
            <a:custGeom>
              <a:avLst/>
              <a:gdLst/>
              <a:ahLst/>
              <a:cxnLst/>
              <a:rect l="l" t="t" r="r" b="b"/>
              <a:pathLst>
                <a:path w="2830" h="1765" extrusionOk="0">
                  <a:moveTo>
                    <a:pt x="2830" y="1"/>
                  </a:moveTo>
                  <a:lnTo>
                    <a:pt x="1" y="314"/>
                  </a:lnTo>
                  <a:lnTo>
                    <a:pt x="1855" y="1765"/>
                  </a:lnTo>
                  <a:lnTo>
                    <a:pt x="2830" y="1"/>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95"/>
            <p:cNvSpPr/>
            <p:nvPr/>
          </p:nvSpPr>
          <p:spPr>
            <a:xfrm>
              <a:off x="4917355" y="3529627"/>
              <a:ext cx="309129" cy="92927"/>
            </a:xfrm>
            <a:custGeom>
              <a:avLst/>
              <a:gdLst/>
              <a:ahLst/>
              <a:cxnLst/>
              <a:rect l="l" t="t" r="r" b="b"/>
              <a:pathLst>
                <a:path w="4431" h="1332" extrusionOk="0">
                  <a:moveTo>
                    <a:pt x="4431" y="1"/>
                  </a:moveTo>
                  <a:lnTo>
                    <a:pt x="1" y="1027"/>
                  </a:lnTo>
                  <a:lnTo>
                    <a:pt x="3220" y="1332"/>
                  </a:lnTo>
                  <a:lnTo>
                    <a:pt x="4431" y="1"/>
                  </a:lnTo>
                  <a:close/>
                </a:path>
              </a:pathLst>
            </a:custGeom>
            <a:solidFill>
              <a:srgbClr val="DE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95"/>
            <p:cNvSpPr/>
            <p:nvPr/>
          </p:nvSpPr>
          <p:spPr>
            <a:xfrm>
              <a:off x="5092534" y="3529627"/>
              <a:ext cx="331942" cy="153413"/>
            </a:xfrm>
            <a:custGeom>
              <a:avLst/>
              <a:gdLst/>
              <a:ahLst/>
              <a:cxnLst/>
              <a:rect l="l" t="t" r="r" b="b"/>
              <a:pathLst>
                <a:path w="4758" h="2199" extrusionOk="0">
                  <a:moveTo>
                    <a:pt x="1920" y="1"/>
                  </a:moveTo>
                  <a:lnTo>
                    <a:pt x="1" y="1057"/>
                  </a:lnTo>
                  <a:lnTo>
                    <a:pt x="4757" y="2199"/>
                  </a:lnTo>
                  <a:lnTo>
                    <a:pt x="19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95"/>
            <p:cNvSpPr/>
            <p:nvPr/>
          </p:nvSpPr>
          <p:spPr>
            <a:xfrm>
              <a:off x="5416592" y="3615577"/>
              <a:ext cx="263014" cy="65091"/>
            </a:xfrm>
            <a:custGeom>
              <a:avLst/>
              <a:gdLst/>
              <a:ahLst/>
              <a:cxnLst/>
              <a:rect l="l" t="t" r="r" b="b"/>
              <a:pathLst>
                <a:path w="3770" h="933" extrusionOk="0">
                  <a:moveTo>
                    <a:pt x="3769" y="1"/>
                  </a:moveTo>
                  <a:lnTo>
                    <a:pt x="898" y="241"/>
                  </a:lnTo>
                  <a:lnTo>
                    <a:pt x="1" y="932"/>
                  </a:lnTo>
                  <a:lnTo>
                    <a:pt x="3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95"/>
            <p:cNvSpPr/>
            <p:nvPr/>
          </p:nvSpPr>
          <p:spPr>
            <a:xfrm>
              <a:off x="5065884" y="3680598"/>
              <a:ext cx="438194" cy="79741"/>
            </a:xfrm>
            <a:custGeom>
              <a:avLst/>
              <a:gdLst/>
              <a:ahLst/>
              <a:cxnLst/>
              <a:rect l="l" t="t" r="r" b="b"/>
              <a:pathLst>
                <a:path w="6281" h="1143" extrusionOk="0">
                  <a:moveTo>
                    <a:pt x="5028" y="0"/>
                  </a:moveTo>
                  <a:lnTo>
                    <a:pt x="1" y="897"/>
                  </a:lnTo>
                  <a:lnTo>
                    <a:pt x="6281" y="1142"/>
                  </a:lnTo>
                  <a:lnTo>
                    <a:pt x="50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95"/>
            <p:cNvSpPr/>
            <p:nvPr/>
          </p:nvSpPr>
          <p:spPr>
            <a:xfrm>
              <a:off x="4917355" y="3529627"/>
              <a:ext cx="309129" cy="73742"/>
            </a:xfrm>
            <a:custGeom>
              <a:avLst/>
              <a:gdLst/>
              <a:ahLst/>
              <a:cxnLst/>
              <a:rect l="l" t="t" r="r" b="b"/>
              <a:pathLst>
                <a:path w="4431" h="1057" extrusionOk="0">
                  <a:moveTo>
                    <a:pt x="4431" y="1"/>
                  </a:moveTo>
                  <a:lnTo>
                    <a:pt x="1" y="1027"/>
                  </a:lnTo>
                  <a:lnTo>
                    <a:pt x="2512" y="1057"/>
                  </a:lnTo>
                  <a:lnTo>
                    <a:pt x="4431" y="1"/>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95"/>
            <p:cNvSpPr/>
            <p:nvPr/>
          </p:nvSpPr>
          <p:spPr>
            <a:xfrm>
              <a:off x="4849404" y="3601206"/>
              <a:ext cx="575073" cy="123135"/>
            </a:xfrm>
            <a:custGeom>
              <a:avLst/>
              <a:gdLst/>
              <a:ahLst/>
              <a:cxnLst/>
              <a:rect l="l" t="t" r="r" b="b"/>
              <a:pathLst>
                <a:path w="8243" h="1765" extrusionOk="0">
                  <a:moveTo>
                    <a:pt x="975" y="1"/>
                  </a:moveTo>
                  <a:lnTo>
                    <a:pt x="0" y="1765"/>
                  </a:lnTo>
                  <a:lnTo>
                    <a:pt x="8242" y="1173"/>
                  </a:lnTo>
                  <a:lnTo>
                    <a:pt x="3486" y="31"/>
                  </a:lnTo>
                  <a:lnTo>
                    <a:pt x="975" y="1"/>
                  </a:lnTo>
                  <a:close/>
                </a:path>
              </a:pathLst>
            </a:custGeom>
            <a:solidFill>
              <a:srgbClr val="D7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95"/>
            <p:cNvSpPr/>
            <p:nvPr/>
          </p:nvSpPr>
          <p:spPr>
            <a:xfrm>
              <a:off x="4849404" y="3680877"/>
              <a:ext cx="559446" cy="62370"/>
            </a:xfrm>
            <a:custGeom>
              <a:avLst/>
              <a:gdLst/>
              <a:ahLst/>
              <a:cxnLst/>
              <a:rect l="l" t="t" r="r" b="b"/>
              <a:pathLst>
                <a:path w="8019" h="894" extrusionOk="0">
                  <a:moveTo>
                    <a:pt x="8019" y="1"/>
                  </a:moveTo>
                  <a:lnTo>
                    <a:pt x="0" y="623"/>
                  </a:lnTo>
                  <a:lnTo>
                    <a:pt x="3104" y="893"/>
                  </a:lnTo>
                  <a:lnTo>
                    <a:pt x="8019" y="1"/>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95"/>
            <p:cNvSpPr/>
            <p:nvPr/>
          </p:nvSpPr>
          <p:spPr>
            <a:xfrm>
              <a:off x="5065884" y="3743178"/>
              <a:ext cx="438194" cy="109392"/>
            </a:xfrm>
            <a:custGeom>
              <a:avLst/>
              <a:gdLst/>
              <a:ahLst/>
              <a:cxnLst/>
              <a:rect l="l" t="t" r="r" b="b"/>
              <a:pathLst>
                <a:path w="6281" h="1568" extrusionOk="0">
                  <a:moveTo>
                    <a:pt x="1" y="0"/>
                  </a:moveTo>
                  <a:lnTo>
                    <a:pt x="606" y="1567"/>
                  </a:lnTo>
                  <a:lnTo>
                    <a:pt x="6281" y="245"/>
                  </a:lnTo>
                  <a:lnTo>
                    <a:pt x="1" y="0"/>
                  </a:lnTo>
                  <a:close/>
                </a:path>
              </a:pathLst>
            </a:custGeom>
            <a:solidFill>
              <a:srgbClr val="D7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95"/>
            <p:cNvSpPr/>
            <p:nvPr/>
          </p:nvSpPr>
          <p:spPr>
            <a:xfrm>
              <a:off x="5108162" y="3760270"/>
              <a:ext cx="395916" cy="107857"/>
            </a:xfrm>
            <a:custGeom>
              <a:avLst/>
              <a:gdLst/>
              <a:ahLst/>
              <a:cxnLst/>
              <a:rect l="l" t="t" r="r" b="b"/>
              <a:pathLst>
                <a:path w="5675" h="1546" extrusionOk="0">
                  <a:moveTo>
                    <a:pt x="5675" y="0"/>
                  </a:moveTo>
                  <a:lnTo>
                    <a:pt x="0" y="1322"/>
                  </a:lnTo>
                  <a:lnTo>
                    <a:pt x="4580" y="1545"/>
                  </a:lnTo>
                  <a:lnTo>
                    <a:pt x="5675" y="0"/>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95"/>
            <p:cNvSpPr/>
            <p:nvPr/>
          </p:nvSpPr>
          <p:spPr>
            <a:xfrm>
              <a:off x="5427684" y="3760270"/>
              <a:ext cx="295943" cy="107857"/>
            </a:xfrm>
            <a:custGeom>
              <a:avLst/>
              <a:gdLst/>
              <a:ahLst/>
              <a:cxnLst/>
              <a:rect l="l" t="t" r="r" b="b"/>
              <a:pathLst>
                <a:path w="4242" h="1546" extrusionOk="0">
                  <a:moveTo>
                    <a:pt x="1095" y="0"/>
                  </a:moveTo>
                  <a:lnTo>
                    <a:pt x="0" y="1545"/>
                  </a:lnTo>
                  <a:lnTo>
                    <a:pt x="0" y="1545"/>
                  </a:lnTo>
                  <a:lnTo>
                    <a:pt x="4241" y="339"/>
                  </a:lnTo>
                  <a:lnTo>
                    <a:pt x="1095" y="0"/>
                  </a:lnTo>
                  <a:close/>
                </a:path>
              </a:pathLst>
            </a:custGeom>
            <a:solidFill>
              <a:srgbClr val="BF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95"/>
            <p:cNvSpPr/>
            <p:nvPr/>
          </p:nvSpPr>
          <p:spPr>
            <a:xfrm>
              <a:off x="5416592" y="3615577"/>
              <a:ext cx="263014" cy="144762"/>
            </a:xfrm>
            <a:custGeom>
              <a:avLst/>
              <a:gdLst/>
              <a:ahLst/>
              <a:cxnLst/>
              <a:rect l="l" t="t" r="r" b="b"/>
              <a:pathLst>
                <a:path w="3770" h="2075" extrusionOk="0">
                  <a:moveTo>
                    <a:pt x="3769" y="1"/>
                  </a:moveTo>
                  <a:lnTo>
                    <a:pt x="1" y="932"/>
                  </a:lnTo>
                  <a:lnTo>
                    <a:pt x="1254" y="2074"/>
                  </a:lnTo>
                  <a:lnTo>
                    <a:pt x="37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95"/>
            <p:cNvSpPr/>
            <p:nvPr/>
          </p:nvSpPr>
          <p:spPr>
            <a:xfrm>
              <a:off x="5504007" y="3689598"/>
              <a:ext cx="280734" cy="94392"/>
            </a:xfrm>
            <a:custGeom>
              <a:avLst/>
              <a:gdLst/>
              <a:ahLst/>
              <a:cxnLst/>
              <a:rect l="l" t="t" r="r" b="b"/>
              <a:pathLst>
                <a:path w="4024" h="1353" extrusionOk="0">
                  <a:moveTo>
                    <a:pt x="4023" y="0"/>
                  </a:moveTo>
                  <a:lnTo>
                    <a:pt x="134" y="979"/>
                  </a:lnTo>
                  <a:lnTo>
                    <a:pt x="1" y="1013"/>
                  </a:lnTo>
                  <a:lnTo>
                    <a:pt x="3147" y="1352"/>
                  </a:lnTo>
                  <a:lnTo>
                    <a:pt x="4023" y="0"/>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95"/>
            <p:cNvSpPr/>
            <p:nvPr/>
          </p:nvSpPr>
          <p:spPr>
            <a:xfrm>
              <a:off x="6197887" y="3199917"/>
              <a:ext cx="1059661" cy="292036"/>
            </a:xfrm>
            <a:custGeom>
              <a:avLst/>
              <a:gdLst/>
              <a:ahLst/>
              <a:cxnLst/>
              <a:rect l="l" t="t" r="r" b="b"/>
              <a:pathLst>
                <a:path w="15189" h="4186" extrusionOk="0">
                  <a:moveTo>
                    <a:pt x="10196" y="1"/>
                  </a:moveTo>
                  <a:lnTo>
                    <a:pt x="4620" y="1014"/>
                  </a:lnTo>
                  <a:lnTo>
                    <a:pt x="1" y="563"/>
                  </a:lnTo>
                  <a:lnTo>
                    <a:pt x="2701" y="3010"/>
                  </a:lnTo>
                  <a:lnTo>
                    <a:pt x="8157" y="4186"/>
                  </a:lnTo>
                  <a:lnTo>
                    <a:pt x="11733" y="3113"/>
                  </a:lnTo>
                  <a:lnTo>
                    <a:pt x="15188" y="2473"/>
                  </a:lnTo>
                  <a:lnTo>
                    <a:pt x="10196" y="1"/>
                  </a:lnTo>
                  <a:close/>
                </a:path>
              </a:pathLst>
            </a:custGeom>
            <a:solidFill>
              <a:srgbClr val="D7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95"/>
            <p:cNvSpPr/>
            <p:nvPr/>
          </p:nvSpPr>
          <p:spPr>
            <a:xfrm>
              <a:off x="6197887" y="3239194"/>
              <a:ext cx="323849" cy="127042"/>
            </a:xfrm>
            <a:custGeom>
              <a:avLst/>
              <a:gdLst/>
              <a:ahLst/>
              <a:cxnLst/>
              <a:rect l="l" t="t" r="r" b="b"/>
              <a:pathLst>
                <a:path w="4642" h="1821" extrusionOk="0">
                  <a:moveTo>
                    <a:pt x="1" y="0"/>
                  </a:moveTo>
                  <a:lnTo>
                    <a:pt x="4641" y="1820"/>
                  </a:lnTo>
                  <a:lnTo>
                    <a:pt x="4620" y="4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95"/>
            <p:cNvSpPr/>
            <p:nvPr/>
          </p:nvSpPr>
          <p:spPr>
            <a:xfrm>
              <a:off x="6633917" y="3199917"/>
              <a:ext cx="275293" cy="146507"/>
            </a:xfrm>
            <a:custGeom>
              <a:avLst/>
              <a:gdLst/>
              <a:ahLst/>
              <a:cxnLst/>
              <a:rect l="l" t="t" r="r" b="b"/>
              <a:pathLst>
                <a:path w="3946" h="2100" extrusionOk="0">
                  <a:moveTo>
                    <a:pt x="3946" y="1"/>
                  </a:moveTo>
                  <a:lnTo>
                    <a:pt x="1" y="662"/>
                  </a:lnTo>
                  <a:lnTo>
                    <a:pt x="1242" y="2100"/>
                  </a:lnTo>
                  <a:lnTo>
                    <a:pt x="3839" y="82"/>
                  </a:lnTo>
                  <a:lnTo>
                    <a:pt x="39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95"/>
            <p:cNvSpPr/>
            <p:nvPr/>
          </p:nvSpPr>
          <p:spPr>
            <a:xfrm>
              <a:off x="6520131" y="3246031"/>
              <a:ext cx="200435" cy="120205"/>
            </a:xfrm>
            <a:custGeom>
              <a:avLst/>
              <a:gdLst/>
              <a:ahLst/>
              <a:cxnLst/>
              <a:rect l="l" t="t" r="r" b="b"/>
              <a:pathLst>
                <a:path w="2873" h="1723" extrusionOk="0">
                  <a:moveTo>
                    <a:pt x="1632" y="1"/>
                  </a:moveTo>
                  <a:lnTo>
                    <a:pt x="1" y="353"/>
                  </a:lnTo>
                  <a:lnTo>
                    <a:pt x="22" y="1722"/>
                  </a:lnTo>
                  <a:lnTo>
                    <a:pt x="2873" y="1439"/>
                  </a:lnTo>
                  <a:lnTo>
                    <a:pt x="1632" y="1"/>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95"/>
            <p:cNvSpPr/>
            <p:nvPr/>
          </p:nvSpPr>
          <p:spPr>
            <a:xfrm>
              <a:off x="6909139" y="3199917"/>
              <a:ext cx="70" cy="70"/>
            </a:xfrm>
            <a:custGeom>
              <a:avLst/>
              <a:gdLst/>
              <a:ahLst/>
              <a:cxnLst/>
              <a:rect l="l" t="t" r="r" b="b"/>
              <a:pathLst>
                <a:path w="1" h="1" extrusionOk="0">
                  <a:moveTo>
                    <a:pt x="1" y="1"/>
                  </a:move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95"/>
            <p:cNvSpPr/>
            <p:nvPr/>
          </p:nvSpPr>
          <p:spPr>
            <a:xfrm>
              <a:off x="6197887" y="3239194"/>
              <a:ext cx="323849" cy="170715"/>
            </a:xfrm>
            <a:custGeom>
              <a:avLst/>
              <a:gdLst/>
              <a:ahLst/>
              <a:cxnLst/>
              <a:rect l="l" t="t" r="r" b="b"/>
              <a:pathLst>
                <a:path w="4642" h="2447" extrusionOk="0">
                  <a:moveTo>
                    <a:pt x="1" y="0"/>
                  </a:moveTo>
                  <a:lnTo>
                    <a:pt x="2701" y="2447"/>
                  </a:lnTo>
                  <a:lnTo>
                    <a:pt x="4641" y="1820"/>
                  </a:lnTo>
                  <a:lnTo>
                    <a:pt x="1" y="0"/>
                  </a:lnTo>
                  <a:close/>
                </a:path>
              </a:pathLst>
            </a:custGeom>
            <a:solidFill>
              <a:srgbClr val="D7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95"/>
            <p:cNvSpPr/>
            <p:nvPr/>
          </p:nvSpPr>
          <p:spPr>
            <a:xfrm>
              <a:off x="6386322" y="3366167"/>
              <a:ext cx="380638" cy="125786"/>
            </a:xfrm>
            <a:custGeom>
              <a:avLst/>
              <a:gdLst/>
              <a:ahLst/>
              <a:cxnLst/>
              <a:rect l="l" t="t" r="r" b="b"/>
              <a:pathLst>
                <a:path w="5456" h="1803" extrusionOk="0">
                  <a:moveTo>
                    <a:pt x="1940" y="0"/>
                  </a:moveTo>
                  <a:lnTo>
                    <a:pt x="0" y="627"/>
                  </a:lnTo>
                  <a:lnTo>
                    <a:pt x="5456" y="1803"/>
                  </a:lnTo>
                  <a:lnTo>
                    <a:pt x="1940" y="0"/>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95"/>
            <p:cNvSpPr/>
            <p:nvPr/>
          </p:nvSpPr>
          <p:spPr>
            <a:xfrm>
              <a:off x="6875931" y="3307146"/>
              <a:ext cx="381615" cy="133600"/>
            </a:xfrm>
            <a:custGeom>
              <a:avLst/>
              <a:gdLst/>
              <a:ahLst/>
              <a:cxnLst/>
              <a:rect l="l" t="t" r="r" b="b"/>
              <a:pathLst>
                <a:path w="5470" h="1915" extrusionOk="0">
                  <a:moveTo>
                    <a:pt x="0" y="0"/>
                  </a:moveTo>
                  <a:lnTo>
                    <a:pt x="1018" y="1915"/>
                  </a:lnTo>
                  <a:lnTo>
                    <a:pt x="5469" y="936"/>
                  </a:lnTo>
                  <a:lnTo>
                    <a:pt x="0" y="0"/>
                  </a:lnTo>
                  <a:close/>
                </a:path>
              </a:pathLst>
            </a:custGeom>
            <a:solidFill>
              <a:srgbClr val="C2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95"/>
            <p:cNvSpPr/>
            <p:nvPr/>
          </p:nvSpPr>
          <p:spPr>
            <a:xfrm>
              <a:off x="6875931" y="3199917"/>
              <a:ext cx="381615" cy="172599"/>
            </a:xfrm>
            <a:custGeom>
              <a:avLst/>
              <a:gdLst/>
              <a:ahLst/>
              <a:cxnLst/>
              <a:rect l="l" t="t" r="r" b="b"/>
              <a:pathLst>
                <a:path w="5470" h="2474" extrusionOk="0">
                  <a:moveTo>
                    <a:pt x="477" y="1"/>
                  </a:moveTo>
                  <a:lnTo>
                    <a:pt x="0" y="1537"/>
                  </a:lnTo>
                  <a:lnTo>
                    <a:pt x="5469" y="2473"/>
                  </a:lnTo>
                  <a:lnTo>
                    <a:pt x="4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5"/>
            <p:cNvSpPr/>
            <p:nvPr/>
          </p:nvSpPr>
          <p:spPr>
            <a:xfrm>
              <a:off x="6720495" y="3307146"/>
              <a:ext cx="226457" cy="133600"/>
            </a:xfrm>
            <a:custGeom>
              <a:avLst/>
              <a:gdLst/>
              <a:ahLst/>
              <a:cxnLst/>
              <a:rect l="l" t="t" r="r" b="b"/>
              <a:pathLst>
                <a:path w="3246" h="1915" extrusionOk="0">
                  <a:moveTo>
                    <a:pt x="2228" y="0"/>
                  </a:moveTo>
                  <a:lnTo>
                    <a:pt x="1" y="563"/>
                  </a:lnTo>
                  <a:lnTo>
                    <a:pt x="3246" y="1915"/>
                  </a:lnTo>
                  <a:lnTo>
                    <a:pt x="2228" y="0"/>
                  </a:lnTo>
                  <a:close/>
                </a:path>
              </a:pathLst>
            </a:custGeom>
            <a:solidFill>
              <a:srgbClr val="CA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95"/>
            <p:cNvSpPr/>
            <p:nvPr/>
          </p:nvSpPr>
          <p:spPr>
            <a:xfrm>
              <a:off x="6521665" y="3346354"/>
              <a:ext cx="425287" cy="94392"/>
            </a:xfrm>
            <a:custGeom>
              <a:avLst/>
              <a:gdLst/>
              <a:ahLst/>
              <a:cxnLst/>
              <a:rect l="l" t="t" r="r" b="b"/>
              <a:pathLst>
                <a:path w="6096" h="1353" extrusionOk="0">
                  <a:moveTo>
                    <a:pt x="2851" y="1"/>
                  </a:moveTo>
                  <a:lnTo>
                    <a:pt x="0" y="284"/>
                  </a:lnTo>
                  <a:lnTo>
                    <a:pt x="6096" y="1353"/>
                  </a:lnTo>
                  <a:lnTo>
                    <a:pt x="2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95"/>
            <p:cNvSpPr/>
            <p:nvPr/>
          </p:nvSpPr>
          <p:spPr>
            <a:xfrm>
              <a:off x="6744424" y="3405654"/>
              <a:ext cx="202528" cy="86299"/>
            </a:xfrm>
            <a:custGeom>
              <a:avLst/>
              <a:gdLst/>
              <a:ahLst/>
              <a:cxnLst/>
              <a:rect l="l" t="t" r="r" b="b"/>
              <a:pathLst>
                <a:path w="2903" h="1237" extrusionOk="0">
                  <a:moveTo>
                    <a:pt x="1" y="1"/>
                  </a:moveTo>
                  <a:lnTo>
                    <a:pt x="323" y="1237"/>
                  </a:lnTo>
                  <a:lnTo>
                    <a:pt x="2903" y="503"/>
                  </a:lnTo>
                  <a:lnTo>
                    <a:pt x="1" y="1"/>
                  </a:lnTo>
                  <a:close/>
                </a:path>
              </a:pathLst>
            </a:custGeom>
            <a:solidFill>
              <a:srgbClr val="C2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77"/>
                                        </p:tgtEl>
                                        <p:attrNameLst>
                                          <p:attrName>style.visibility</p:attrName>
                                        </p:attrNameLst>
                                      </p:cBhvr>
                                      <p:to>
                                        <p:strVal val="visible"/>
                                      </p:to>
                                    </p:set>
                                    <p:anim calcmode="lin" valueType="num">
                                      <p:cBhvr additive="base">
                                        <p:cTn id="7" dur="1000"/>
                                        <p:tgtEl>
                                          <p:spTgt spid="257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2574"/>
                                        </p:tgtEl>
                                        <p:attrNameLst>
                                          <p:attrName>style.visibility</p:attrName>
                                        </p:attrNameLst>
                                      </p:cBhvr>
                                      <p:to>
                                        <p:strVal val="visible"/>
                                      </p:to>
                                    </p:set>
                                    <p:anim calcmode="lin" valueType="num">
                                      <p:cBhvr additive="base">
                                        <p:cTn id="11" dur="1000"/>
                                        <p:tgtEl>
                                          <p:spTgt spid="2574"/>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2584"/>
                                        </p:tgtEl>
                                        <p:attrNameLst>
                                          <p:attrName>style.visibility</p:attrName>
                                        </p:attrNameLst>
                                      </p:cBhvr>
                                      <p:to>
                                        <p:strVal val="visible"/>
                                      </p:to>
                                    </p:set>
                                    <p:anim calcmode="lin" valueType="num">
                                      <p:cBhvr additive="base">
                                        <p:cTn id="15" dur="1000"/>
                                        <p:tgtEl>
                                          <p:spTgt spid="2584"/>
                                        </p:tgtEl>
                                        <p:attrNameLst>
                                          <p:attrName>ppt_x</p:attrName>
                                        </p:attrNameLst>
                                      </p:cBhvr>
                                      <p:tavLst>
                                        <p:tav tm="0">
                                          <p:val>
                                            <p:strVal val="#ppt_x-1"/>
                                          </p:val>
                                        </p:tav>
                                        <p:tav tm="100000">
                                          <p:val>
                                            <p:strVal val="#ppt_x"/>
                                          </p:val>
                                        </p:tav>
                                      </p:tavLst>
                                    </p:anim>
                                  </p:childTnLst>
                                </p:cTn>
                              </p:par>
                            </p:childTnLst>
                          </p:cTn>
                        </p:par>
                        <p:par>
                          <p:cTn id="16" fill="hold">
                            <p:stCondLst>
                              <p:cond delay="3000"/>
                            </p:stCondLst>
                            <p:childTnLst>
                              <p:par>
                                <p:cTn id="17" presetID="2" presetClass="entr" presetSubtype="2" fill="hold" nodeType="afterEffect">
                                  <p:stCondLst>
                                    <p:cond delay="0"/>
                                  </p:stCondLst>
                                  <p:childTnLst>
                                    <p:set>
                                      <p:cBhvr>
                                        <p:cTn id="18" dur="1" fill="hold">
                                          <p:stCondLst>
                                            <p:cond delay="0"/>
                                          </p:stCondLst>
                                        </p:cTn>
                                        <p:tgtEl>
                                          <p:spTgt spid="2800"/>
                                        </p:tgtEl>
                                        <p:attrNameLst>
                                          <p:attrName>style.visibility</p:attrName>
                                        </p:attrNameLst>
                                      </p:cBhvr>
                                      <p:to>
                                        <p:strVal val="visible"/>
                                      </p:to>
                                    </p:set>
                                    <p:anim calcmode="lin" valueType="num">
                                      <p:cBhvr additive="base">
                                        <p:cTn id="19" dur="1000"/>
                                        <p:tgtEl>
                                          <p:spTgt spid="28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grpSp>
        <p:nvGrpSpPr>
          <p:cNvPr id="3009" name="Google Shape;3009;p96"/>
          <p:cNvGrpSpPr/>
          <p:nvPr/>
        </p:nvGrpSpPr>
        <p:grpSpPr>
          <a:xfrm flipH="1">
            <a:off x="5968300" y="854621"/>
            <a:ext cx="1953001" cy="1453126"/>
            <a:chOff x="3000747" y="-495974"/>
            <a:chExt cx="5291253" cy="3936944"/>
          </a:xfrm>
        </p:grpSpPr>
        <p:sp>
          <p:nvSpPr>
            <p:cNvPr id="3010" name="Google Shape;3010;p96"/>
            <p:cNvSpPr/>
            <p:nvPr/>
          </p:nvSpPr>
          <p:spPr>
            <a:xfrm rot="-105556">
              <a:off x="3013380" y="276218"/>
              <a:ext cx="4955403" cy="3088744"/>
            </a:xfrm>
            <a:custGeom>
              <a:avLst/>
              <a:gdLst/>
              <a:ahLst/>
              <a:cxnLst/>
              <a:rect l="l" t="t" r="r" b="b"/>
              <a:pathLst>
                <a:path w="53286" h="27151" extrusionOk="0">
                  <a:moveTo>
                    <a:pt x="0" y="1"/>
                  </a:moveTo>
                  <a:lnTo>
                    <a:pt x="13186" y="27150"/>
                  </a:lnTo>
                  <a:lnTo>
                    <a:pt x="53286" y="219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96"/>
            <p:cNvSpPr/>
            <p:nvPr/>
          </p:nvSpPr>
          <p:spPr>
            <a:xfrm rot="1529296" flipH="1">
              <a:off x="2901917" y="652911"/>
              <a:ext cx="5488913" cy="913567"/>
            </a:xfrm>
            <a:custGeom>
              <a:avLst/>
              <a:gdLst/>
              <a:ahLst/>
              <a:cxnLst/>
              <a:rect l="l" t="t" r="r" b="b"/>
              <a:pathLst>
                <a:path w="26040" h="13601" extrusionOk="0">
                  <a:moveTo>
                    <a:pt x="8978" y="1"/>
                  </a:moveTo>
                  <a:lnTo>
                    <a:pt x="1" y="13219"/>
                  </a:lnTo>
                  <a:lnTo>
                    <a:pt x="26039" y="13600"/>
                  </a:lnTo>
                  <a:lnTo>
                    <a:pt x="8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3012" name="Google Shape;3012;p96"/>
          <p:cNvSpPr txBox="1">
            <a:spLocks noGrp="1"/>
          </p:cNvSpPr>
          <p:nvPr>
            <p:ph type="subTitle" idx="1"/>
          </p:nvPr>
        </p:nvSpPr>
        <p:spPr>
          <a:xfrm flipH="1">
            <a:off x="1332075" y="3718042"/>
            <a:ext cx="2920200" cy="60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3013" name="Google Shape;3013;p96"/>
          <p:cNvSpPr txBox="1">
            <a:spLocks noGrp="1"/>
          </p:cNvSpPr>
          <p:nvPr>
            <p:ph type="subTitle" idx="2"/>
          </p:nvPr>
        </p:nvSpPr>
        <p:spPr>
          <a:xfrm flipH="1">
            <a:off x="4905750" y="3718042"/>
            <a:ext cx="2920200" cy="60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3014" name="Google Shape;3014;p96"/>
          <p:cNvSpPr txBox="1">
            <a:spLocks noGrp="1"/>
          </p:cNvSpPr>
          <p:nvPr>
            <p:ph type="ctrTitle"/>
          </p:nvPr>
        </p:nvSpPr>
        <p:spPr>
          <a:xfrm>
            <a:off x="1332075" y="3378650"/>
            <a:ext cx="2920200" cy="4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We Are Now</a:t>
            </a:r>
            <a:endParaRPr/>
          </a:p>
        </p:txBody>
      </p:sp>
      <p:sp>
        <p:nvSpPr>
          <p:cNvPr id="3015" name="Google Shape;3015;p96"/>
          <p:cNvSpPr txBox="1">
            <a:spLocks noGrp="1"/>
          </p:cNvSpPr>
          <p:nvPr>
            <p:ph type="ctrTitle" idx="3"/>
          </p:nvPr>
        </p:nvSpPr>
        <p:spPr>
          <a:xfrm>
            <a:off x="4905750" y="3378650"/>
            <a:ext cx="2920200" cy="4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We Want to Be</a:t>
            </a:r>
            <a:endParaRPr/>
          </a:p>
          <a:p>
            <a:pPr marL="0" lvl="0" indent="0" algn="ctr" rtl="0">
              <a:spcBef>
                <a:spcPts val="0"/>
              </a:spcBef>
              <a:spcAft>
                <a:spcPts val="0"/>
              </a:spcAft>
              <a:buNone/>
            </a:pPr>
            <a:endParaRPr/>
          </a:p>
        </p:txBody>
      </p:sp>
      <p:grpSp>
        <p:nvGrpSpPr>
          <p:cNvPr id="3016" name="Google Shape;3016;p96"/>
          <p:cNvGrpSpPr/>
          <p:nvPr/>
        </p:nvGrpSpPr>
        <p:grpSpPr>
          <a:xfrm>
            <a:off x="1261807" y="854621"/>
            <a:ext cx="1953001" cy="1453126"/>
            <a:chOff x="3000747" y="-495974"/>
            <a:chExt cx="5291253" cy="3936944"/>
          </a:xfrm>
        </p:grpSpPr>
        <p:sp>
          <p:nvSpPr>
            <p:cNvPr id="3017" name="Google Shape;3017;p96"/>
            <p:cNvSpPr/>
            <p:nvPr/>
          </p:nvSpPr>
          <p:spPr>
            <a:xfrm rot="-105556">
              <a:off x="3013380" y="276218"/>
              <a:ext cx="4955403" cy="3088744"/>
            </a:xfrm>
            <a:custGeom>
              <a:avLst/>
              <a:gdLst/>
              <a:ahLst/>
              <a:cxnLst/>
              <a:rect l="l" t="t" r="r" b="b"/>
              <a:pathLst>
                <a:path w="53286" h="27151" extrusionOk="0">
                  <a:moveTo>
                    <a:pt x="0" y="1"/>
                  </a:moveTo>
                  <a:lnTo>
                    <a:pt x="13186" y="27150"/>
                  </a:lnTo>
                  <a:lnTo>
                    <a:pt x="53286" y="219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96"/>
            <p:cNvSpPr/>
            <p:nvPr/>
          </p:nvSpPr>
          <p:spPr>
            <a:xfrm rot="1529296" flipH="1">
              <a:off x="2901917" y="652911"/>
              <a:ext cx="5488913" cy="913567"/>
            </a:xfrm>
            <a:custGeom>
              <a:avLst/>
              <a:gdLst/>
              <a:ahLst/>
              <a:cxnLst/>
              <a:rect l="l" t="t" r="r" b="b"/>
              <a:pathLst>
                <a:path w="26040" h="13601" extrusionOk="0">
                  <a:moveTo>
                    <a:pt x="8978" y="1"/>
                  </a:moveTo>
                  <a:lnTo>
                    <a:pt x="1" y="13219"/>
                  </a:lnTo>
                  <a:lnTo>
                    <a:pt x="26039" y="13600"/>
                  </a:lnTo>
                  <a:lnTo>
                    <a:pt x="8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pic>
        <p:nvPicPr>
          <p:cNvPr id="3019" name="Google Shape;3019;p96"/>
          <p:cNvPicPr preferRelativeResize="0"/>
          <p:nvPr/>
        </p:nvPicPr>
        <p:blipFill rotWithShape="1">
          <a:blip r:embed="rId3">
            <a:alphaModFix/>
          </a:blip>
          <a:srcRect t="7669" b="7677"/>
          <a:stretch/>
        </p:blipFill>
        <p:spPr>
          <a:xfrm>
            <a:off x="1636071" y="1461649"/>
            <a:ext cx="2312210" cy="1568918"/>
          </a:xfrm>
          <a:prstGeom prst="rect">
            <a:avLst/>
          </a:prstGeom>
          <a:noFill/>
          <a:ln>
            <a:noFill/>
          </a:ln>
        </p:spPr>
      </p:pic>
      <p:sp>
        <p:nvSpPr>
          <p:cNvPr id="3020" name="Google Shape;3020;p96"/>
          <p:cNvSpPr/>
          <p:nvPr/>
        </p:nvSpPr>
        <p:spPr>
          <a:xfrm rot="-96895">
            <a:off x="3231195" y="2703172"/>
            <a:ext cx="1046911" cy="505554"/>
          </a:xfrm>
          <a:custGeom>
            <a:avLst/>
            <a:gdLst/>
            <a:ahLst/>
            <a:cxnLst/>
            <a:rect l="l" t="t" r="r" b="b"/>
            <a:pathLst>
              <a:path w="14516" h="10694" extrusionOk="0">
                <a:moveTo>
                  <a:pt x="1" y="2366"/>
                </a:moveTo>
                <a:lnTo>
                  <a:pt x="3380" y="10693"/>
                </a:lnTo>
                <a:lnTo>
                  <a:pt x="14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21" name="Google Shape;3021;p96"/>
          <p:cNvPicPr preferRelativeResize="0"/>
          <p:nvPr/>
        </p:nvPicPr>
        <p:blipFill rotWithShape="1">
          <a:blip r:embed="rId4">
            <a:alphaModFix/>
          </a:blip>
          <a:srcRect l="5887" r="6761" b="10921"/>
          <a:stretch/>
        </p:blipFill>
        <p:spPr>
          <a:xfrm>
            <a:off x="5209746" y="1461649"/>
            <a:ext cx="2312211" cy="1568917"/>
          </a:xfrm>
          <a:prstGeom prst="rect">
            <a:avLst/>
          </a:prstGeom>
          <a:noFill/>
          <a:ln>
            <a:noFill/>
          </a:ln>
        </p:spPr>
      </p:pic>
      <p:sp>
        <p:nvSpPr>
          <p:cNvPr id="3022" name="Google Shape;3022;p96"/>
          <p:cNvSpPr/>
          <p:nvPr/>
        </p:nvSpPr>
        <p:spPr>
          <a:xfrm rot="96895" flipH="1">
            <a:off x="4826802" y="2665805"/>
            <a:ext cx="1046911" cy="505554"/>
          </a:xfrm>
          <a:custGeom>
            <a:avLst/>
            <a:gdLst/>
            <a:ahLst/>
            <a:cxnLst/>
            <a:rect l="l" t="t" r="r" b="b"/>
            <a:pathLst>
              <a:path w="14516" h="10694" extrusionOk="0">
                <a:moveTo>
                  <a:pt x="1" y="2366"/>
                </a:moveTo>
                <a:lnTo>
                  <a:pt x="3380" y="10693"/>
                </a:lnTo>
                <a:lnTo>
                  <a:pt x="14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019"/>
                                        </p:tgtEl>
                                        <p:attrNameLst>
                                          <p:attrName>style.visibility</p:attrName>
                                        </p:attrNameLst>
                                      </p:cBhvr>
                                      <p:to>
                                        <p:strVal val="visible"/>
                                      </p:to>
                                    </p:set>
                                    <p:anim calcmode="lin" valueType="num">
                                      <p:cBhvr additive="base">
                                        <p:cTn id="7" dur="1000"/>
                                        <p:tgtEl>
                                          <p:spTgt spid="3019"/>
                                        </p:tgtEl>
                                        <p:attrNameLst>
                                          <p:attrName>ppt_w</p:attrName>
                                        </p:attrNameLst>
                                      </p:cBhvr>
                                      <p:tavLst>
                                        <p:tav tm="0">
                                          <p:val>
                                            <p:strVal val="0"/>
                                          </p:val>
                                        </p:tav>
                                        <p:tav tm="100000">
                                          <p:val>
                                            <p:strVal val="#ppt_w"/>
                                          </p:val>
                                        </p:tav>
                                      </p:tavLst>
                                    </p:anim>
                                    <p:anim calcmode="lin" valueType="num">
                                      <p:cBhvr additive="base">
                                        <p:cTn id="8" dur="1000"/>
                                        <p:tgtEl>
                                          <p:spTgt spid="3019"/>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3021"/>
                                        </p:tgtEl>
                                        <p:attrNameLst>
                                          <p:attrName>style.visibility</p:attrName>
                                        </p:attrNameLst>
                                      </p:cBhvr>
                                      <p:to>
                                        <p:strVal val="visible"/>
                                      </p:to>
                                    </p:set>
                                    <p:anim calcmode="lin" valueType="num">
                                      <p:cBhvr additive="base">
                                        <p:cTn id="12" dur="1000"/>
                                        <p:tgtEl>
                                          <p:spTgt spid="3021"/>
                                        </p:tgtEl>
                                        <p:attrNameLst>
                                          <p:attrName>ppt_w</p:attrName>
                                        </p:attrNameLst>
                                      </p:cBhvr>
                                      <p:tavLst>
                                        <p:tav tm="0">
                                          <p:val>
                                            <p:strVal val="0"/>
                                          </p:val>
                                        </p:tav>
                                        <p:tav tm="100000">
                                          <p:val>
                                            <p:strVal val="#ppt_w"/>
                                          </p:val>
                                        </p:tav>
                                      </p:tavLst>
                                    </p:anim>
                                    <p:anim calcmode="lin" valueType="num">
                                      <p:cBhvr additive="base">
                                        <p:cTn id="13" dur="1000"/>
                                        <p:tgtEl>
                                          <p:spTgt spid="302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26"/>
        <p:cNvGrpSpPr/>
        <p:nvPr/>
      </p:nvGrpSpPr>
      <p:grpSpPr>
        <a:xfrm>
          <a:off x="0" y="0"/>
          <a:ext cx="0" cy="0"/>
          <a:chOff x="0" y="0"/>
          <a:chExt cx="0" cy="0"/>
        </a:xfrm>
      </p:grpSpPr>
      <p:grpSp>
        <p:nvGrpSpPr>
          <p:cNvPr id="3027" name="Google Shape;3027;p97"/>
          <p:cNvGrpSpPr/>
          <p:nvPr/>
        </p:nvGrpSpPr>
        <p:grpSpPr>
          <a:xfrm rot="-623523" flipH="1">
            <a:off x="934521" y="2121402"/>
            <a:ext cx="1221363" cy="2638007"/>
            <a:chOff x="-2024800" y="-835946"/>
            <a:chExt cx="13856150" cy="7173318"/>
          </a:xfrm>
        </p:grpSpPr>
        <p:sp>
          <p:nvSpPr>
            <p:cNvPr id="3028" name="Google Shape;3028;p97"/>
            <p:cNvSpPr/>
            <p:nvPr/>
          </p:nvSpPr>
          <p:spPr>
            <a:xfrm rot="9642726">
              <a:off x="3065719" y="1819414"/>
              <a:ext cx="7207661" cy="4258715"/>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97"/>
            <p:cNvSpPr/>
            <p:nvPr/>
          </p:nvSpPr>
          <p:spPr>
            <a:xfrm rot="-1156998">
              <a:off x="-465013" y="-576161"/>
              <a:ext cx="7221125" cy="4263031"/>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97"/>
          <p:cNvGrpSpPr/>
          <p:nvPr/>
        </p:nvGrpSpPr>
        <p:grpSpPr>
          <a:xfrm rot="390244" flipH="1">
            <a:off x="1090711" y="1370437"/>
            <a:ext cx="1007640" cy="1135335"/>
            <a:chOff x="8474260" y="-525788"/>
            <a:chExt cx="544816" cy="1051572"/>
          </a:xfrm>
        </p:grpSpPr>
        <p:sp>
          <p:nvSpPr>
            <p:cNvPr id="3031" name="Google Shape;3031;p97"/>
            <p:cNvSpPr/>
            <p:nvPr/>
          </p:nvSpPr>
          <p:spPr>
            <a:xfrm rot="5400000">
              <a:off x="8145497" y="-197025"/>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97"/>
            <p:cNvSpPr/>
            <p:nvPr/>
          </p:nvSpPr>
          <p:spPr>
            <a:xfrm rot="5400000">
              <a:off x="8369990" y="-123303"/>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3" name="Google Shape;3033;p97"/>
          <p:cNvSpPr txBox="1">
            <a:spLocks noGrp="1"/>
          </p:cNvSpPr>
          <p:nvPr>
            <p:ph type="ctrTitle"/>
          </p:nvPr>
        </p:nvSpPr>
        <p:spPr>
          <a:xfrm>
            <a:off x="2285800" y="1525375"/>
            <a:ext cx="4237200" cy="40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We Are Now</a:t>
            </a:r>
            <a:endParaRPr/>
          </a:p>
        </p:txBody>
      </p:sp>
      <p:sp>
        <p:nvSpPr>
          <p:cNvPr id="3034" name="Google Shape;3034;p97"/>
          <p:cNvSpPr txBox="1">
            <a:spLocks noGrp="1"/>
          </p:cNvSpPr>
          <p:nvPr>
            <p:ph type="subTitle" idx="1"/>
          </p:nvPr>
        </p:nvSpPr>
        <p:spPr>
          <a:xfrm>
            <a:off x="2285800" y="1861425"/>
            <a:ext cx="3316500" cy="7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full of iron oxide dust</a:t>
            </a:r>
            <a:endParaRPr/>
          </a:p>
        </p:txBody>
      </p:sp>
      <p:sp>
        <p:nvSpPr>
          <p:cNvPr id="3035" name="Google Shape;3035;p97"/>
          <p:cNvSpPr txBox="1">
            <a:spLocks noGrp="1"/>
          </p:cNvSpPr>
          <p:nvPr>
            <p:ph type="ctrTitle" idx="2"/>
          </p:nvPr>
        </p:nvSpPr>
        <p:spPr>
          <a:xfrm>
            <a:off x="2285800" y="2897025"/>
            <a:ext cx="4237200" cy="40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We Want to Be</a:t>
            </a:r>
            <a:endParaRPr/>
          </a:p>
        </p:txBody>
      </p:sp>
      <p:sp>
        <p:nvSpPr>
          <p:cNvPr id="3036" name="Google Shape;3036;p97"/>
          <p:cNvSpPr txBox="1">
            <a:spLocks noGrp="1"/>
          </p:cNvSpPr>
          <p:nvPr>
            <p:ph type="subTitle" idx="3"/>
          </p:nvPr>
        </p:nvSpPr>
        <p:spPr>
          <a:xfrm>
            <a:off x="2285800" y="3239675"/>
            <a:ext cx="3316500" cy="7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composed mostly of hydrogen and helium</a:t>
            </a:r>
            <a:endParaRPr/>
          </a:p>
        </p:txBody>
      </p:sp>
      <p:grpSp>
        <p:nvGrpSpPr>
          <p:cNvPr id="3037" name="Google Shape;3037;p97"/>
          <p:cNvGrpSpPr/>
          <p:nvPr/>
        </p:nvGrpSpPr>
        <p:grpSpPr>
          <a:xfrm>
            <a:off x="1294477" y="3207060"/>
            <a:ext cx="501443" cy="466715"/>
            <a:chOff x="-21322300" y="4077125"/>
            <a:chExt cx="307200" cy="285925"/>
          </a:xfrm>
        </p:grpSpPr>
        <p:sp>
          <p:nvSpPr>
            <p:cNvPr id="3038" name="Google Shape;3038;p9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9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9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9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9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9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9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9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9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97"/>
          <p:cNvGrpSpPr/>
          <p:nvPr/>
        </p:nvGrpSpPr>
        <p:grpSpPr>
          <a:xfrm>
            <a:off x="1345747" y="1790030"/>
            <a:ext cx="497566" cy="497566"/>
            <a:chOff x="-20571700" y="4066875"/>
            <a:chExt cx="304825" cy="304825"/>
          </a:xfrm>
        </p:grpSpPr>
        <p:sp>
          <p:nvSpPr>
            <p:cNvPr id="3051" name="Google Shape;3051;p9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9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9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9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9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9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50"/>
                                        </p:tgtEl>
                                        <p:attrNameLst>
                                          <p:attrName>style.visibility</p:attrName>
                                        </p:attrNameLst>
                                      </p:cBhvr>
                                      <p:to>
                                        <p:strVal val="visible"/>
                                      </p:to>
                                    </p:set>
                                    <p:anim calcmode="lin" valueType="num">
                                      <p:cBhvr additive="base">
                                        <p:cTn id="7" dur="500"/>
                                        <p:tgtEl>
                                          <p:spTgt spid="305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037"/>
                                        </p:tgtEl>
                                        <p:attrNameLst>
                                          <p:attrName>style.visibility</p:attrName>
                                        </p:attrNameLst>
                                      </p:cBhvr>
                                      <p:to>
                                        <p:strVal val="visible"/>
                                      </p:to>
                                    </p:set>
                                    <p:anim calcmode="lin" valueType="num">
                                      <p:cBhvr additive="base">
                                        <p:cTn id="11" dur="500"/>
                                        <p:tgtEl>
                                          <p:spTgt spid="30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60"/>
        <p:cNvGrpSpPr/>
        <p:nvPr/>
      </p:nvGrpSpPr>
      <p:grpSpPr>
        <a:xfrm>
          <a:off x="0" y="0"/>
          <a:ext cx="0" cy="0"/>
          <a:chOff x="0" y="0"/>
          <a:chExt cx="0" cy="0"/>
        </a:xfrm>
      </p:grpSpPr>
      <p:grpSp>
        <p:nvGrpSpPr>
          <p:cNvPr id="3061" name="Google Shape;3061;p98"/>
          <p:cNvGrpSpPr/>
          <p:nvPr/>
        </p:nvGrpSpPr>
        <p:grpSpPr>
          <a:xfrm rot="8100000">
            <a:off x="3537499" y="796626"/>
            <a:ext cx="2068677" cy="1991059"/>
            <a:chOff x="3653113" y="1123801"/>
            <a:chExt cx="2022364" cy="1946483"/>
          </a:xfrm>
        </p:grpSpPr>
        <p:sp>
          <p:nvSpPr>
            <p:cNvPr id="3062" name="Google Shape;3062;p98"/>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98"/>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4" name="Google Shape;3064;p98"/>
          <p:cNvSpPr txBox="1">
            <a:spLocks noGrp="1"/>
          </p:cNvSpPr>
          <p:nvPr>
            <p:ph type="title"/>
          </p:nvPr>
        </p:nvSpPr>
        <p:spPr>
          <a:xfrm>
            <a:off x="1850150" y="2890200"/>
            <a:ext cx="5443800" cy="9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Upcoming Report</a:t>
            </a:r>
            <a:endParaRPr/>
          </a:p>
        </p:txBody>
      </p:sp>
      <p:sp>
        <p:nvSpPr>
          <p:cNvPr id="3065" name="Google Shape;3065;p98"/>
          <p:cNvSpPr txBox="1">
            <a:spLocks noGrp="1"/>
          </p:cNvSpPr>
          <p:nvPr>
            <p:ph type="title" idx="2"/>
          </p:nvPr>
        </p:nvSpPr>
        <p:spPr>
          <a:xfrm flipH="1">
            <a:off x="2825400" y="1298635"/>
            <a:ext cx="3493200" cy="11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3066" name="Google Shape;3066;p98"/>
          <p:cNvSpPr txBox="1">
            <a:spLocks noGrp="1"/>
          </p:cNvSpPr>
          <p:nvPr>
            <p:ph type="subTitle" idx="1"/>
          </p:nvPr>
        </p:nvSpPr>
        <p:spPr>
          <a:xfrm>
            <a:off x="2641600" y="3705400"/>
            <a:ext cx="3860700" cy="36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70"/>
        <p:cNvGrpSpPr/>
        <p:nvPr/>
      </p:nvGrpSpPr>
      <p:grpSpPr>
        <a:xfrm>
          <a:off x="0" y="0"/>
          <a:ext cx="0" cy="0"/>
          <a:chOff x="0" y="0"/>
          <a:chExt cx="0" cy="0"/>
        </a:xfrm>
      </p:grpSpPr>
      <p:grpSp>
        <p:nvGrpSpPr>
          <p:cNvPr id="3071" name="Google Shape;3071;p99"/>
          <p:cNvGrpSpPr/>
          <p:nvPr/>
        </p:nvGrpSpPr>
        <p:grpSpPr>
          <a:xfrm>
            <a:off x="3614894" y="958142"/>
            <a:ext cx="1609397" cy="1549011"/>
            <a:chOff x="3653113" y="1123801"/>
            <a:chExt cx="2022364" cy="1946483"/>
          </a:xfrm>
        </p:grpSpPr>
        <p:sp>
          <p:nvSpPr>
            <p:cNvPr id="3072" name="Google Shape;3072;p99"/>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99"/>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4" name="Google Shape;3074;p99"/>
          <p:cNvSpPr txBox="1">
            <a:spLocks noGrp="1"/>
          </p:cNvSpPr>
          <p:nvPr>
            <p:ph type="title"/>
          </p:nvPr>
        </p:nvSpPr>
        <p:spPr>
          <a:xfrm>
            <a:off x="2879850" y="2670963"/>
            <a:ext cx="3079500" cy="105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Upcoming Report</a:t>
            </a:r>
            <a:endParaRPr/>
          </a:p>
        </p:txBody>
      </p:sp>
      <p:sp>
        <p:nvSpPr>
          <p:cNvPr id="3075" name="Google Shape;3075;p99"/>
          <p:cNvSpPr txBox="1">
            <a:spLocks noGrp="1"/>
          </p:cNvSpPr>
          <p:nvPr>
            <p:ph type="subTitle" idx="1"/>
          </p:nvPr>
        </p:nvSpPr>
        <p:spPr>
          <a:xfrm>
            <a:off x="3036900" y="3736988"/>
            <a:ext cx="27654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3076" name="Google Shape;3076;p99"/>
          <p:cNvSpPr txBox="1">
            <a:spLocks noGrp="1"/>
          </p:cNvSpPr>
          <p:nvPr>
            <p:ph type="title" idx="2"/>
          </p:nvPr>
        </p:nvSpPr>
        <p:spPr>
          <a:xfrm>
            <a:off x="3767250" y="1073238"/>
            <a:ext cx="1304700" cy="13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1"/>
                                        </p:tgtEl>
                                        <p:attrNameLst>
                                          <p:attrName>style.visibility</p:attrName>
                                        </p:attrNameLst>
                                      </p:cBhvr>
                                      <p:to>
                                        <p:strVal val="visible"/>
                                      </p:to>
                                    </p:set>
                                    <p:animEffect transition="in" filter="fade">
                                      <p:cBhvr>
                                        <p:cTn id="7" dur="1000"/>
                                        <p:tgtEl>
                                          <p:spTgt spid="3071"/>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10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1000"/>
                                        <p:tgtEl>
                                          <p:spTgt spid="3075"/>
                                        </p:tgtEl>
                                      </p:cBhvr>
                                    </p:animEffect>
                                  </p:childTnLst>
                                </p:cTn>
                              </p:par>
                              <p:par>
                                <p:cTn id="14" presetID="10" presetClass="entr" presetSubtype="0"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fade">
                                      <p:cBhvr>
                                        <p:cTn id="16"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80"/>
        <p:cNvGrpSpPr/>
        <p:nvPr/>
      </p:nvGrpSpPr>
      <p:grpSpPr>
        <a:xfrm>
          <a:off x="0" y="0"/>
          <a:ext cx="0" cy="0"/>
          <a:chOff x="0" y="0"/>
          <a:chExt cx="0" cy="0"/>
        </a:xfrm>
      </p:grpSpPr>
      <p:sp>
        <p:nvSpPr>
          <p:cNvPr id="3081" name="Google Shape;3081;p100"/>
          <p:cNvSpPr/>
          <p:nvPr/>
        </p:nvSpPr>
        <p:spPr>
          <a:xfrm rot="10524527">
            <a:off x="1401765" y="1655630"/>
            <a:ext cx="1370939" cy="692452"/>
          </a:xfrm>
          <a:custGeom>
            <a:avLst/>
            <a:gdLst/>
            <a:ahLst/>
            <a:cxnLst/>
            <a:rect l="l" t="t" r="r" b="b"/>
            <a:pathLst>
              <a:path w="7705" h="5572" extrusionOk="0">
                <a:moveTo>
                  <a:pt x="1" y="1542"/>
                </a:moveTo>
                <a:lnTo>
                  <a:pt x="7704" y="5572"/>
                </a:lnTo>
                <a:lnTo>
                  <a:pt x="7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0"/>
          <p:cNvSpPr/>
          <p:nvPr/>
        </p:nvSpPr>
        <p:spPr>
          <a:xfrm rot="-6440930">
            <a:off x="1511592" y="3151102"/>
            <a:ext cx="623983" cy="1334648"/>
          </a:xfrm>
          <a:custGeom>
            <a:avLst/>
            <a:gdLst/>
            <a:ahLst/>
            <a:cxnLst/>
            <a:rect l="l" t="t" r="r" b="b"/>
            <a:pathLst>
              <a:path w="9481" h="6656" extrusionOk="0">
                <a:moveTo>
                  <a:pt x="1" y="4480"/>
                </a:moveTo>
                <a:lnTo>
                  <a:pt x="9481" y="6655"/>
                </a:lnTo>
                <a:lnTo>
                  <a:pt x="8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0"/>
          <p:cNvSpPr/>
          <p:nvPr/>
        </p:nvSpPr>
        <p:spPr>
          <a:xfrm rot="5400000">
            <a:off x="4400782" y="2801930"/>
            <a:ext cx="621337" cy="1747117"/>
          </a:xfrm>
          <a:custGeom>
            <a:avLst/>
            <a:gdLst/>
            <a:ahLst/>
            <a:cxnLst/>
            <a:rect l="l" t="t" r="r" b="b"/>
            <a:pathLst>
              <a:path w="9481" h="6656" extrusionOk="0">
                <a:moveTo>
                  <a:pt x="1" y="4480"/>
                </a:moveTo>
                <a:lnTo>
                  <a:pt x="9481" y="6655"/>
                </a:lnTo>
                <a:lnTo>
                  <a:pt x="8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0"/>
          <p:cNvSpPr/>
          <p:nvPr/>
        </p:nvSpPr>
        <p:spPr>
          <a:xfrm rot="5400000">
            <a:off x="4031357" y="1257447"/>
            <a:ext cx="757016" cy="1361671"/>
          </a:xfrm>
          <a:custGeom>
            <a:avLst/>
            <a:gdLst/>
            <a:ahLst/>
            <a:cxnLst/>
            <a:rect l="l" t="t" r="r" b="b"/>
            <a:pathLst>
              <a:path w="7705" h="5572" extrusionOk="0">
                <a:moveTo>
                  <a:pt x="1" y="1542"/>
                </a:moveTo>
                <a:lnTo>
                  <a:pt x="7704" y="5572"/>
                </a:lnTo>
                <a:lnTo>
                  <a:pt x="7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0"/>
          <p:cNvSpPr/>
          <p:nvPr/>
        </p:nvSpPr>
        <p:spPr>
          <a:xfrm rot="5400000">
            <a:off x="7126390" y="1215610"/>
            <a:ext cx="698422" cy="1572502"/>
          </a:xfrm>
          <a:custGeom>
            <a:avLst/>
            <a:gdLst/>
            <a:ahLst/>
            <a:cxnLst/>
            <a:rect l="l" t="t" r="r" b="b"/>
            <a:pathLst>
              <a:path w="11136" h="14082" extrusionOk="0">
                <a:moveTo>
                  <a:pt x="0" y="10693"/>
                </a:moveTo>
                <a:lnTo>
                  <a:pt x="9862" y="14082"/>
                </a:lnTo>
                <a:lnTo>
                  <a:pt x="111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0"/>
          <p:cNvSpPr/>
          <p:nvPr/>
        </p:nvSpPr>
        <p:spPr>
          <a:xfrm rot="3040455">
            <a:off x="6628998" y="3059238"/>
            <a:ext cx="1139224" cy="1332054"/>
          </a:xfrm>
          <a:custGeom>
            <a:avLst/>
            <a:gdLst/>
            <a:ahLst/>
            <a:cxnLst/>
            <a:rect l="l" t="t" r="r" b="b"/>
            <a:pathLst>
              <a:path w="8086" h="7237" extrusionOk="0">
                <a:moveTo>
                  <a:pt x="1" y="7236"/>
                </a:moveTo>
                <a:lnTo>
                  <a:pt x="5217" y="1"/>
                </a:lnTo>
                <a:lnTo>
                  <a:pt x="8085" y="27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0"/>
          <p:cNvSpPr txBox="1">
            <a:spLocks noGrp="1"/>
          </p:cNvSpPr>
          <p:nvPr>
            <p:ph type="title"/>
          </p:nvPr>
        </p:nvSpPr>
        <p:spPr>
          <a:xfrm>
            <a:off x="713225" y="43811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Upcoming Events</a:t>
            </a:r>
            <a:endParaRPr/>
          </a:p>
        </p:txBody>
      </p:sp>
      <p:sp>
        <p:nvSpPr>
          <p:cNvPr id="3088" name="Google Shape;3088;p100"/>
          <p:cNvSpPr txBox="1">
            <a:spLocks noGrp="1"/>
          </p:cNvSpPr>
          <p:nvPr>
            <p:ph type="subTitle" idx="1"/>
          </p:nvPr>
        </p:nvSpPr>
        <p:spPr>
          <a:xfrm>
            <a:off x="738188" y="2366225"/>
            <a:ext cx="222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smallest planet in the Solar System</a:t>
            </a:r>
            <a:endParaRPr/>
          </a:p>
        </p:txBody>
      </p:sp>
      <p:sp>
        <p:nvSpPr>
          <p:cNvPr id="3089" name="Google Shape;3089;p100"/>
          <p:cNvSpPr txBox="1">
            <a:spLocks noGrp="1"/>
          </p:cNvSpPr>
          <p:nvPr>
            <p:ph type="subTitle" idx="2"/>
          </p:nvPr>
        </p:nvSpPr>
        <p:spPr>
          <a:xfrm>
            <a:off x="6178012" y="2366225"/>
            <a:ext cx="222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biggest planet in the Solar System</a:t>
            </a:r>
            <a:endParaRPr/>
          </a:p>
        </p:txBody>
      </p:sp>
      <p:sp>
        <p:nvSpPr>
          <p:cNvPr id="3090" name="Google Shape;3090;p100"/>
          <p:cNvSpPr txBox="1">
            <a:spLocks noGrp="1"/>
          </p:cNvSpPr>
          <p:nvPr>
            <p:ph type="subTitle" idx="3"/>
          </p:nvPr>
        </p:nvSpPr>
        <p:spPr>
          <a:xfrm>
            <a:off x="3450462" y="3986148"/>
            <a:ext cx="222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is the second planet from the Sun</a:t>
            </a:r>
            <a:endParaRPr/>
          </a:p>
        </p:txBody>
      </p:sp>
      <p:sp>
        <p:nvSpPr>
          <p:cNvPr id="3091" name="Google Shape;3091;p100"/>
          <p:cNvSpPr txBox="1">
            <a:spLocks noGrp="1"/>
          </p:cNvSpPr>
          <p:nvPr>
            <p:ph type="subTitle" idx="4"/>
          </p:nvPr>
        </p:nvSpPr>
        <p:spPr>
          <a:xfrm>
            <a:off x="3450462" y="2366225"/>
            <a:ext cx="222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Despite being red, Mars is actually a cold place</a:t>
            </a:r>
            <a:endParaRPr/>
          </a:p>
        </p:txBody>
      </p:sp>
      <p:sp>
        <p:nvSpPr>
          <p:cNvPr id="3092" name="Google Shape;3092;p100"/>
          <p:cNvSpPr txBox="1">
            <a:spLocks noGrp="1"/>
          </p:cNvSpPr>
          <p:nvPr>
            <p:ph type="subTitle" idx="5"/>
          </p:nvPr>
        </p:nvSpPr>
        <p:spPr>
          <a:xfrm>
            <a:off x="738188" y="3986149"/>
            <a:ext cx="222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farthest planet from the Sun</a:t>
            </a:r>
            <a:endParaRPr/>
          </a:p>
        </p:txBody>
      </p:sp>
      <p:sp>
        <p:nvSpPr>
          <p:cNvPr id="3093" name="Google Shape;3093;p100"/>
          <p:cNvSpPr txBox="1">
            <a:spLocks noGrp="1"/>
          </p:cNvSpPr>
          <p:nvPr>
            <p:ph type="subTitle" idx="6"/>
          </p:nvPr>
        </p:nvSpPr>
        <p:spPr>
          <a:xfrm>
            <a:off x="6178012" y="3986148"/>
            <a:ext cx="222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composed mostly of hydrogen and helium</a:t>
            </a:r>
            <a:endParaRPr/>
          </a:p>
        </p:txBody>
      </p:sp>
      <p:sp>
        <p:nvSpPr>
          <p:cNvPr id="3094" name="Google Shape;3094;p100"/>
          <p:cNvSpPr txBox="1">
            <a:spLocks noGrp="1"/>
          </p:cNvSpPr>
          <p:nvPr>
            <p:ph type="title" idx="7"/>
          </p:nvPr>
        </p:nvSpPr>
        <p:spPr>
          <a:xfrm>
            <a:off x="1077188" y="1939097"/>
            <a:ext cx="1549800" cy="3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FEB. 12</a:t>
            </a:r>
            <a:endParaRPr/>
          </a:p>
        </p:txBody>
      </p:sp>
      <p:sp>
        <p:nvSpPr>
          <p:cNvPr id="3095" name="Google Shape;3095;p100"/>
          <p:cNvSpPr txBox="1">
            <a:spLocks noGrp="1"/>
          </p:cNvSpPr>
          <p:nvPr>
            <p:ph type="title" idx="8"/>
          </p:nvPr>
        </p:nvSpPr>
        <p:spPr>
          <a:xfrm>
            <a:off x="1077188" y="3594327"/>
            <a:ext cx="1549800" cy="34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AUG. 8</a:t>
            </a:r>
            <a:endParaRPr/>
          </a:p>
        </p:txBody>
      </p:sp>
      <p:sp>
        <p:nvSpPr>
          <p:cNvPr id="3096" name="Google Shape;3096;p100"/>
          <p:cNvSpPr txBox="1">
            <a:spLocks noGrp="1"/>
          </p:cNvSpPr>
          <p:nvPr>
            <p:ph type="title" idx="9"/>
          </p:nvPr>
        </p:nvSpPr>
        <p:spPr>
          <a:xfrm>
            <a:off x="3789462" y="1939097"/>
            <a:ext cx="1549800" cy="3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APR. 20</a:t>
            </a:r>
            <a:endParaRPr/>
          </a:p>
        </p:txBody>
      </p:sp>
      <p:sp>
        <p:nvSpPr>
          <p:cNvPr id="3097" name="Google Shape;3097;p100"/>
          <p:cNvSpPr txBox="1">
            <a:spLocks noGrp="1"/>
          </p:cNvSpPr>
          <p:nvPr>
            <p:ph type="title" idx="13"/>
          </p:nvPr>
        </p:nvSpPr>
        <p:spPr>
          <a:xfrm>
            <a:off x="3789462" y="3594327"/>
            <a:ext cx="1549800" cy="34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OCT. 5</a:t>
            </a:r>
            <a:endParaRPr/>
          </a:p>
        </p:txBody>
      </p:sp>
      <p:sp>
        <p:nvSpPr>
          <p:cNvPr id="3098" name="Google Shape;3098;p100"/>
          <p:cNvSpPr txBox="1">
            <a:spLocks noGrp="1"/>
          </p:cNvSpPr>
          <p:nvPr>
            <p:ph type="title" idx="14"/>
          </p:nvPr>
        </p:nvSpPr>
        <p:spPr>
          <a:xfrm>
            <a:off x="6517012" y="1939097"/>
            <a:ext cx="1549800" cy="3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 4</a:t>
            </a:r>
            <a:endParaRPr/>
          </a:p>
        </p:txBody>
      </p:sp>
      <p:sp>
        <p:nvSpPr>
          <p:cNvPr id="3099" name="Google Shape;3099;p100"/>
          <p:cNvSpPr txBox="1">
            <a:spLocks noGrp="1"/>
          </p:cNvSpPr>
          <p:nvPr>
            <p:ph type="title" idx="15"/>
          </p:nvPr>
        </p:nvSpPr>
        <p:spPr>
          <a:xfrm>
            <a:off x="6517012" y="3594327"/>
            <a:ext cx="1549800" cy="34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 13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56"/>
          <p:cNvSpPr/>
          <p:nvPr/>
        </p:nvSpPr>
        <p:spPr>
          <a:xfrm rot="-4843163">
            <a:off x="1556836" y="944344"/>
            <a:ext cx="378458" cy="809528"/>
          </a:xfrm>
          <a:custGeom>
            <a:avLst/>
            <a:gdLst/>
            <a:ahLst/>
            <a:cxnLst/>
            <a:rect l="l" t="t" r="r" b="b"/>
            <a:pathLst>
              <a:path w="9481" h="6656" extrusionOk="0">
                <a:moveTo>
                  <a:pt x="1" y="4480"/>
                </a:moveTo>
                <a:lnTo>
                  <a:pt x="9481" y="6655"/>
                </a:lnTo>
                <a:lnTo>
                  <a:pt x="8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6"/>
          <p:cNvSpPr/>
          <p:nvPr/>
        </p:nvSpPr>
        <p:spPr>
          <a:xfrm rot="-4843163">
            <a:off x="1556836" y="1901644"/>
            <a:ext cx="378458" cy="809528"/>
          </a:xfrm>
          <a:custGeom>
            <a:avLst/>
            <a:gdLst/>
            <a:ahLst/>
            <a:cxnLst/>
            <a:rect l="l" t="t" r="r" b="b"/>
            <a:pathLst>
              <a:path w="9481" h="6656" extrusionOk="0">
                <a:moveTo>
                  <a:pt x="1" y="4480"/>
                </a:moveTo>
                <a:lnTo>
                  <a:pt x="9481" y="6655"/>
                </a:lnTo>
                <a:lnTo>
                  <a:pt x="8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6"/>
          <p:cNvSpPr/>
          <p:nvPr/>
        </p:nvSpPr>
        <p:spPr>
          <a:xfrm rot="-4843163">
            <a:off x="4797198" y="2723119"/>
            <a:ext cx="378458" cy="809528"/>
          </a:xfrm>
          <a:custGeom>
            <a:avLst/>
            <a:gdLst/>
            <a:ahLst/>
            <a:cxnLst/>
            <a:rect l="l" t="t" r="r" b="b"/>
            <a:pathLst>
              <a:path w="9481" h="6656" extrusionOk="0">
                <a:moveTo>
                  <a:pt x="1" y="4480"/>
                </a:moveTo>
                <a:lnTo>
                  <a:pt x="9481" y="6655"/>
                </a:lnTo>
                <a:lnTo>
                  <a:pt x="8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6"/>
          <p:cNvSpPr/>
          <p:nvPr/>
        </p:nvSpPr>
        <p:spPr>
          <a:xfrm rot="-4843163">
            <a:off x="4797198" y="3680419"/>
            <a:ext cx="378458" cy="809528"/>
          </a:xfrm>
          <a:custGeom>
            <a:avLst/>
            <a:gdLst/>
            <a:ahLst/>
            <a:cxnLst/>
            <a:rect l="l" t="t" r="r" b="b"/>
            <a:pathLst>
              <a:path w="9481" h="6656" extrusionOk="0">
                <a:moveTo>
                  <a:pt x="1" y="4480"/>
                </a:moveTo>
                <a:lnTo>
                  <a:pt x="9481" y="6655"/>
                </a:lnTo>
                <a:lnTo>
                  <a:pt x="8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6"/>
          <p:cNvSpPr txBox="1">
            <a:spLocks noGrp="1"/>
          </p:cNvSpPr>
          <p:nvPr>
            <p:ph type="ctrTitle"/>
          </p:nvPr>
        </p:nvSpPr>
        <p:spPr>
          <a:xfrm>
            <a:off x="5473525" y="2740975"/>
            <a:ext cx="2354400" cy="42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Status Report</a:t>
            </a:r>
            <a:endParaRPr/>
          </a:p>
        </p:txBody>
      </p:sp>
      <p:sp>
        <p:nvSpPr>
          <p:cNvPr id="1524" name="Google Shape;1524;p56"/>
          <p:cNvSpPr txBox="1">
            <a:spLocks noGrp="1"/>
          </p:cNvSpPr>
          <p:nvPr>
            <p:ph type="subTitle" idx="1"/>
          </p:nvPr>
        </p:nvSpPr>
        <p:spPr>
          <a:xfrm>
            <a:off x="5473525" y="3019594"/>
            <a:ext cx="23544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a:t>
            </a:r>
            <a:endParaRPr/>
          </a:p>
          <a:p>
            <a:pPr marL="0" lvl="0" indent="0" algn="l" rtl="0">
              <a:spcBef>
                <a:spcPts val="0"/>
              </a:spcBef>
              <a:spcAft>
                <a:spcPts val="0"/>
              </a:spcAft>
              <a:buNone/>
            </a:pPr>
            <a:r>
              <a:rPr lang="en"/>
              <a:t>topic of the section here</a:t>
            </a:r>
            <a:endParaRPr/>
          </a:p>
        </p:txBody>
      </p:sp>
      <p:sp>
        <p:nvSpPr>
          <p:cNvPr id="1525" name="Google Shape;1525;p56"/>
          <p:cNvSpPr txBox="1">
            <a:spLocks noGrp="1"/>
          </p:cNvSpPr>
          <p:nvPr>
            <p:ph type="title" idx="2"/>
          </p:nvPr>
        </p:nvSpPr>
        <p:spPr>
          <a:xfrm>
            <a:off x="4516475" y="3082944"/>
            <a:ext cx="939900" cy="42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526" name="Google Shape;1526;p56"/>
          <p:cNvSpPr txBox="1">
            <a:spLocks noGrp="1"/>
          </p:cNvSpPr>
          <p:nvPr>
            <p:ph type="ctrTitle" idx="3"/>
          </p:nvPr>
        </p:nvSpPr>
        <p:spPr>
          <a:xfrm>
            <a:off x="2273125" y="1890350"/>
            <a:ext cx="2186700" cy="42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Timeline</a:t>
            </a:r>
            <a:endParaRPr/>
          </a:p>
        </p:txBody>
      </p:sp>
      <p:sp>
        <p:nvSpPr>
          <p:cNvPr id="1527" name="Google Shape;1527;p56"/>
          <p:cNvSpPr txBox="1">
            <a:spLocks noGrp="1"/>
          </p:cNvSpPr>
          <p:nvPr>
            <p:ph type="subTitle" idx="4"/>
          </p:nvPr>
        </p:nvSpPr>
        <p:spPr>
          <a:xfrm>
            <a:off x="2273125" y="2168969"/>
            <a:ext cx="23544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a:t>
            </a:r>
            <a:endParaRPr/>
          </a:p>
          <a:p>
            <a:pPr marL="0" lvl="0" indent="0" algn="l" rtl="0">
              <a:spcBef>
                <a:spcPts val="0"/>
              </a:spcBef>
              <a:spcAft>
                <a:spcPts val="0"/>
              </a:spcAft>
              <a:buNone/>
            </a:pPr>
            <a:r>
              <a:rPr lang="en"/>
              <a:t>topic of the section here</a:t>
            </a:r>
            <a:endParaRPr/>
          </a:p>
        </p:txBody>
      </p:sp>
      <p:sp>
        <p:nvSpPr>
          <p:cNvPr id="1528" name="Google Shape;1528;p56"/>
          <p:cNvSpPr txBox="1">
            <a:spLocks noGrp="1"/>
          </p:cNvSpPr>
          <p:nvPr>
            <p:ph type="title" idx="5"/>
          </p:nvPr>
        </p:nvSpPr>
        <p:spPr>
          <a:xfrm>
            <a:off x="1316075" y="2232319"/>
            <a:ext cx="939900" cy="42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529" name="Google Shape;1529;p56"/>
          <p:cNvSpPr txBox="1">
            <a:spLocks noGrp="1"/>
          </p:cNvSpPr>
          <p:nvPr>
            <p:ph type="ctrTitle" idx="6"/>
          </p:nvPr>
        </p:nvSpPr>
        <p:spPr>
          <a:xfrm>
            <a:off x="5473525" y="3648954"/>
            <a:ext cx="2354400" cy="42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Upcoming Report</a:t>
            </a:r>
            <a:endParaRPr/>
          </a:p>
        </p:txBody>
      </p:sp>
      <p:sp>
        <p:nvSpPr>
          <p:cNvPr id="1530" name="Google Shape;1530;p56"/>
          <p:cNvSpPr txBox="1">
            <a:spLocks noGrp="1"/>
          </p:cNvSpPr>
          <p:nvPr>
            <p:ph type="subTitle" idx="7"/>
          </p:nvPr>
        </p:nvSpPr>
        <p:spPr>
          <a:xfrm>
            <a:off x="5473525" y="3928381"/>
            <a:ext cx="23544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a:t>
            </a:r>
            <a:endParaRPr/>
          </a:p>
          <a:p>
            <a:pPr marL="0" lvl="0" indent="0" algn="l" rtl="0">
              <a:spcBef>
                <a:spcPts val="0"/>
              </a:spcBef>
              <a:spcAft>
                <a:spcPts val="0"/>
              </a:spcAft>
              <a:buNone/>
            </a:pPr>
            <a:r>
              <a:rPr lang="en"/>
              <a:t>topic of the section here</a:t>
            </a:r>
            <a:endParaRPr/>
          </a:p>
        </p:txBody>
      </p:sp>
      <p:sp>
        <p:nvSpPr>
          <p:cNvPr id="1531" name="Google Shape;1531;p56"/>
          <p:cNvSpPr txBox="1">
            <a:spLocks noGrp="1"/>
          </p:cNvSpPr>
          <p:nvPr>
            <p:ph type="title" idx="8"/>
          </p:nvPr>
        </p:nvSpPr>
        <p:spPr>
          <a:xfrm>
            <a:off x="4516475" y="3990931"/>
            <a:ext cx="939900" cy="42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532" name="Google Shape;1532;p56"/>
          <p:cNvSpPr txBox="1">
            <a:spLocks noGrp="1"/>
          </p:cNvSpPr>
          <p:nvPr>
            <p:ph type="ctrTitle" idx="9"/>
          </p:nvPr>
        </p:nvSpPr>
        <p:spPr>
          <a:xfrm>
            <a:off x="2273125" y="973575"/>
            <a:ext cx="2186700" cy="42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Schedule</a:t>
            </a:r>
            <a:endParaRPr/>
          </a:p>
        </p:txBody>
      </p:sp>
      <p:sp>
        <p:nvSpPr>
          <p:cNvPr id="1533" name="Google Shape;1533;p56"/>
          <p:cNvSpPr txBox="1">
            <a:spLocks noGrp="1"/>
          </p:cNvSpPr>
          <p:nvPr>
            <p:ph type="subTitle" idx="13"/>
          </p:nvPr>
        </p:nvSpPr>
        <p:spPr>
          <a:xfrm>
            <a:off x="2273125" y="1250069"/>
            <a:ext cx="23544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a:t>
            </a:r>
            <a:endParaRPr/>
          </a:p>
          <a:p>
            <a:pPr marL="0" lvl="0" indent="0" algn="l" rtl="0">
              <a:spcBef>
                <a:spcPts val="0"/>
              </a:spcBef>
              <a:spcAft>
                <a:spcPts val="0"/>
              </a:spcAft>
              <a:buNone/>
            </a:pPr>
            <a:r>
              <a:rPr lang="en"/>
              <a:t>topic of the section here</a:t>
            </a:r>
            <a:endParaRPr/>
          </a:p>
        </p:txBody>
      </p:sp>
      <p:sp>
        <p:nvSpPr>
          <p:cNvPr id="1534" name="Google Shape;1534;p56"/>
          <p:cNvSpPr txBox="1">
            <a:spLocks noGrp="1"/>
          </p:cNvSpPr>
          <p:nvPr>
            <p:ph type="title" idx="14"/>
          </p:nvPr>
        </p:nvSpPr>
        <p:spPr>
          <a:xfrm>
            <a:off x="1316075" y="1315544"/>
            <a:ext cx="939900" cy="42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19"/>
                                        </p:tgtEl>
                                        <p:attrNameLst>
                                          <p:attrName>style.visibility</p:attrName>
                                        </p:attrNameLst>
                                      </p:cBhvr>
                                      <p:to>
                                        <p:strVal val="visible"/>
                                      </p:to>
                                    </p:set>
                                    <p:animEffect transition="in" filter="fade">
                                      <p:cBhvr>
                                        <p:cTn id="7" dur="1000"/>
                                        <p:tgtEl>
                                          <p:spTgt spid="1519"/>
                                        </p:tgtEl>
                                      </p:cBhvr>
                                    </p:animEffect>
                                  </p:childTnLst>
                                </p:cTn>
                              </p:par>
                              <p:par>
                                <p:cTn id="8" presetID="10" presetClass="entr" presetSubtype="0" fill="hold" nodeType="withEffect">
                                  <p:stCondLst>
                                    <p:cond delay="0"/>
                                  </p:stCondLst>
                                  <p:childTnLst>
                                    <p:set>
                                      <p:cBhvr>
                                        <p:cTn id="9" dur="1" fill="hold">
                                          <p:stCondLst>
                                            <p:cond delay="0"/>
                                          </p:stCondLst>
                                        </p:cTn>
                                        <p:tgtEl>
                                          <p:spTgt spid="1520"/>
                                        </p:tgtEl>
                                        <p:attrNameLst>
                                          <p:attrName>style.visibility</p:attrName>
                                        </p:attrNameLst>
                                      </p:cBhvr>
                                      <p:to>
                                        <p:strVal val="visible"/>
                                      </p:to>
                                    </p:set>
                                    <p:animEffect transition="in" filter="fade">
                                      <p:cBhvr>
                                        <p:cTn id="10" dur="1000"/>
                                        <p:tgtEl>
                                          <p:spTgt spid="1520"/>
                                        </p:tgtEl>
                                      </p:cBhvr>
                                    </p:animEffect>
                                  </p:childTnLst>
                                </p:cTn>
                              </p:par>
                              <p:par>
                                <p:cTn id="11" presetID="10" presetClass="entr" presetSubtype="0" fill="hold" nodeType="withEffect">
                                  <p:stCondLst>
                                    <p:cond delay="0"/>
                                  </p:stCondLst>
                                  <p:childTnLst>
                                    <p:set>
                                      <p:cBhvr>
                                        <p:cTn id="12" dur="1" fill="hold">
                                          <p:stCondLst>
                                            <p:cond delay="0"/>
                                          </p:stCondLst>
                                        </p:cTn>
                                        <p:tgtEl>
                                          <p:spTgt spid="1526"/>
                                        </p:tgtEl>
                                        <p:attrNameLst>
                                          <p:attrName>style.visibility</p:attrName>
                                        </p:attrNameLst>
                                      </p:cBhvr>
                                      <p:to>
                                        <p:strVal val="visible"/>
                                      </p:to>
                                    </p:set>
                                    <p:animEffect transition="in" filter="fade">
                                      <p:cBhvr>
                                        <p:cTn id="13" dur="1000"/>
                                        <p:tgtEl>
                                          <p:spTgt spid="1526"/>
                                        </p:tgtEl>
                                      </p:cBhvr>
                                    </p:animEffect>
                                  </p:childTnLst>
                                </p:cTn>
                              </p:par>
                              <p:par>
                                <p:cTn id="14" presetID="10" presetClass="entr" presetSubtype="0" fill="hold" nodeType="withEffect">
                                  <p:stCondLst>
                                    <p:cond delay="0"/>
                                  </p:stCondLst>
                                  <p:childTnLst>
                                    <p:set>
                                      <p:cBhvr>
                                        <p:cTn id="15" dur="1" fill="hold">
                                          <p:stCondLst>
                                            <p:cond delay="0"/>
                                          </p:stCondLst>
                                        </p:cTn>
                                        <p:tgtEl>
                                          <p:spTgt spid="1527"/>
                                        </p:tgtEl>
                                        <p:attrNameLst>
                                          <p:attrName>style.visibility</p:attrName>
                                        </p:attrNameLst>
                                      </p:cBhvr>
                                      <p:to>
                                        <p:strVal val="visible"/>
                                      </p:to>
                                    </p:set>
                                    <p:animEffect transition="in" filter="fade">
                                      <p:cBhvr>
                                        <p:cTn id="16" dur="1000"/>
                                        <p:tgtEl>
                                          <p:spTgt spid="1527"/>
                                        </p:tgtEl>
                                      </p:cBhvr>
                                    </p:animEffect>
                                  </p:childTnLst>
                                </p:cTn>
                              </p:par>
                              <p:par>
                                <p:cTn id="17" presetID="10" presetClass="entr" presetSubtype="0" fill="hold" nodeType="withEffect">
                                  <p:stCondLst>
                                    <p:cond delay="0"/>
                                  </p:stCondLst>
                                  <p:childTnLst>
                                    <p:set>
                                      <p:cBhvr>
                                        <p:cTn id="18" dur="1" fill="hold">
                                          <p:stCondLst>
                                            <p:cond delay="0"/>
                                          </p:stCondLst>
                                        </p:cTn>
                                        <p:tgtEl>
                                          <p:spTgt spid="1528"/>
                                        </p:tgtEl>
                                        <p:attrNameLst>
                                          <p:attrName>style.visibility</p:attrName>
                                        </p:attrNameLst>
                                      </p:cBhvr>
                                      <p:to>
                                        <p:strVal val="visible"/>
                                      </p:to>
                                    </p:set>
                                    <p:animEffect transition="in" filter="fade">
                                      <p:cBhvr>
                                        <p:cTn id="19" dur="1000"/>
                                        <p:tgtEl>
                                          <p:spTgt spid="1528"/>
                                        </p:tgtEl>
                                      </p:cBhvr>
                                    </p:animEffect>
                                  </p:childTnLst>
                                </p:cTn>
                              </p:par>
                              <p:par>
                                <p:cTn id="20" presetID="10" presetClass="entr" presetSubtype="0" fill="hold" nodeType="withEffect">
                                  <p:stCondLst>
                                    <p:cond delay="0"/>
                                  </p:stCondLst>
                                  <p:childTnLst>
                                    <p:set>
                                      <p:cBhvr>
                                        <p:cTn id="21" dur="1" fill="hold">
                                          <p:stCondLst>
                                            <p:cond delay="0"/>
                                          </p:stCondLst>
                                        </p:cTn>
                                        <p:tgtEl>
                                          <p:spTgt spid="1532"/>
                                        </p:tgtEl>
                                        <p:attrNameLst>
                                          <p:attrName>style.visibility</p:attrName>
                                        </p:attrNameLst>
                                      </p:cBhvr>
                                      <p:to>
                                        <p:strVal val="visible"/>
                                      </p:to>
                                    </p:set>
                                    <p:animEffect transition="in" filter="fade">
                                      <p:cBhvr>
                                        <p:cTn id="22" dur="1000"/>
                                        <p:tgtEl>
                                          <p:spTgt spid="1532"/>
                                        </p:tgtEl>
                                      </p:cBhvr>
                                    </p:animEffect>
                                  </p:childTnLst>
                                </p:cTn>
                              </p:par>
                              <p:par>
                                <p:cTn id="23" presetID="10" presetClass="entr" presetSubtype="0" fill="hold" nodeType="withEffect">
                                  <p:stCondLst>
                                    <p:cond delay="0"/>
                                  </p:stCondLst>
                                  <p:childTnLst>
                                    <p:set>
                                      <p:cBhvr>
                                        <p:cTn id="24" dur="1" fill="hold">
                                          <p:stCondLst>
                                            <p:cond delay="0"/>
                                          </p:stCondLst>
                                        </p:cTn>
                                        <p:tgtEl>
                                          <p:spTgt spid="1533"/>
                                        </p:tgtEl>
                                        <p:attrNameLst>
                                          <p:attrName>style.visibility</p:attrName>
                                        </p:attrNameLst>
                                      </p:cBhvr>
                                      <p:to>
                                        <p:strVal val="visible"/>
                                      </p:to>
                                    </p:set>
                                    <p:animEffect transition="in" filter="fade">
                                      <p:cBhvr>
                                        <p:cTn id="25" dur="1000"/>
                                        <p:tgtEl>
                                          <p:spTgt spid="1533"/>
                                        </p:tgtEl>
                                      </p:cBhvr>
                                    </p:animEffect>
                                  </p:childTnLst>
                                </p:cTn>
                              </p:par>
                              <p:par>
                                <p:cTn id="26" presetID="10" presetClass="entr" presetSubtype="0" fill="hold" nodeType="withEffect">
                                  <p:stCondLst>
                                    <p:cond delay="0"/>
                                  </p:stCondLst>
                                  <p:childTnLst>
                                    <p:set>
                                      <p:cBhvr>
                                        <p:cTn id="27" dur="1" fill="hold">
                                          <p:stCondLst>
                                            <p:cond delay="0"/>
                                          </p:stCondLst>
                                        </p:cTn>
                                        <p:tgtEl>
                                          <p:spTgt spid="1534"/>
                                        </p:tgtEl>
                                        <p:attrNameLst>
                                          <p:attrName>style.visibility</p:attrName>
                                        </p:attrNameLst>
                                      </p:cBhvr>
                                      <p:to>
                                        <p:strVal val="visible"/>
                                      </p:to>
                                    </p:set>
                                    <p:animEffect transition="in" filter="fade">
                                      <p:cBhvr>
                                        <p:cTn id="28" dur="1000"/>
                                        <p:tgtEl>
                                          <p:spTgt spid="15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21"/>
                                        </p:tgtEl>
                                        <p:attrNameLst>
                                          <p:attrName>style.visibility</p:attrName>
                                        </p:attrNameLst>
                                      </p:cBhvr>
                                      <p:to>
                                        <p:strVal val="visible"/>
                                      </p:to>
                                    </p:set>
                                    <p:animEffect transition="in" filter="fade">
                                      <p:cBhvr>
                                        <p:cTn id="33" dur="1000"/>
                                        <p:tgtEl>
                                          <p:spTgt spid="1521"/>
                                        </p:tgtEl>
                                      </p:cBhvr>
                                    </p:animEffect>
                                  </p:childTnLst>
                                </p:cTn>
                              </p:par>
                              <p:par>
                                <p:cTn id="34" presetID="10" presetClass="entr" presetSubtype="0" fill="hold" nodeType="withEffect">
                                  <p:stCondLst>
                                    <p:cond delay="0"/>
                                  </p:stCondLst>
                                  <p:childTnLst>
                                    <p:set>
                                      <p:cBhvr>
                                        <p:cTn id="35" dur="1" fill="hold">
                                          <p:stCondLst>
                                            <p:cond delay="0"/>
                                          </p:stCondLst>
                                        </p:cTn>
                                        <p:tgtEl>
                                          <p:spTgt spid="1522"/>
                                        </p:tgtEl>
                                        <p:attrNameLst>
                                          <p:attrName>style.visibility</p:attrName>
                                        </p:attrNameLst>
                                      </p:cBhvr>
                                      <p:to>
                                        <p:strVal val="visible"/>
                                      </p:to>
                                    </p:set>
                                    <p:animEffect transition="in" filter="fade">
                                      <p:cBhvr>
                                        <p:cTn id="36" dur="1000"/>
                                        <p:tgtEl>
                                          <p:spTgt spid="1522"/>
                                        </p:tgtEl>
                                      </p:cBhvr>
                                    </p:animEffect>
                                  </p:childTnLst>
                                </p:cTn>
                              </p:par>
                              <p:par>
                                <p:cTn id="37" presetID="10" presetClass="entr" presetSubtype="0" fill="hold" nodeType="withEffect">
                                  <p:stCondLst>
                                    <p:cond delay="0"/>
                                  </p:stCondLst>
                                  <p:childTnLst>
                                    <p:set>
                                      <p:cBhvr>
                                        <p:cTn id="38" dur="1" fill="hold">
                                          <p:stCondLst>
                                            <p:cond delay="0"/>
                                          </p:stCondLst>
                                        </p:cTn>
                                        <p:tgtEl>
                                          <p:spTgt spid="1523"/>
                                        </p:tgtEl>
                                        <p:attrNameLst>
                                          <p:attrName>style.visibility</p:attrName>
                                        </p:attrNameLst>
                                      </p:cBhvr>
                                      <p:to>
                                        <p:strVal val="visible"/>
                                      </p:to>
                                    </p:set>
                                    <p:animEffect transition="in" filter="fade">
                                      <p:cBhvr>
                                        <p:cTn id="39" dur="1000"/>
                                        <p:tgtEl>
                                          <p:spTgt spid="1523"/>
                                        </p:tgtEl>
                                      </p:cBhvr>
                                    </p:animEffect>
                                  </p:childTnLst>
                                </p:cTn>
                              </p:par>
                              <p:par>
                                <p:cTn id="40" presetID="10" presetClass="entr" presetSubtype="0"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p:cTn id="42" dur="1000"/>
                                        <p:tgtEl>
                                          <p:spTgt spid="1524"/>
                                        </p:tgtEl>
                                      </p:cBhvr>
                                    </p:animEffect>
                                  </p:childTnLst>
                                </p:cTn>
                              </p:par>
                              <p:par>
                                <p:cTn id="43" presetID="10" presetClass="entr" presetSubtype="0" fill="hold" nodeType="withEffect">
                                  <p:stCondLst>
                                    <p:cond delay="0"/>
                                  </p:stCondLst>
                                  <p:childTnLst>
                                    <p:set>
                                      <p:cBhvr>
                                        <p:cTn id="44" dur="1" fill="hold">
                                          <p:stCondLst>
                                            <p:cond delay="0"/>
                                          </p:stCondLst>
                                        </p:cTn>
                                        <p:tgtEl>
                                          <p:spTgt spid="1525"/>
                                        </p:tgtEl>
                                        <p:attrNameLst>
                                          <p:attrName>style.visibility</p:attrName>
                                        </p:attrNameLst>
                                      </p:cBhvr>
                                      <p:to>
                                        <p:strVal val="visible"/>
                                      </p:to>
                                    </p:set>
                                    <p:animEffect transition="in" filter="fade">
                                      <p:cBhvr>
                                        <p:cTn id="45" dur="1000"/>
                                        <p:tgtEl>
                                          <p:spTgt spid="1525"/>
                                        </p:tgtEl>
                                      </p:cBhvr>
                                    </p:animEffect>
                                  </p:childTnLst>
                                </p:cTn>
                              </p:par>
                              <p:par>
                                <p:cTn id="46" presetID="10" presetClass="entr" presetSubtype="0" fill="hold" nodeType="withEffect">
                                  <p:stCondLst>
                                    <p:cond delay="0"/>
                                  </p:stCondLst>
                                  <p:childTnLst>
                                    <p:set>
                                      <p:cBhvr>
                                        <p:cTn id="47" dur="1" fill="hold">
                                          <p:stCondLst>
                                            <p:cond delay="0"/>
                                          </p:stCondLst>
                                        </p:cTn>
                                        <p:tgtEl>
                                          <p:spTgt spid="1529"/>
                                        </p:tgtEl>
                                        <p:attrNameLst>
                                          <p:attrName>style.visibility</p:attrName>
                                        </p:attrNameLst>
                                      </p:cBhvr>
                                      <p:to>
                                        <p:strVal val="visible"/>
                                      </p:to>
                                    </p:set>
                                    <p:animEffect transition="in" filter="fade">
                                      <p:cBhvr>
                                        <p:cTn id="48" dur="1000"/>
                                        <p:tgtEl>
                                          <p:spTgt spid="1529"/>
                                        </p:tgtEl>
                                      </p:cBhvr>
                                    </p:animEffect>
                                  </p:childTnLst>
                                </p:cTn>
                              </p:par>
                              <p:par>
                                <p:cTn id="49" presetID="10" presetClass="entr" presetSubtype="0" fill="hold" nodeType="withEffect">
                                  <p:stCondLst>
                                    <p:cond delay="0"/>
                                  </p:stCondLst>
                                  <p:childTnLst>
                                    <p:set>
                                      <p:cBhvr>
                                        <p:cTn id="50" dur="1" fill="hold">
                                          <p:stCondLst>
                                            <p:cond delay="0"/>
                                          </p:stCondLst>
                                        </p:cTn>
                                        <p:tgtEl>
                                          <p:spTgt spid="1530"/>
                                        </p:tgtEl>
                                        <p:attrNameLst>
                                          <p:attrName>style.visibility</p:attrName>
                                        </p:attrNameLst>
                                      </p:cBhvr>
                                      <p:to>
                                        <p:strVal val="visible"/>
                                      </p:to>
                                    </p:set>
                                    <p:animEffect transition="in" filter="fade">
                                      <p:cBhvr>
                                        <p:cTn id="51" dur="1000"/>
                                        <p:tgtEl>
                                          <p:spTgt spid="1530"/>
                                        </p:tgtEl>
                                      </p:cBhvr>
                                    </p:animEffect>
                                  </p:childTnLst>
                                </p:cTn>
                              </p:par>
                              <p:par>
                                <p:cTn id="52" presetID="10" presetClass="entr" presetSubtype="0" fill="hold" nodeType="withEffect">
                                  <p:stCondLst>
                                    <p:cond delay="0"/>
                                  </p:stCondLst>
                                  <p:childTnLst>
                                    <p:set>
                                      <p:cBhvr>
                                        <p:cTn id="53" dur="1" fill="hold">
                                          <p:stCondLst>
                                            <p:cond delay="0"/>
                                          </p:stCondLst>
                                        </p:cTn>
                                        <p:tgtEl>
                                          <p:spTgt spid="1531"/>
                                        </p:tgtEl>
                                        <p:attrNameLst>
                                          <p:attrName>style.visibility</p:attrName>
                                        </p:attrNameLst>
                                      </p:cBhvr>
                                      <p:to>
                                        <p:strVal val="visible"/>
                                      </p:to>
                                    </p:set>
                                    <p:animEffect transition="in" filter="fade">
                                      <p:cBhvr>
                                        <p:cTn id="54" dur="1000"/>
                                        <p:tgtEl>
                                          <p:spTgt spid="1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101"/>
          <p:cNvSpPr txBox="1">
            <a:spLocks noGrp="1"/>
          </p:cNvSpPr>
          <p:nvPr>
            <p:ph type="ctrTitle" idx="4"/>
          </p:nvPr>
        </p:nvSpPr>
        <p:spPr>
          <a:xfrm>
            <a:off x="3582900" y="2684000"/>
            <a:ext cx="1978200" cy="4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Feb. 12</a:t>
            </a:r>
            <a:endParaRPr/>
          </a:p>
        </p:txBody>
      </p:sp>
      <p:sp>
        <p:nvSpPr>
          <p:cNvPr id="3105" name="Google Shape;3105;p101"/>
          <p:cNvSpPr txBox="1">
            <a:spLocks noGrp="1"/>
          </p:cNvSpPr>
          <p:nvPr>
            <p:ph type="ctrTitle"/>
          </p:nvPr>
        </p:nvSpPr>
        <p:spPr>
          <a:xfrm>
            <a:off x="1188731" y="3549050"/>
            <a:ext cx="1978200" cy="4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Apr. 20</a:t>
            </a:r>
            <a:endParaRPr/>
          </a:p>
        </p:txBody>
      </p:sp>
      <p:sp>
        <p:nvSpPr>
          <p:cNvPr id="3106" name="Google Shape;3106;p101"/>
          <p:cNvSpPr txBox="1">
            <a:spLocks noGrp="1"/>
          </p:cNvSpPr>
          <p:nvPr>
            <p:ph type="subTitle" idx="1"/>
          </p:nvPr>
        </p:nvSpPr>
        <p:spPr>
          <a:xfrm>
            <a:off x="5887669" y="3851600"/>
            <a:ext cx="21570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3107" name="Google Shape;3107;p101"/>
          <p:cNvSpPr txBox="1">
            <a:spLocks noGrp="1"/>
          </p:cNvSpPr>
          <p:nvPr>
            <p:ph type="subTitle" idx="2"/>
          </p:nvPr>
        </p:nvSpPr>
        <p:spPr>
          <a:xfrm>
            <a:off x="1099331" y="3851600"/>
            <a:ext cx="21570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3108" name="Google Shape;3108;p101"/>
          <p:cNvSpPr txBox="1">
            <a:spLocks noGrp="1"/>
          </p:cNvSpPr>
          <p:nvPr>
            <p:ph type="subTitle" idx="3"/>
          </p:nvPr>
        </p:nvSpPr>
        <p:spPr>
          <a:xfrm>
            <a:off x="3493500" y="3107900"/>
            <a:ext cx="2157000" cy="5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3109" name="Google Shape;3109;p101"/>
          <p:cNvSpPr txBox="1">
            <a:spLocks noGrp="1"/>
          </p:cNvSpPr>
          <p:nvPr>
            <p:ph type="ctrTitle" idx="5"/>
          </p:nvPr>
        </p:nvSpPr>
        <p:spPr>
          <a:xfrm>
            <a:off x="5977069" y="3549050"/>
            <a:ext cx="1978200" cy="4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May. 4</a:t>
            </a:r>
            <a:endParaRPr/>
          </a:p>
        </p:txBody>
      </p:sp>
      <p:sp>
        <p:nvSpPr>
          <p:cNvPr id="3110" name="Google Shape;3110;p101"/>
          <p:cNvSpPr txBox="1">
            <a:spLocks noGrp="1"/>
          </p:cNvSpPr>
          <p:nvPr>
            <p:ph type="title" idx="6"/>
          </p:nvPr>
        </p:nvSpPr>
        <p:spPr>
          <a:xfrm>
            <a:off x="615900" y="438590"/>
            <a:ext cx="791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3111" name="Google Shape;3111;p101"/>
          <p:cNvGrpSpPr/>
          <p:nvPr/>
        </p:nvGrpSpPr>
        <p:grpSpPr>
          <a:xfrm>
            <a:off x="1561314" y="2269251"/>
            <a:ext cx="1233035" cy="1186771"/>
            <a:chOff x="3653113" y="1123801"/>
            <a:chExt cx="2022364" cy="1946483"/>
          </a:xfrm>
        </p:grpSpPr>
        <p:sp>
          <p:nvSpPr>
            <p:cNvPr id="3112" name="Google Shape;3112;p101"/>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1"/>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101"/>
          <p:cNvGrpSpPr/>
          <p:nvPr/>
        </p:nvGrpSpPr>
        <p:grpSpPr>
          <a:xfrm>
            <a:off x="6349651" y="2269251"/>
            <a:ext cx="1233035" cy="1186771"/>
            <a:chOff x="3653113" y="1123801"/>
            <a:chExt cx="2022364" cy="1946483"/>
          </a:xfrm>
        </p:grpSpPr>
        <p:sp>
          <p:nvSpPr>
            <p:cNvPr id="3115" name="Google Shape;3115;p101"/>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1"/>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101"/>
          <p:cNvGrpSpPr/>
          <p:nvPr/>
        </p:nvGrpSpPr>
        <p:grpSpPr>
          <a:xfrm>
            <a:off x="3955482" y="1387719"/>
            <a:ext cx="1233035" cy="1186771"/>
            <a:chOff x="3653113" y="1123801"/>
            <a:chExt cx="2022364" cy="1946483"/>
          </a:xfrm>
        </p:grpSpPr>
        <p:sp>
          <p:nvSpPr>
            <p:cNvPr id="3118" name="Google Shape;3118;p101"/>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1"/>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101"/>
          <p:cNvGrpSpPr/>
          <p:nvPr/>
        </p:nvGrpSpPr>
        <p:grpSpPr>
          <a:xfrm>
            <a:off x="1963483" y="2543941"/>
            <a:ext cx="428684" cy="487751"/>
            <a:chOff x="1529350" y="258825"/>
            <a:chExt cx="423475" cy="481825"/>
          </a:xfrm>
        </p:grpSpPr>
        <p:sp>
          <p:nvSpPr>
            <p:cNvPr id="3121" name="Google Shape;3121;p10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22" name="Google Shape;3122;p10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23" name="Google Shape;3123;p101"/>
          <p:cNvGrpSpPr/>
          <p:nvPr/>
        </p:nvGrpSpPr>
        <p:grpSpPr>
          <a:xfrm>
            <a:off x="4328125" y="1708479"/>
            <a:ext cx="487751" cy="487751"/>
            <a:chOff x="5660400" y="238125"/>
            <a:chExt cx="481825" cy="481825"/>
          </a:xfrm>
        </p:grpSpPr>
        <p:sp>
          <p:nvSpPr>
            <p:cNvPr id="3124" name="Google Shape;3124;p10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25" name="Google Shape;3125;p10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26" name="Google Shape;3126;p101"/>
          <p:cNvGrpSpPr/>
          <p:nvPr/>
        </p:nvGrpSpPr>
        <p:grpSpPr>
          <a:xfrm>
            <a:off x="6719896" y="2576845"/>
            <a:ext cx="492535" cy="485828"/>
            <a:chOff x="2084100" y="4400250"/>
            <a:chExt cx="486550" cy="479925"/>
          </a:xfrm>
        </p:grpSpPr>
        <p:sp>
          <p:nvSpPr>
            <p:cNvPr id="3127" name="Google Shape;3127;p10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28" name="Google Shape;3128;p10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29" name="Google Shape;3129;p10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30" name="Google Shape;3130;p10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31" name="Google Shape;3131;p10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32" name="Google Shape;3132;p10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1"/>
                                        </p:tgtEl>
                                        <p:attrNameLst>
                                          <p:attrName>style.visibility</p:attrName>
                                        </p:attrNameLst>
                                      </p:cBhvr>
                                      <p:to>
                                        <p:strVal val="visible"/>
                                      </p:to>
                                    </p:set>
                                    <p:animEffect transition="in" filter="fade">
                                      <p:cBhvr>
                                        <p:cTn id="7" dur="1000"/>
                                        <p:tgtEl>
                                          <p:spTgt spid="3111"/>
                                        </p:tgtEl>
                                      </p:cBhvr>
                                    </p:animEffect>
                                  </p:childTnLst>
                                </p:cTn>
                              </p:par>
                              <p:par>
                                <p:cTn id="8" presetID="10" presetClass="entr" presetSubtype="0" fill="hold" nodeType="withEffect">
                                  <p:stCondLst>
                                    <p:cond delay="0"/>
                                  </p:stCondLst>
                                  <p:childTnLst>
                                    <p:set>
                                      <p:cBhvr>
                                        <p:cTn id="9" dur="1" fill="hold">
                                          <p:stCondLst>
                                            <p:cond delay="0"/>
                                          </p:stCondLst>
                                        </p:cTn>
                                        <p:tgtEl>
                                          <p:spTgt spid="3117"/>
                                        </p:tgtEl>
                                        <p:attrNameLst>
                                          <p:attrName>style.visibility</p:attrName>
                                        </p:attrNameLst>
                                      </p:cBhvr>
                                      <p:to>
                                        <p:strVal val="visible"/>
                                      </p:to>
                                    </p:set>
                                    <p:animEffect transition="in" filter="fade">
                                      <p:cBhvr>
                                        <p:cTn id="10" dur="1000"/>
                                        <p:tgtEl>
                                          <p:spTgt spid="3117"/>
                                        </p:tgtEl>
                                      </p:cBhvr>
                                    </p:animEffect>
                                  </p:childTnLst>
                                </p:cTn>
                              </p:par>
                              <p:par>
                                <p:cTn id="11" presetID="10" presetClass="entr" presetSubtype="0" fill="hold" nodeType="withEffect">
                                  <p:stCondLst>
                                    <p:cond delay="0"/>
                                  </p:stCondLst>
                                  <p:childTnLst>
                                    <p:set>
                                      <p:cBhvr>
                                        <p:cTn id="12" dur="1" fill="hold">
                                          <p:stCondLst>
                                            <p:cond delay="0"/>
                                          </p:stCondLst>
                                        </p:cTn>
                                        <p:tgtEl>
                                          <p:spTgt spid="3120"/>
                                        </p:tgtEl>
                                        <p:attrNameLst>
                                          <p:attrName>style.visibility</p:attrName>
                                        </p:attrNameLst>
                                      </p:cBhvr>
                                      <p:to>
                                        <p:strVal val="visible"/>
                                      </p:to>
                                    </p:set>
                                    <p:animEffect transition="in" filter="fade">
                                      <p:cBhvr>
                                        <p:cTn id="13" dur="1000"/>
                                        <p:tgtEl>
                                          <p:spTgt spid="3120"/>
                                        </p:tgtEl>
                                      </p:cBhvr>
                                    </p:animEffect>
                                  </p:childTnLst>
                                </p:cTn>
                              </p:par>
                              <p:par>
                                <p:cTn id="14" presetID="10" presetClass="entr" presetSubtype="0" fill="hold" nodeType="withEffect">
                                  <p:stCondLst>
                                    <p:cond delay="0"/>
                                  </p:stCondLst>
                                  <p:childTnLst>
                                    <p:set>
                                      <p:cBhvr>
                                        <p:cTn id="15" dur="1" fill="hold">
                                          <p:stCondLst>
                                            <p:cond delay="0"/>
                                          </p:stCondLst>
                                        </p:cTn>
                                        <p:tgtEl>
                                          <p:spTgt spid="3123"/>
                                        </p:tgtEl>
                                        <p:attrNameLst>
                                          <p:attrName>style.visibility</p:attrName>
                                        </p:attrNameLst>
                                      </p:cBhvr>
                                      <p:to>
                                        <p:strVal val="visible"/>
                                      </p:to>
                                    </p:set>
                                    <p:animEffect transition="in" filter="fade">
                                      <p:cBhvr>
                                        <p:cTn id="16" dur="1000"/>
                                        <p:tgtEl>
                                          <p:spTgt spid="3123"/>
                                        </p:tgtEl>
                                      </p:cBhvr>
                                    </p:animEffect>
                                  </p:childTnLst>
                                </p:cTn>
                              </p:par>
                              <p:par>
                                <p:cTn id="17" presetID="10" presetClass="entr" presetSubtype="0" fill="hold" nodeType="withEffect">
                                  <p:stCondLst>
                                    <p:cond delay="0"/>
                                  </p:stCondLst>
                                  <p:childTnLst>
                                    <p:set>
                                      <p:cBhvr>
                                        <p:cTn id="18" dur="1" fill="hold">
                                          <p:stCondLst>
                                            <p:cond delay="0"/>
                                          </p:stCondLst>
                                        </p:cTn>
                                        <p:tgtEl>
                                          <p:spTgt spid="3114"/>
                                        </p:tgtEl>
                                        <p:attrNameLst>
                                          <p:attrName>style.visibility</p:attrName>
                                        </p:attrNameLst>
                                      </p:cBhvr>
                                      <p:to>
                                        <p:strVal val="visible"/>
                                      </p:to>
                                    </p:set>
                                    <p:animEffect transition="in" filter="fade">
                                      <p:cBhvr>
                                        <p:cTn id="19" dur="1000"/>
                                        <p:tgtEl>
                                          <p:spTgt spid="3114"/>
                                        </p:tgtEl>
                                      </p:cBhvr>
                                    </p:animEffect>
                                  </p:childTnLst>
                                </p:cTn>
                              </p:par>
                              <p:par>
                                <p:cTn id="20" presetID="10" presetClass="entr" presetSubtype="0" fill="hold" nodeType="withEffect">
                                  <p:stCondLst>
                                    <p:cond delay="0"/>
                                  </p:stCondLst>
                                  <p:childTnLst>
                                    <p:set>
                                      <p:cBhvr>
                                        <p:cTn id="21" dur="1" fill="hold">
                                          <p:stCondLst>
                                            <p:cond delay="0"/>
                                          </p:stCondLst>
                                        </p:cTn>
                                        <p:tgtEl>
                                          <p:spTgt spid="3126"/>
                                        </p:tgtEl>
                                        <p:attrNameLst>
                                          <p:attrName>style.visibility</p:attrName>
                                        </p:attrNameLst>
                                      </p:cBhvr>
                                      <p:to>
                                        <p:strVal val="visible"/>
                                      </p:to>
                                    </p:set>
                                    <p:animEffect transition="in" filter="fade">
                                      <p:cBhvr>
                                        <p:cTn id="22" dur="1000"/>
                                        <p:tgtEl>
                                          <p:spTgt spid="3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36"/>
        <p:cNvGrpSpPr/>
        <p:nvPr/>
      </p:nvGrpSpPr>
      <p:grpSpPr>
        <a:xfrm>
          <a:off x="0" y="0"/>
          <a:ext cx="0" cy="0"/>
          <a:chOff x="0" y="0"/>
          <a:chExt cx="0" cy="0"/>
        </a:xfrm>
      </p:grpSpPr>
      <p:sp>
        <p:nvSpPr>
          <p:cNvPr id="3137" name="Google Shape;3137;p102"/>
          <p:cNvSpPr txBox="1">
            <a:spLocks noGrp="1"/>
          </p:cNvSpPr>
          <p:nvPr>
            <p:ph type="title"/>
          </p:nvPr>
        </p:nvSpPr>
        <p:spPr>
          <a:xfrm>
            <a:off x="1756500" y="1685525"/>
            <a:ext cx="5631000" cy="122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8,400,000</a:t>
            </a:r>
            <a:endParaRPr/>
          </a:p>
        </p:txBody>
      </p:sp>
      <p:sp>
        <p:nvSpPr>
          <p:cNvPr id="3138" name="Google Shape;3138;p102"/>
          <p:cNvSpPr txBox="1">
            <a:spLocks noGrp="1"/>
          </p:cNvSpPr>
          <p:nvPr>
            <p:ph type="subTitle" idx="1"/>
          </p:nvPr>
        </p:nvSpPr>
        <p:spPr>
          <a:xfrm>
            <a:off x="2229000" y="2760775"/>
            <a:ext cx="4685700" cy="3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42"/>
        <p:cNvGrpSpPr/>
        <p:nvPr/>
      </p:nvGrpSpPr>
      <p:grpSpPr>
        <a:xfrm>
          <a:off x="0" y="0"/>
          <a:ext cx="0" cy="0"/>
          <a:chOff x="0" y="0"/>
          <a:chExt cx="0" cy="0"/>
        </a:xfrm>
      </p:grpSpPr>
      <p:sp>
        <p:nvSpPr>
          <p:cNvPr id="3143" name="Google Shape;3143;p103"/>
          <p:cNvSpPr txBox="1">
            <a:spLocks noGrp="1"/>
          </p:cNvSpPr>
          <p:nvPr>
            <p:ph type="title"/>
          </p:nvPr>
        </p:nvSpPr>
        <p:spPr>
          <a:xfrm>
            <a:off x="1756500" y="1990325"/>
            <a:ext cx="5631000" cy="122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35.00%</a:t>
            </a:r>
            <a:endParaRPr/>
          </a:p>
        </p:txBody>
      </p:sp>
      <p:sp>
        <p:nvSpPr>
          <p:cNvPr id="3144" name="Google Shape;3144;p103"/>
          <p:cNvSpPr txBox="1">
            <a:spLocks noGrp="1"/>
          </p:cNvSpPr>
          <p:nvPr>
            <p:ph type="subTitle" idx="1"/>
          </p:nvPr>
        </p:nvSpPr>
        <p:spPr>
          <a:xfrm>
            <a:off x="2229150" y="3065575"/>
            <a:ext cx="4685700" cy="3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143"/>
                                        </p:tgtEl>
                                        <p:attrNameLst>
                                          <p:attrName>style.visibility</p:attrName>
                                        </p:attrNameLst>
                                      </p:cBhvr>
                                      <p:to>
                                        <p:strVal val="visible"/>
                                      </p:to>
                                    </p:set>
                                    <p:anim calcmode="lin" valueType="num">
                                      <p:cBhvr additive="base">
                                        <p:cTn id="7" dur="1000"/>
                                        <p:tgtEl>
                                          <p:spTgt spid="3143"/>
                                        </p:tgtEl>
                                        <p:attrNameLst>
                                          <p:attrName>ppt_w</p:attrName>
                                        </p:attrNameLst>
                                      </p:cBhvr>
                                      <p:tavLst>
                                        <p:tav tm="0">
                                          <p:val>
                                            <p:strVal val="0"/>
                                          </p:val>
                                        </p:tav>
                                        <p:tav tm="100000">
                                          <p:val>
                                            <p:strVal val="#ppt_w"/>
                                          </p:val>
                                        </p:tav>
                                      </p:tavLst>
                                    </p:anim>
                                    <p:anim calcmode="lin" valueType="num">
                                      <p:cBhvr additive="base">
                                        <p:cTn id="8" dur="1000"/>
                                        <p:tgtEl>
                                          <p:spTgt spid="3143"/>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144"/>
                                        </p:tgtEl>
                                        <p:attrNameLst>
                                          <p:attrName>style.visibility</p:attrName>
                                        </p:attrNameLst>
                                      </p:cBhvr>
                                      <p:to>
                                        <p:strVal val="visible"/>
                                      </p:to>
                                    </p:set>
                                    <p:anim calcmode="lin" valueType="num">
                                      <p:cBhvr additive="base">
                                        <p:cTn id="12" dur="600"/>
                                        <p:tgtEl>
                                          <p:spTgt spid="3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48"/>
        <p:cNvGrpSpPr/>
        <p:nvPr/>
      </p:nvGrpSpPr>
      <p:grpSpPr>
        <a:xfrm>
          <a:off x="0" y="0"/>
          <a:ext cx="0" cy="0"/>
          <a:chOff x="0" y="0"/>
          <a:chExt cx="0" cy="0"/>
        </a:xfrm>
      </p:grpSpPr>
      <p:pic>
        <p:nvPicPr>
          <p:cNvPr id="3149" name="Google Shape;3149;p104"/>
          <p:cNvPicPr preferRelativeResize="0"/>
          <p:nvPr/>
        </p:nvPicPr>
        <p:blipFill rotWithShape="1">
          <a:blip r:embed="rId3">
            <a:alphaModFix/>
          </a:blip>
          <a:srcRect t="13832" b="13824"/>
          <a:stretch/>
        </p:blipFill>
        <p:spPr>
          <a:xfrm>
            <a:off x="0" y="711300"/>
            <a:ext cx="9144000" cy="3720900"/>
          </a:xfrm>
          <a:prstGeom prst="rect">
            <a:avLst/>
          </a:prstGeom>
          <a:noFill/>
          <a:ln>
            <a:noFill/>
          </a:ln>
        </p:spPr>
      </p:pic>
      <p:sp>
        <p:nvSpPr>
          <p:cNvPr id="3150" name="Google Shape;3150;p104"/>
          <p:cNvSpPr txBox="1">
            <a:spLocks noGrp="1"/>
          </p:cNvSpPr>
          <p:nvPr>
            <p:ph type="subTitle" idx="1"/>
          </p:nvPr>
        </p:nvSpPr>
        <p:spPr>
          <a:xfrm>
            <a:off x="6611425" y="2816425"/>
            <a:ext cx="1851900" cy="128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replace the image on the screen with your own work. Just delete this one, add yours and center it properly</a:t>
            </a:r>
            <a:endParaRPr/>
          </a:p>
        </p:txBody>
      </p:sp>
      <p:pic>
        <p:nvPicPr>
          <p:cNvPr id="3151" name="Google Shape;3151;p104"/>
          <p:cNvPicPr preferRelativeResize="0"/>
          <p:nvPr/>
        </p:nvPicPr>
        <p:blipFill rotWithShape="1">
          <a:blip r:embed="rId4">
            <a:alphaModFix/>
          </a:blip>
          <a:srcRect l="5508" r="5499"/>
          <a:stretch/>
        </p:blipFill>
        <p:spPr>
          <a:xfrm>
            <a:off x="2736150" y="1358825"/>
            <a:ext cx="3285050" cy="2076426"/>
          </a:xfrm>
          <a:prstGeom prst="rect">
            <a:avLst/>
          </a:prstGeom>
          <a:noFill/>
          <a:ln>
            <a:noFill/>
          </a:ln>
        </p:spPr>
      </p:pic>
      <p:sp>
        <p:nvSpPr>
          <p:cNvPr id="3152" name="Google Shape;3152;p104"/>
          <p:cNvSpPr txBox="1">
            <a:spLocks noGrp="1"/>
          </p:cNvSpPr>
          <p:nvPr>
            <p:ph type="ctrTitle"/>
          </p:nvPr>
        </p:nvSpPr>
        <p:spPr>
          <a:xfrm flipH="1">
            <a:off x="591953" y="436165"/>
            <a:ext cx="4799700" cy="77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Media</a:t>
            </a:r>
            <a:endParaRPr/>
          </a:p>
        </p:txBody>
      </p:sp>
      <p:grpSp>
        <p:nvGrpSpPr>
          <p:cNvPr id="3153" name="Google Shape;3153;p104"/>
          <p:cNvGrpSpPr/>
          <p:nvPr/>
        </p:nvGrpSpPr>
        <p:grpSpPr>
          <a:xfrm rot="-2700000">
            <a:off x="7517110" y="-349693"/>
            <a:ext cx="2066630" cy="1828632"/>
            <a:chOff x="7399375" y="1728350"/>
            <a:chExt cx="2066650" cy="1828650"/>
          </a:xfrm>
        </p:grpSpPr>
        <p:sp>
          <p:nvSpPr>
            <p:cNvPr id="3154" name="Google Shape;3154;p104"/>
            <p:cNvSpPr/>
            <p:nvPr/>
          </p:nvSpPr>
          <p:spPr>
            <a:xfrm>
              <a:off x="7399375" y="1728350"/>
              <a:ext cx="2066650" cy="1828650"/>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4"/>
            <p:cNvSpPr/>
            <p:nvPr/>
          </p:nvSpPr>
          <p:spPr>
            <a:xfrm>
              <a:off x="7399375" y="2529525"/>
              <a:ext cx="1791950" cy="943950"/>
            </a:xfrm>
            <a:custGeom>
              <a:avLst/>
              <a:gdLst/>
              <a:ahLst/>
              <a:cxnLst/>
              <a:rect l="l" t="t" r="r" b="b"/>
              <a:pathLst>
                <a:path w="71678" h="37758" extrusionOk="0">
                  <a:moveTo>
                    <a:pt x="49856" y="1"/>
                  </a:moveTo>
                  <a:lnTo>
                    <a:pt x="0" y="15968"/>
                  </a:lnTo>
                  <a:lnTo>
                    <a:pt x="71677" y="37757"/>
                  </a:lnTo>
                  <a:lnTo>
                    <a:pt x="49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4"/>
            <p:cNvSpPr/>
            <p:nvPr/>
          </p:nvSpPr>
          <p:spPr>
            <a:xfrm>
              <a:off x="7399375" y="1728350"/>
              <a:ext cx="1246400" cy="1200375"/>
            </a:xfrm>
            <a:custGeom>
              <a:avLst/>
              <a:gdLst/>
              <a:ahLst/>
              <a:cxnLst/>
              <a:rect l="l" t="t" r="r" b="b"/>
              <a:pathLst>
                <a:path w="49856" h="48015" extrusionOk="0">
                  <a:moveTo>
                    <a:pt x="43336" y="0"/>
                  </a:moveTo>
                  <a:lnTo>
                    <a:pt x="0" y="48015"/>
                  </a:lnTo>
                  <a:lnTo>
                    <a:pt x="49856" y="32048"/>
                  </a:lnTo>
                  <a:lnTo>
                    <a:pt x="4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4"/>
            <p:cNvSpPr/>
            <p:nvPr/>
          </p:nvSpPr>
          <p:spPr>
            <a:xfrm>
              <a:off x="8022575" y="2972300"/>
              <a:ext cx="1443450" cy="584700"/>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8" name="Google Shape;3158;p104"/>
          <p:cNvGrpSpPr/>
          <p:nvPr/>
        </p:nvGrpSpPr>
        <p:grpSpPr>
          <a:xfrm rot="3946508">
            <a:off x="-1155097" y="3372167"/>
            <a:ext cx="2488158" cy="2495704"/>
            <a:chOff x="-668366" y="3990459"/>
            <a:chExt cx="2488273" cy="2752041"/>
          </a:xfrm>
        </p:grpSpPr>
        <p:sp>
          <p:nvSpPr>
            <p:cNvPr id="3159" name="Google Shape;3159;p104"/>
            <p:cNvSpPr/>
            <p:nvPr/>
          </p:nvSpPr>
          <p:spPr>
            <a:xfrm rot="5014944">
              <a:off x="-975614" y="4619031"/>
              <a:ext cx="2052921" cy="1216585"/>
            </a:xfrm>
            <a:custGeom>
              <a:avLst/>
              <a:gdLst/>
              <a:ahLst/>
              <a:cxnLst/>
              <a:rect l="l" t="t" r="r" b="b"/>
              <a:pathLst>
                <a:path w="6370" h="9343" extrusionOk="0">
                  <a:moveTo>
                    <a:pt x="0" y="1"/>
                  </a:moveTo>
                  <a:lnTo>
                    <a:pt x="3250" y="9342"/>
                  </a:lnTo>
                  <a:lnTo>
                    <a:pt x="6369" y="23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4"/>
            <p:cNvSpPr/>
            <p:nvPr/>
          </p:nvSpPr>
          <p:spPr>
            <a:xfrm rot="5400000">
              <a:off x="-536179" y="5119785"/>
              <a:ext cx="2603208" cy="642220"/>
            </a:xfrm>
            <a:custGeom>
              <a:avLst/>
              <a:gdLst/>
              <a:ahLst/>
              <a:cxnLst/>
              <a:rect l="l" t="t" r="r" b="b"/>
              <a:pathLst>
                <a:path w="19992" h="4932" extrusionOk="0">
                  <a:moveTo>
                    <a:pt x="1" y="4229"/>
                  </a:moveTo>
                  <a:lnTo>
                    <a:pt x="19992" y="4931"/>
                  </a:lnTo>
                  <a:lnTo>
                    <a:pt x="1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4"/>
            <p:cNvSpPr/>
            <p:nvPr/>
          </p:nvSpPr>
          <p:spPr>
            <a:xfrm rot="5400000">
              <a:off x="307281" y="4218904"/>
              <a:ext cx="1741071" cy="1284180"/>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65"/>
        <p:cNvGrpSpPr/>
        <p:nvPr/>
      </p:nvGrpSpPr>
      <p:grpSpPr>
        <a:xfrm>
          <a:off x="0" y="0"/>
          <a:ext cx="0" cy="0"/>
          <a:chOff x="0" y="0"/>
          <a:chExt cx="0" cy="0"/>
        </a:xfrm>
      </p:grpSpPr>
      <p:grpSp>
        <p:nvGrpSpPr>
          <p:cNvPr id="3166" name="Google Shape;3166;p105"/>
          <p:cNvGrpSpPr/>
          <p:nvPr/>
        </p:nvGrpSpPr>
        <p:grpSpPr>
          <a:xfrm>
            <a:off x="2466251" y="1472800"/>
            <a:ext cx="4211497" cy="2031827"/>
            <a:chOff x="2466251" y="1472800"/>
            <a:chExt cx="4211497" cy="2031827"/>
          </a:xfrm>
        </p:grpSpPr>
        <p:sp>
          <p:nvSpPr>
            <p:cNvPr id="3167" name="Google Shape;3167;p105"/>
            <p:cNvSpPr/>
            <p:nvPr/>
          </p:nvSpPr>
          <p:spPr>
            <a:xfrm>
              <a:off x="6104801" y="3303325"/>
              <a:ext cx="544800" cy="178200"/>
            </a:xfrm>
            <a:prstGeom prst="round2SameRect">
              <a:avLst>
                <a:gd name="adj1" fmla="val 49339"/>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5"/>
            <p:cNvSpPr/>
            <p:nvPr/>
          </p:nvSpPr>
          <p:spPr>
            <a:xfrm>
              <a:off x="2466251" y="3338000"/>
              <a:ext cx="3153900" cy="166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5"/>
            <p:cNvSpPr/>
            <p:nvPr/>
          </p:nvSpPr>
          <p:spPr>
            <a:xfrm>
              <a:off x="2466251" y="3292525"/>
              <a:ext cx="3153900" cy="85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5"/>
            <p:cNvSpPr/>
            <p:nvPr/>
          </p:nvSpPr>
          <p:spPr>
            <a:xfrm>
              <a:off x="2605501" y="1472800"/>
              <a:ext cx="2895600" cy="1819800"/>
            </a:xfrm>
            <a:prstGeom prst="round2SameRect">
              <a:avLst>
                <a:gd name="adj1" fmla="val 614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5"/>
            <p:cNvSpPr/>
            <p:nvPr/>
          </p:nvSpPr>
          <p:spPr>
            <a:xfrm>
              <a:off x="2466251" y="1472800"/>
              <a:ext cx="4211497" cy="2031827"/>
            </a:xfrm>
            <a:custGeom>
              <a:avLst/>
              <a:gdLst/>
              <a:ahLst/>
              <a:cxnLst/>
              <a:rect l="l" t="t" r="r" b="b"/>
              <a:pathLst>
                <a:path w="65518" h="31609" extrusionOk="0">
                  <a:moveTo>
                    <a:pt x="45989" y="419"/>
                  </a:moveTo>
                  <a:cubicBezTo>
                    <a:pt x="46296" y="419"/>
                    <a:pt x="46589" y="559"/>
                    <a:pt x="46784" y="754"/>
                  </a:cubicBezTo>
                  <a:cubicBezTo>
                    <a:pt x="46994" y="963"/>
                    <a:pt x="47119" y="1242"/>
                    <a:pt x="47119" y="1563"/>
                  </a:cubicBezTo>
                  <a:lnTo>
                    <a:pt x="47119" y="28037"/>
                  </a:lnTo>
                  <a:lnTo>
                    <a:pt x="2261" y="28037"/>
                  </a:lnTo>
                  <a:lnTo>
                    <a:pt x="2261" y="1563"/>
                  </a:lnTo>
                  <a:cubicBezTo>
                    <a:pt x="2261" y="1242"/>
                    <a:pt x="2386" y="963"/>
                    <a:pt x="2595" y="754"/>
                  </a:cubicBezTo>
                  <a:cubicBezTo>
                    <a:pt x="2805" y="559"/>
                    <a:pt x="3083" y="419"/>
                    <a:pt x="3390" y="419"/>
                  </a:cubicBezTo>
                  <a:close/>
                  <a:moveTo>
                    <a:pt x="48751" y="28456"/>
                  </a:moveTo>
                  <a:cubicBezTo>
                    <a:pt x="48807" y="28456"/>
                    <a:pt x="48863" y="28484"/>
                    <a:pt x="48905" y="28526"/>
                  </a:cubicBezTo>
                  <a:cubicBezTo>
                    <a:pt x="48933" y="28567"/>
                    <a:pt x="48960" y="28609"/>
                    <a:pt x="48960" y="28665"/>
                  </a:cubicBezTo>
                  <a:lnTo>
                    <a:pt x="48960" y="29251"/>
                  </a:lnTo>
                  <a:lnTo>
                    <a:pt x="419" y="29251"/>
                  </a:lnTo>
                  <a:lnTo>
                    <a:pt x="419" y="28665"/>
                  </a:lnTo>
                  <a:cubicBezTo>
                    <a:pt x="419" y="28609"/>
                    <a:pt x="447" y="28567"/>
                    <a:pt x="489" y="28526"/>
                  </a:cubicBezTo>
                  <a:cubicBezTo>
                    <a:pt x="517" y="28484"/>
                    <a:pt x="573" y="28456"/>
                    <a:pt x="629" y="28456"/>
                  </a:cubicBezTo>
                  <a:close/>
                  <a:moveTo>
                    <a:pt x="48960" y="29683"/>
                  </a:moveTo>
                  <a:lnTo>
                    <a:pt x="48960" y="30981"/>
                  </a:lnTo>
                  <a:cubicBezTo>
                    <a:pt x="48960" y="31036"/>
                    <a:pt x="48933" y="31092"/>
                    <a:pt x="48891" y="31120"/>
                  </a:cubicBezTo>
                  <a:cubicBezTo>
                    <a:pt x="48863" y="31162"/>
                    <a:pt x="48807" y="31190"/>
                    <a:pt x="48751" y="31190"/>
                  </a:cubicBezTo>
                  <a:lnTo>
                    <a:pt x="629" y="31190"/>
                  </a:lnTo>
                  <a:cubicBezTo>
                    <a:pt x="573" y="31190"/>
                    <a:pt x="517" y="31162"/>
                    <a:pt x="489" y="31120"/>
                  </a:cubicBezTo>
                  <a:cubicBezTo>
                    <a:pt x="447" y="31092"/>
                    <a:pt x="419" y="31036"/>
                    <a:pt x="419" y="30981"/>
                  </a:cubicBezTo>
                  <a:lnTo>
                    <a:pt x="419" y="29683"/>
                  </a:lnTo>
                  <a:close/>
                  <a:moveTo>
                    <a:pt x="63523" y="28581"/>
                  </a:moveTo>
                  <a:cubicBezTo>
                    <a:pt x="63872" y="28581"/>
                    <a:pt x="64262" y="28721"/>
                    <a:pt x="64569" y="28958"/>
                  </a:cubicBezTo>
                  <a:cubicBezTo>
                    <a:pt x="64876" y="29195"/>
                    <a:pt x="65085" y="29502"/>
                    <a:pt x="65085" y="29837"/>
                  </a:cubicBezTo>
                  <a:lnTo>
                    <a:pt x="65085" y="31190"/>
                  </a:lnTo>
                  <a:lnTo>
                    <a:pt x="56576" y="31190"/>
                  </a:lnTo>
                  <a:lnTo>
                    <a:pt x="56576" y="29837"/>
                  </a:lnTo>
                  <a:cubicBezTo>
                    <a:pt x="56576" y="29502"/>
                    <a:pt x="56786" y="29195"/>
                    <a:pt x="57093" y="28958"/>
                  </a:cubicBezTo>
                  <a:cubicBezTo>
                    <a:pt x="57399" y="28735"/>
                    <a:pt x="57790" y="28581"/>
                    <a:pt x="58139" y="28581"/>
                  </a:cubicBezTo>
                  <a:close/>
                  <a:moveTo>
                    <a:pt x="3390" y="1"/>
                  </a:moveTo>
                  <a:cubicBezTo>
                    <a:pt x="2539" y="1"/>
                    <a:pt x="1842" y="698"/>
                    <a:pt x="1842" y="1563"/>
                  </a:cubicBezTo>
                  <a:lnTo>
                    <a:pt x="1842" y="28037"/>
                  </a:lnTo>
                  <a:lnTo>
                    <a:pt x="629" y="28037"/>
                  </a:lnTo>
                  <a:cubicBezTo>
                    <a:pt x="280" y="28037"/>
                    <a:pt x="1" y="28316"/>
                    <a:pt x="1" y="28665"/>
                  </a:cubicBezTo>
                  <a:lnTo>
                    <a:pt x="1" y="29474"/>
                  </a:lnTo>
                  <a:lnTo>
                    <a:pt x="1" y="30981"/>
                  </a:lnTo>
                  <a:cubicBezTo>
                    <a:pt x="1" y="31329"/>
                    <a:pt x="280" y="31608"/>
                    <a:pt x="629" y="31608"/>
                  </a:cubicBezTo>
                  <a:lnTo>
                    <a:pt x="48751" y="31608"/>
                  </a:lnTo>
                  <a:cubicBezTo>
                    <a:pt x="49100" y="31608"/>
                    <a:pt x="49379" y="31329"/>
                    <a:pt x="49379" y="30981"/>
                  </a:cubicBezTo>
                  <a:lnTo>
                    <a:pt x="49379" y="30102"/>
                  </a:lnTo>
                  <a:lnTo>
                    <a:pt x="51904" y="30102"/>
                  </a:lnTo>
                  <a:cubicBezTo>
                    <a:pt x="52183" y="30102"/>
                    <a:pt x="52462" y="30032"/>
                    <a:pt x="52713" y="29906"/>
                  </a:cubicBezTo>
                  <a:cubicBezTo>
                    <a:pt x="52950" y="29781"/>
                    <a:pt x="53145" y="29600"/>
                    <a:pt x="53271" y="29376"/>
                  </a:cubicBezTo>
                  <a:cubicBezTo>
                    <a:pt x="53410" y="29125"/>
                    <a:pt x="53438" y="28874"/>
                    <a:pt x="53466" y="28637"/>
                  </a:cubicBezTo>
                  <a:cubicBezTo>
                    <a:pt x="53466" y="28567"/>
                    <a:pt x="53480" y="28498"/>
                    <a:pt x="53480" y="28428"/>
                  </a:cubicBezTo>
                  <a:cubicBezTo>
                    <a:pt x="53536" y="28037"/>
                    <a:pt x="53717" y="27717"/>
                    <a:pt x="53996" y="27493"/>
                  </a:cubicBezTo>
                  <a:cubicBezTo>
                    <a:pt x="54275" y="27284"/>
                    <a:pt x="54652" y="27159"/>
                    <a:pt x="55098" y="27159"/>
                  </a:cubicBezTo>
                  <a:lnTo>
                    <a:pt x="59701" y="27159"/>
                  </a:lnTo>
                  <a:cubicBezTo>
                    <a:pt x="59729" y="27159"/>
                    <a:pt x="59868" y="27159"/>
                    <a:pt x="60036" y="27200"/>
                  </a:cubicBezTo>
                  <a:cubicBezTo>
                    <a:pt x="60217" y="27242"/>
                    <a:pt x="60412" y="27326"/>
                    <a:pt x="60566" y="27479"/>
                  </a:cubicBezTo>
                  <a:cubicBezTo>
                    <a:pt x="60733" y="27647"/>
                    <a:pt x="60845" y="27870"/>
                    <a:pt x="60873" y="28149"/>
                  </a:cubicBezTo>
                  <a:lnTo>
                    <a:pt x="58139" y="28149"/>
                  </a:lnTo>
                  <a:cubicBezTo>
                    <a:pt x="57692" y="28149"/>
                    <a:pt x="57204" y="28330"/>
                    <a:pt x="56814" y="28637"/>
                  </a:cubicBezTo>
                  <a:cubicBezTo>
                    <a:pt x="56395" y="28958"/>
                    <a:pt x="56144" y="29390"/>
                    <a:pt x="56144" y="29837"/>
                  </a:cubicBezTo>
                  <a:lnTo>
                    <a:pt x="56144" y="31399"/>
                  </a:lnTo>
                  <a:cubicBezTo>
                    <a:pt x="56144" y="31511"/>
                    <a:pt x="56242" y="31608"/>
                    <a:pt x="56367" y="31608"/>
                  </a:cubicBezTo>
                  <a:lnTo>
                    <a:pt x="65308" y="31608"/>
                  </a:lnTo>
                  <a:cubicBezTo>
                    <a:pt x="65420" y="31608"/>
                    <a:pt x="65517" y="31525"/>
                    <a:pt x="65517" y="31399"/>
                  </a:cubicBezTo>
                  <a:lnTo>
                    <a:pt x="65517" y="29837"/>
                  </a:lnTo>
                  <a:cubicBezTo>
                    <a:pt x="65517" y="29390"/>
                    <a:pt x="65280" y="28958"/>
                    <a:pt x="64848" y="28637"/>
                  </a:cubicBezTo>
                  <a:cubicBezTo>
                    <a:pt x="64457" y="28330"/>
                    <a:pt x="63969" y="28163"/>
                    <a:pt x="63523" y="28163"/>
                  </a:cubicBezTo>
                  <a:lnTo>
                    <a:pt x="61305" y="28163"/>
                  </a:lnTo>
                  <a:cubicBezTo>
                    <a:pt x="61263" y="27758"/>
                    <a:pt x="61124" y="27424"/>
                    <a:pt x="60873" y="27186"/>
                  </a:cubicBezTo>
                  <a:cubicBezTo>
                    <a:pt x="60426" y="26754"/>
                    <a:pt x="59826" y="26740"/>
                    <a:pt x="59701" y="26740"/>
                  </a:cubicBezTo>
                  <a:lnTo>
                    <a:pt x="55098" y="26740"/>
                  </a:lnTo>
                  <a:cubicBezTo>
                    <a:pt x="54554" y="26740"/>
                    <a:pt x="54080" y="26894"/>
                    <a:pt x="53717" y="27173"/>
                  </a:cubicBezTo>
                  <a:cubicBezTo>
                    <a:pt x="53368" y="27465"/>
                    <a:pt x="53131" y="27870"/>
                    <a:pt x="53061" y="28372"/>
                  </a:cubicBezTo>
                  <a:cubicBezTo>
                    <a:pt x="53061" y="28456"/>
                    <a:pt x="53047" y="28526"/>
                    <a:pt x="53047" y="28595"/>
                  </a:cubicBezTo>
                  <a:cubicBezTo>
                    <a:pt x="53020" y="28805"/>
                    <a:pt x="53006" y="28986"/>
                    <a:pt x="52908" y="29167"/>
                  </a:cubicBezTo>
                  <a:cubicBezTo>
                    <a:pt x="52810" y="29307"/>
                    <a:pt x="52685" y="29432"/>
                    <a:pt x="52517" y="29530"/>
                  </a:cubicBezTo>
                  <a:cubicBezTo>
                    <a:pt x="52336" y="29614"/>
                    <a:pt x="52127" y="29669"/>
                    <a:pt x="51918" y="29669"/>
                  </a:cubicBezTo>
                  <a:lnTo>
                    <a:pt x="49379" y="29669"/>
                  </a:lnTo>
                  <a:lnTo>
                    <a:pt x="49379" y="29474"/>
                  </a:lnTo>
                  <a:lnTo>
                    <a:pt x="49379" y="28665"/>
                  </a:lnTo>
                  <a:cubicBezTo>
                    <a:pt x="49379" y="28316"/>
                    <a:pt x="49100" y="28037"/>
                    <a:pt x="48751" y="28037"/>
                  </a:cubicBezTo>
                  <a:lnTo>
                    <a:pt x="47552" y="28037"/>
                  </a:lnTo>
                  <a:lnTo>
                    <a:pt x="47552" y="1563"/>
                  </a:lnTo>
                  <a:cubicBezTo>
                    <a:pt x="47552" y="698"/>
                    <a:pt x="46854" y="1"/>
                    <a:pt x="45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5"/>
            <p:cNvSpPr/>
            <p:nvPr/>
          </p:nvSpPr>
          <p:spPr>
            <a:xfrm>
              <a:off x="4028700" y="1534950"/>
              <a:ext cx="49200" cy="49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105"/>
          <p:cNvSpPr txBox="1">
            <a:spLocks noGrp="1"/>
          </p:cNvSpPr>
          <p:nvPr>
            <p:ph type="body" idx="1"/>
          </p:nvPr>
        </p:nvSpPr>
        <p:spPr>
          <a:xfrm>
            <a:off x="2009975" y="3856500"/>
            <a:ext cx="51240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replace the image on the screen with your own work. Just delete this one, add yours and center it properly</a:t>
            </a:r>
            <a:endParaRPr/>
          </a:p>
        </p:txBody>
      </p:sp>
      <p:sp>
        <p:nvSpPr>
          <p:cNvPr id="3174" name="Google Shape;3174;p105"/>
          <p:cNvSpPr txBox="1">
            <a:spLocks noGrp="1"/>
          </p:cNvSpPr>
          <p:nvPr>
            <p:ph type="title"/>
          </p:nvPr>
        </p:nvSpPr>
        <p:spPr>
          <a:xfrm>
            <a:off x="713225" y="438728"/>
            <a:ext cx="77175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Media</a:t>
            </a:r>
            <a:endParaRPr/>
          </a:p>
        </p:txBody>
      </p:sp>
      <p:pic>
        <p:nvPicPr>
          <p:cNvPr id="3175" name="Google Shape;3175;p105"/>
          <p:cNvPicPr preferRelativeResize="0"/>
          <p:nvPr/>
        </p:nvPicPr>
        <p:blipFill rotWithShape="1">
          <a:blip r:embed="rId3">
            <a:alphaModFix/>
          </a:blip>
          <a:srcRect l="1634" r="1634"/>
          <a:stretch/>
        </p:blipFill>
        <p:spPr>
          <a:xfrm>
            <a:off x="2713375" y="1603675"/>
            <a:ext cx="2679300" cy="155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66"/>
                                        </p:tgtEl>
                                        <p:attrNameLst>
                                          <p:attrName>style.visibility</p:attrName>
                                        </p:attrNameLst>
                                      </p:cBhvr>
                                      <p:to>
                                        <p:strVal val="visible"/>
                                      </p:to>
                                    </p:set>
                                    <p:animEffect transition="in" filter="fade">
                                      <p:cBhvr>
                                        <p:cTn id="7" dur="1000"/>
                                        <p:tgtEl>
                                          <p:spTgt spid="316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75"/>
                                        </p:tgtEl>
                                        <p:attrNameLst>
                                          <p:attrName>style.visibility</p:attrName>
                                        </p:attrNameLst>
                                      </p:cBhvr>
                                      <p:to>
                                        <p:strVal val="visible"/>
                                      </p:to>
                                    </p:set>
                                    <p:animEffect transition="in" filter="fade">
                                      <p:cBhvr>
                                        <p:cTn id="11" dur="1000"/>
                                        <p:tgtEl>
                                          <p:spTgt spid="3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79"/>
        <p:cNvGrpSpPr/>
        <p:nvPr/>
      </p:nvGrpSpPr>
      <p:grpSpPr>
        <a:xfrm>
          <a:off x="0" y="0"/>
          <a:ext cx="0" cy="0"/>
          <a:chOff x="0" y="0"/>
          <a:chExt cx="0" cy="0"/>
        </a:xfrm>
      </p:grpSpPr>
      <p:sp>
        <p:nvSpPr>
          <p:cNvPr id="3180" name="Google Shape;3180;p106"/>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Media</a:t>
            </a:r>
            <a:endParaRPr/>
          </a:p>
        </p:txBody>
      </p:sp>
      <p:sp>
        <p:nvSpPr>
          <p:cNvPr id="3181" name="Google Shape;3181;p106"/>
          <p:cNvSpPr/>
          <p:nvPr/>
        </p:nvSpPr>
        <p:spPr>
          <a:xfrm>
            <a:off x="1762866" y="1805000"/>
            <a:ext cx="2173500" cy="1501800"/>
          </a:xfrm>
          <a:prstGeom prst="roundRect">
            <a:avLst>
              <a:gd name="adj" fmla="val 557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2" name="Google Shape;3182;p106"/>
          <p:cNvGrpSpPr/>
          <p:nvPr/>
        </p:nvGrpSpPr>
        <p:grpSpPr>
          <a:xfrm>
            <a:off x="1743353" y="1791150"/>
            <a:ext cx="2213826" cy="1515787"/>
            <a:chOff x="898125" y="1845725"/>
            <a:chExt cx="2213826" cy="1515787"/>
          </a:xfrm>
        </p:grpSpPr>
        <p:sp>
          <p:nvSpPr>
            <p:cNvPr id="3183" name="Google Shape;3183;p106"/>
            <p:cNvSpPr/>
            <p:nvPr/>
          </p:nvSpPr>
          <p:spPr>
            <a:xfrm>
              <a:off x="898125" y="1845725"/>
              <a:ext cx="2213826" cy="1515787"/>
            </a:xfrm>
            <a:custGeom>
              <a:avLst/>
              <a:gdLst/>
              <a:ahLst/>
              <a:cxnLst/>
              <a:rect l="l" t="t" r="r" b="b"/>
              <a:pathLst>
                <a:path w="34287" h="23476" extrusionOk="0">
                  <a:moveTo>
                    <a:pt x="32947" y="405"/>
                  </a:moveTo>
                  <a:cubicBezTo>
                    <a:pt x="33212" y="405"/>
                    <a:pt x="33449" y="517"/>
                    <a:pt x="33617" y="684"/>
                  </a:cubicBezTo>
                  <a:cubicBezTo>
                    <a:pt x="33784" y="851"/>
                    <a:pt x="33896" y="1088"/>
                    <a:pt x="33896" y="1353"/>
                  </a:cubicBezTo>
                  <a:lnTo>
                    <a:pt x="33896" y="22123"/>
                  </a:lnTo>
                  <a:cubicBezTo>
                    <a:pt x="33896" y="22388"/>
                    <a:pt x="33784" y="22625"/>
                    <a:pt x="33617" y="22792"/>
                  </a:cubicBezTo>
                  <a:cubicBezTo>
                    <a:pt x="33449" y="22960"/>
                    <a:pt x="33212" y="23071"/>
                    <a:pt x="32947" y="23071"/>
                  </a:cubicBezTo>
                  <a:lnTo>
                    <a:pt x="1340" y="23071"/>
                  </a:lnTo>
                  <a:cubicBezTo>
                    <a:pt x="1089" y="23071"/>
                    <a:pt x="851" y="22960"/>
                    <a:pt x="684" y="22792"/>
                  </a:cubicBezTo>
                  <a:cubicBezTo>
                    <a:pt x="503" y="22625"/>
                    <a:pt x="405" y="22388"/>
                    <a:pt x="405" y="22123"/>
                  </a:cubicBezTo>
                  <a:lnTo>
                    <a:pt x="405" y="1353"/>
                  </a:lnTo>
                  <a:cubicBezTo>
                    <a:pt x="405" y="1088"/>
                    <a:pt x="503" y="851"/>
                    <a:pt x="684" y="684"/>
                  </a:cubicBezTo>
                  <a:cubicBezTo>
                    <a:pt x="851" y="517"/>
                    <a:pt x="1089" y="405"/>
                    <a:pt x="1340" y="405"/>
                  </a:cubicBezTo>
                  <a:close/>
                  <a:moveTo>
                    <a:pt x="1340" y="0"/>
                  </a:moveTo>
                  <a:cubicBezTo>
                    <a:pt x="600" y="0"/>
                    <a:pt x="1" y="614"/>
                    <a:pt x="1" y="1353"/>
                  </a:cubicBezTo>
                  <a:lnTo>
                    <a:pt x="1" y="22123"/>
                  </a:lnTo>
                  <a:cubicBezTo>
                    <a:pt x="1" y="22876"/>
                    <a:pt x="600" y="23476"/>
                    <a:pt x="1340" y="23476"/>
                  </a:cubicBezTo>
                  <a:lnTo>
                    <a:pt x="32947" y="23476"/>
                  </a:lnTo>
                  <a:cubicBezTo>
                    <a:pt x="33686" y="23476"/>
                    <a:pt x="34286" y="22876"/>
                    <a:pt x="34286" y="22123"/>
                  </a:cubicBezTo>
                  <a:lnTo>
                    <a:pt x="34286" y="1353"/>
                  </a:lnTo>
                  <a:cubicBezTo>
                    <a:pt x="34286" y="614"/>
                    <a:pt x="33686" y="0"/>
                    <a:pt x="32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6"/>
            <p:cNvSpPr/>
            <p:nvPr/>
          </p:nvSpPr>
          <p:spPr>
            <a:xfrm>
              <a:off x="2897169" y="2514975"/>
              <a:ext cx="73930" cy="190991"/>
            </a:xfrm>
            <a:custGeom>
              <a:avLst/>
              <a:gdLst/>
              <a:ahLst/>
              <a:cxnLst/>
              <a:rect l="l" t="t" r="r" b="b"/>
              <a:pathLst>
                <a:path w="1145" h="2958" extrusionOk="0">
                  <a:moveTo>
                    <a:pt x="572" y="391"/>
                  </a:moveTo>
                  <a:cubicBezTo>
                    <a:pt x="670" y="391"/>
                    <a:pt x="754" y="475"/>
                    <a:pt x="754" y="572"/>
                  </a:cubicBezTo>
                  <a:lnTo>
                    <a:pt x="754" y="2386"/>
                  </a:lnTo>
                  <a:cubicBezTo>
                    <a:pt x="754" y="2470"/>
                    <a:pt x="670" y="2553"/>
                    <a:pt x="572" y="2553"/>
                  </a:cubicBezTo>
                  <a:cubicBezTo>
                    <a:pt x="489" y="2553"/>
                    <a:pt x="405" y="2470"/>
                    <a:pt x="405" y="2386"/>
                  </a:cubicBezTo>
                  <a:lnTo>
                    <a:pt x="405" y="572"/>
                  </a:lnTo>
                  <a:cubicBezTo>
                    <a:pt x="405" y="475"/>
                    <a:pt x="489" y="391"/>
                    <a:pt x="572" y="391"/>
                  </a:cubicBezTo>
                  <a:close/>
                  <a:moveTo>
                    <a:pt x="572" y="1"/>
                  </a:moveTo>
                  <a:cubicBezTo>
                    <a:pt x="266" y="1"/>
                    <a:pt x="1" y="252"/>
                    <a:pt x="1" y="572"/>
                  </a:cubicBezTo>
                  <a:lnTo>
                    <a:pt x="1" y="2372"/>
                  </a:lnTo>
                  <a:cubicBezTo>
                    <a:pt x="1" y="2693"/>
                    <a:pt x="266" y="2958"/>
                    <a:pt x="572" y="2958"/>
                  </a:cubicBezTo>
                  <a:cubicBezTo>
                    <a:pt x="893" y="2958"/>
                    <a:pt x="1144" y="2693"/>
                    <a:pt x="1144" y="2372"/>
                  </a:cubicBezTo>
                  <a:lnTo>
                    <a:pt x="1144" y="572"/>
                  </a:lnTo>
                  <a:cubicBezTo>
                    <a:pt x="1144" y="252"/>
                    <a:pt x="893" y="1"/>
                    <a:pt x="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85" name="Google Shape;3185;p106"/>
          <p:cNvPicPr preferRelativeResize="0"/>
          <p:nvPr/>
        </p:nvPicPr>
        <p:blipFill rotWithShape="1">
          <a:blip r:embed="rId3">
            <a:alphaModFix/>
          </a:blip>
          <a:srcRect l="11461" r="11461"/>
          <a:stretch/>
        </p:blipFill>
        <p:spPr>
          <a:xfrm>
            <a:off x="1875466" y="1889125"/>
            <a:ext cx="1840675" cy="1343250"/>
          </a:xfrm>
          <a:prstGeom prst="rect">
            <a:avLst/>
          </a:prstGeom>
          <a:noFill/>
          <a:ln>
            <a:noFill/>
          </a:ln>
        </p:spPr>
      </p:pic>
      <p:sp>
        <p:nvSpPr>
          <p:cNvPr id="3186" name="Google Shape;3186;p106"/>
          <p:cNvSpPr txBox="1">
            <a:spLocks noGrp="1"/>
          </p:cNvSpPr>
          <p:nvPr>
            <p:ph type="body" idx="4294967295"/>
          </p:nvPr>
        </p:nvSpPr>
        <p:spPr>
          <a:xfrm>
            <a:off x="2009975" y="3856500"/>
            <a:ext cx="51240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replace the image on the screen with your own work. Just delete this one, add yours and center it properly</a:t>
            </a:r>
            <a:endParaRPr/>
          </a:p>
        </p:txBody>
      </p:sp>
      <p:grpSp>
        <p:nvGrpSpPr>
          <p:cNvPr id="3187" name="Google Shape;3187;p106"/>
          <p:cNvGrpSpPr/>
          <p:nvPr/>
        </p:nvGrpSpPr>
        <p:grpSpPr>
          <a:xfrm>
            <a:off x="4563125" y="1395604"/>
            <a:ext cx="2837521" cy="2147007"/>
            <a:chOff x="3152492" y="724058"/>
            <a:chExt cx="4436400" cy="3356797"/>
          </a:xfrm>
        </p:grpSpPr>
        <p:sp>
          <p:nvSpPr>
            <p:cNvPr id="3188" name="Google Shape;3188;p106"/>
            <p:cNvSpPr/>
            <p:nvPr/>
          </p:nvSpPr>
          <p:spPr>
            <a:xfrm>
              <a:off x="3152492" y="724058"/>
              <a:ext cx="4436400" cy="2806800"/>
            </a:xfrm>
            <a:prstGeom prst="roundRect">
              <a:avLst>
                <a:gd name="adj" fmla="val 38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6"/>
            <p:cNvSpPr/>
            <p:nvPr/>
          </p:nvSpPr>
          <p:spPr>
            <a:xfrm>
              <a:off x="3306784" y="865826"/>
              <a:ext cx="4135200" cy="2521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6"/>
            <p:cNvSpPr/>
            <p:nvPr/>
          </p:nvSpPr>
          <p:spPr>
            <a:xfrm>
              <a:off x="4613249" y="3508679"/>
              <a:ext cx="1515007" cy="572176"/>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4"/>
            </a:solidFill>
            <a:ln>
              <a:noFill/>
            </a:ln>
          </p:spPr>
        </p:sp>
        <p:cxnSp>
          <p:nvCxnSpPr>
            <p:cNvPr id="3191" name="Google Shape;3191;p106"/>
            <p:cNvCxnSpPr/>
            <p:nvPr/>
          </p:nvCxnSpPr>
          <p:spPr>
            <a:xfrm>
              <a:off x="4629623" y="4026704"/>
              <a:ext cx="1493100" cy="0"/>
            </a:xfrm>
            <a:prstGeom prst="straightConnector1">
              <a:avLst/>
            </a:prstGeom>
            <a:noFill/>
            <a:ln w="19050" cap="flat" cmpd="sng">
              <a:solidFill>
                <a:schemeClr val="accent1"/>
              </a:solidFill>
              <a:prstDash val="solid"/>
              <a:round/>
              <a:headEnd type="none" w="med" len="med"/>
              <a:tailEnd type="none" w="med" len="med"/>
            </a:ln>
          </p:spPr>
        </p:cxnSp>
      </p:grpSp>
      <p:pic>
        <p:nvPicPr>
          <p:cNvPr id="3192" name="Google Shape;3192;p106"/>
          <p:cNvPicPr preferRelativeResize="0"/>
          <p:nvPr/>
        </p:nvPicPr>
        <p:blipFill rotWithShape="1">
          <a:blip r:embed="rId4">
            <a:alphaModFix/>
          </a:blip>
          <a:srcRect l="5508" r="5499" b="2799"/>
          <a:stretch/>
        </p:blipFill>
        <p:spPr>
          <a:xfrm>
            <a:off x="4648080" y="1471250"/>
            <a:ext cx="2667600" cy="16388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grpSp>
        <p:nvGrpSpPr>
          <p:cNvPr id="3197" name="Google Shape;3197;p107"/>
          <p:cNvGrpSpPr/>
          <p:nvPr/>
        </p:nvGrpSpPr>
        <p:grpSpPr>
          <a:xfrm rot="-7005288" flipH="1">
            <a:off x="6006691" y="1078567"/>
            <a:ext cx="1714882" cy="1275954"/>
            <a:chOff x="3000747" y="-495974"/>
            <a:chExt cx="5291253" cy="3936944"/>
          </a:xfrm>
        </p:grpSpPr>
        <p:sp>
          <p:nvSpPr>
            <p:cNvPr id="3198" name="Google Shape;3198;p107"/>
            <p:cNvSpPr/>
            <p:nvPr/>
          </p:nvSpPr>
          <p:spPr>
            <a:xfrm rot="-105556">
              <a:off x="3013380" y="276218"/>
              <a:ext cx="4955403" cy="3088744"/>
            </a:xfrm>
            <a:custGeom>
              <a:avLst/>
              <a:gdLst/>
              <a:ahLst/>
              <a:cxnLst/>
              <a:rect l="l" t="t" r="r" b="b"/>
              <a:pathLst>
                <a:path w="53286" h="27151" extrusionOk="0">
                  <a:moveTo>
                    <a:pt x="0" y="1"/>
                  </a:moveTo>
                  <a:lnTo>
                    <a:pt x="13186" y="27150"/>
                  </a:lnTo>
                  <a:lnTo>
                    <a:pt x="53286" y="219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7"/>
            <p:cNvSpPr/>
            <p:nvPr/>
          </p:nvSpPr>
          <p:spPr>
            <a:xfrm rot="1529296" flipH="1">
              <a:off x="2901917" y="652911"/>
              <a:ext cx="5488913" cy="913567"/>
            </a:xfrm>
            <a:custGeom>
              <a:avLst/>
              <a:gdLst/>
              <a:ahLst/>
              <a:cxnLst/>
              <a:rect l="l" t="t" r="r" b="b"/>
              <a:pathLst>
                <a:path w="26040" h="13601" extrusionOk="0">
                  <a:moveTo>
                    <a:pt x="8978" y="1"/>
                  </a:moveTo>
                  <a:lnTo>
                    <a:pt x="1" y="13219"/>
                  </a:lnTo>
                  <a:lnTo>
                    <a:pt x="26039" y="13600"/>
                  </a:lnTo>
                  <a:lnTo>
                    <a:pt x="8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3200" name="Google Shape;3200;p107"/>
          <p:cNvGrpSpPr/>
          <p:nvPr/>
        </p:nvGrpSpPr>
        <p:grpSpPr>
          <a:xfrm rot="6883842">
            <a:off x="1487154" y="1078507"/>
            <a:ext cx="1715041" cy="1276072"/>
            <a:chOff x="3000747" y="-495974"/>
            <a:chExt cx="5291253" cy="3936944"/>
          </a:xfrm>
        </p:grpSpPr>
        <p:sp>
          <p:nvSpPr>
            <p:cNvPr id="3201" name="Google Shape;3201;p107"/>
            <p:cNvSpPr/>
            <p:nvPr/>
          </p:nvSpPr>
          <p:spPr>
            <a:xfrm rot="-105556">
              <a:off x="3013380" y="276218"/>
              <a:ext cx="4955403" cy="3088744"/>
            </a:xfrm>
            <a:custGeom>
              <a:avLst/>
              <a:gdLst/>
              <a:ahLst/>
              <a:cxnLst/>
              <a:rect l="l" t="t" r="r" b="b"/>
              <a:pathLst>
                <a:path w="53286" h="27151" extrusionOk="0">
                  <a:moveTo>
                    <a:pt x="0" y="1"/>
                  </a:moveTo>
                  <a:lnTo>
                    <a:pt x="13186" y="27150"/>
                  </a:lnTo>
                  <a:lnTo>
                    <a:pt x="53286" y="219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7"/>
            <p:cNvSpPr/>
            <p:nvPr/>
          </p:nvSpPr>
          <p:spPr>
            <a:xfrm rot="1529296" flipH="1">
              <a:off x="2901917" y="652911"/>
              <a:ext cx="5488913" cy="913567"/>
            </a:xfrm>
            <a:custGeom>
              <a:avLst/>
              <a:gdLst/>
              <a:ahLst/>
              <a:cxnLst/>
              <a:rect l="l" t="t" r="r" b="b"/>
              <a:pathLst>
                <a:path w="26040" h="13601" extrusionOk="0">
                  <a:moveTo>
                    <a:pt x="8978" y="1"/>
                  </a:moveTo>
                  <a:lnTo>
                    <a:pt x="1" y="13219"/>
                  </a:lnTo>
                  <a:lnTo>
                    <a:pt x="26039" y="13600"/>
                  </a:lnTo>
                  <a:lnTo>
                    <a:pt x="8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3203" name="Google Shape;3203;p107"/>
          <p:cNvSpPr txBox="1">
            <a:spLocks noGrp="1"/>
          </p:cNvSpPr>
          <p:nvPr>
            <p:ph type="ctrTitle"/>
          </p:nvPr>
        </p:nvSpPr>
        <p:spPr>
          <a:xfrm>
            <a:off x="1406400" y="3074250"/>
            <a:ext cx="28182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Clever Charlene</a:t>
            </a:r>
            <a:endParaRPr/>
          </a:p>
        </p:txBody>
      </p:sp>
      <p:sp>
        <p:nvSpPr>
          <p:cNvPr id="3204" name="Google Shape;3204;p107"/>
          <p:cNvSpPr txBox="1">
            <a:spLocks noGrp="1"/>
          </p:cNvSpPr>
          <p:nvPr>
            <p:ph type="subTitle" idx="1"/>
          </p:nvPr>
        </p:nvSpPr>
        <p:spPr>
          <a:xfrm>
            <a:off x="1324213" y="3542502"/>
            <a:ext cx="2984400" cy="7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3205" name="Google Shape;3205;p107"/>
          <p:cNvSpPr txBox="1">
            <a:spLocks noGrp="1"/>
          </p:cNvSpPr>
          <p:nvPr>
            <p:ph type="ctrTitle" idx="2"/>
          </p:nvPr>
        </p:nvSpPr>
        <p:spPr>
          <a:xfrm>
            <a:off x="4917575" y="3074250"/>
            <a:ext cx="2818200" cy="7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Bright Barry</a:t>
            </a:r>
            <a:endParaRPr/>
          </a:p>
        </p:txBody>
      </p:sp>
      <p:sp>
        <p:nvSpPr>
          <p:cNvPr id="3206" name="Google Shape;3206;p107"/>
          <p:cNvSpPr txBox="1">
            <a:spLocks noGrp="1"/>
          </p:cNvSpPr>
          <p:nvPr>
            <p:ph type="subTitle" idx="3"/>
          </p:nvPr>
        </p:nvSpPr>
        <p:spPr>
          <a:xfrm>
            <a:off x="4835388" y="3542502"/>
            <a:ext cx="2984400" cy="7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3207" name="Google Shape;3207;p107"/>
          <p:cNvSpPr txBox="1">
            <a:spLocks noGrp="1"/>
          </p:cNvSpPr>
          <p:nvPr>
            <p:ph type="title" idx="4"/>
          </p:nvPr>
        </p:nvSpPr>
        <p:spPr>
          <a:xfrm>
            <a:off x="592832" y="438126"/>
            <a:ext cx="7960200" cy="7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pic>
        <p:nvPicPr>
          <p:cNvPr id="3208" name="Google Shape;3208;p107"/>
          <p:cNvPicPr preferRelativeResize="0"/>
          <p:nvPr/>
        </p:nvPicPr>
        <p:blipFill rotWithShape="1">
          <a:blip r:embed="rId3">
            <a:alphaModFix/>
          </a:blip>
          <a:srcRect l="27043" t="4296" r="23903" b="19784"/>
          <a:stretch/>
        </p:blipFill>
        <p:spPr>
          <a:xfrm>
            <a:off x="1973838" y="1312913"/>
            <a:ext cx="1683300" cy="1733700"/>
          </a:xfrm>
          <a:prstGeom prst="parallelogram">
            <a:avLst>
              <a:gd name="adj" fmla="val 7268"/>
            </a:avLst>
          </a:prstGeom>
          <a:noFill/>
          <a:ln>
            <a:noFill/>
          </a:ln>
        </p:spPr>
      </p:pic>
      <p:sp>
        <p:nvSpPr>
          <p:cNvPr id="3209" name="Google Shape;3209;p107"/>
          <p:cNvSpPr/>
          <p:nvPr/>
        </p:nvSpPr>
        <p:spPr>
          <a:xfrm rot="-96895">
            <a:off x="2720745" y="2685435"/>
            <a:ext cx="1046911" cy="505554"/>
          </a:xfrm>
          <a:custGeom>
            <a:avLst/>
            <a:gdLst/>
            <a:ahLst/>
            <a:cxnLst/>
            <a:rect l="l" t="t" r="r" b="b"/>
            <a:pathLst>
              <a:path w="14516" h="10694" extrusionOk="0">
                <a:moveTo>
                  <a:pt x="1" y="2366"/>
                </a:moveTo>
                <a:lnTo>
                  <a:pt x="3380" y="10693"/>
                </a:lnTo>
                <a:lnTo>
                  <a:pt x="14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0" name="Google Shape;3210;p107"/>
          <p:cNvPicPr preferRelativeResize="0"/>
          <p:nvPr/>
        </p:nvPicPr>
        <p:blipFill rotWithShape="1">
          <a:blip r:embed="rId4">
            <a:alphaModFix/>
          </a:blip>
          <a:srcRect l="20429" t="12960" r="23165"/>
          <a:stretch/>
        </p:blipFill>
        <p:spPr>
          <a:xfrm>
            <a:off x="5485013" y="1357475"/>
            <a:ext cx="1683300" cy="1733700"/>
          </a:xfrm>
          <a:prstGeom prst="parallelogram">
            <a:avLst>
              <a:gd name="adj" fmla="val 6856"/>
            </a:avLst>
          </a:prstGeom>
          <a:noFill/>
          <a:ln>
            <a:noFill/>
          </a:ln>
        </p:spPr>
      </p:pic>
      <p:sp>
        <p:nvSpPr>
          <p:cNvPr id="3211" name="Google Shape;3211;p107"/>
          <p:cNvSpPr/>
          <p:nvPr/>
        </p:nvSpPr>
        <p:spPr>
          <a:xfrm rot="96895" flipH="1">
            <a:off x="5199802" y="2685442"/>
            <a:ext cx="1046911" cy="505554"/>
          </a:xfrm>
          <a:custGeom>
            <a:avLst/>
            <a:gdLst/>
            <a:ahLst/>
            <a:cxnLst/>
            <a:rect l="l" t="t" r="r" b="b"/>
            <a:pathLst>
              <a:path w="14516" h="10694" extrusionOk="0">
                <a:moveTo>
                  <a:pt x="1" y="2366"/>
                </a:moveTo>
                <a:lnTo>
                  <a:pt x="3380" y="10693"/>
                </a:lnTo>
                <a:lnTo>
                  <a:pt x="14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08"/>
                                        </p:tgtEl>
                                        <p:attrNameLst>
                                          <p:attrName>style.visibility</p:attrName>
                                        </p:attrNameLst>
                                      </p:cBhvr>
                                      <p:to>
                                        <p:strVal val="visible"/>
                                      </p:to>
                                    </p:set>
                                    <p:animEffect transition="in" filter="fade">
                                      <p:cBhvr>
                                        <p:cTn id="7" dur="500"/>
                                        <p:tgtEl>
                                          <p:spTgt spid="320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10"/>
                                        </p:tgtEl>
                                        <p:attrNameLst>
                                          <p:attrName>style.visibility</p:attrName>
                                        </p:attrNameLst>
                                      </p:cBhvr>
                                      <p:to>
                                        <p:strVal val="visible"/>
                                      </p:to>
                                    </p:set>
                                    <p:animEffect transition="in" filter="fade">
                                      <p:cBhvr>
                                        <p:cTn id="11" dur="600"/>
                                        <p:tgtEl>
                                          <p:spTgt spid="3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15"/>
        <p:cNvGrpSpPr/>
        <p:nvPr/>
      </p:nvGrpSpPr>
      <p:grpSpPr>
        <a:xfrm>
          <a:off x="0" y="0"/>
          <a:ext cx="0" cy="0"/>
          <a:chOff x="0" y="0"/>
          <a:chExt cx="0" cy="0"/>
        </a:xfrm>
      </p:grpSpPr>
      <p:grpSp>
        <p:nvGrpSpPr>
          <p:cNvPr id="3216" name="Google Shape;3216;p108"/>
          <p:cNvGrpSpPr/>
          <p:nvPr/>
        </p:nvGrpSpPr>
        <p:grpSpPr>
          <a:xfrm rot="-3669090">
            <a:off x="312422" y="1294077"/>
            <a:ext cx="2043047" cy="1254590"/>
            <a:chOff x="3000747" y="-495974"/>
            <a:chExt cx="5291253" cy="3936944"/>
          </a:xfrm>
        </p:grpSpPr>
        <p:sp>
          <p:nvSpPr>
            <p:cNvPr id="3217" name="Google Shape;3217;p108"/>
            <p:cNvSpPr/>
            <p:nvPr/>
          </p:nvSpPr>
          <p:spPr>
            <a:xfrm rot="-105556">
              <a:off x="3013380" y="276218"/>
              <a:ext cx="4955403" cy="3088744"/>
            </a:xfrm>
            <a:custGeom>
              <a:avLst/>
              <a:gdLst/>
              <a:ahLst/>
              <a:cxnLst/>
              <a:rect l="l" t="t" r="r" b="b"/>
              <a:pathLst>
                <a:path w="53286" h="27151" extrusionOk="0">
                  <a:moveTo>
                    <a:pt x="0" y="1"/>
                  </a:moveTo>
                  <a:lnTo>
                    <a:pt x="13186" y="27150"/>
                  </a:lnTo>
                  <a:lnTo>
                    <a:pt x="53286" y="219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8"/>
            <p:cNvSpPr/>
            <p:nvPr/>
          </p:nvSpPr>
          <p:spPr>
            <a:xfrm rot="1529296" flipH="1">
              <a:off x="2901917" y="652911"/>
              <a:ext cx="5488913" cy="913567"/>
            </a:xfrm>
            <a:custGeom>
              <a:avLst/>
              <a:gdLst/>
              <a:ahLst/>
              <a:cxnLst/>
              <a:rect l="l" t="t" r="r" b="b"/>
              <a:pathLst>
                <a:path w="26040" h="13601" extrusionOk="0">
                  <a:moveTo>
                    <a:pt x="8978" y="1"/>
                  </a:moveTo>
                  <a:lnTo>
                    <a:pt x="1" y="13219"/>
                  </a:lnTo>
                  <a:lnTo>
                    <a:pt x="26039" y="13600"/>
                  </a:lnTo>
                  <a:lnTo>
                    <a:pt x="8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3219" name="Google Shape;3219;p108"/>
          <p:cNvSpPr txBox="1">
            <a:spLocks noGrp="1"/>
          </p:cNvSpPr>
          <p:nvPr>
            <p:ph type="subTitle" idx="1"/>
          </p:nvPr>
        </p:nvSpPr>
        <p:spPr>
          <a:xfrm>
            <a:off x="5181725" y="1594125"/>
            <a:ext cx="3039000" cy="28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2"/>
              </a:buClr>
              <a:buSzPts val="1100"/>
              <a:buFont typeface="Arial"/>
              <a:buNone/>
            </a:pPr>
            <a:r>
              <a:rPr lang="en"/>
              <a:t>Do you know what helps you make your point clear?</a:t>
            </a:r>
            <a:br>
              <a:rPr lang="en"/>
            </a:br>
            <a:r>
              <a:rPr lang="en"/>
              <a:t>Lists like this one:</a:t>
            </a:r>
            <a:endParaRPr/>
          </a:p>
          <a:p>
            <a:pPr marL="241300" lvl="0" indent="-215900" algn="l" rtl="0">
              <a:spcBef>
                <a:spcPts val="1600"/>
              </a:spcBef>
              <a:spcAft>
                <a:spcPts val="0"/>
              </a:spcAft>
              <a:buClr>
                <a:schemeClr val="dk2"/>
              </a:buClr>
              <a:buSzPts val="1400"/>
              <a:buFont typeface="Century Gothic"/>
              <a:buChar char="●"/>
            </a:pPr>
            <a:r>
              <a:rPr lang="en"/>
              <a:t>They’re simple</a:t>
            </a:r>
            <a:endParaRPr/>
          </a:p>
          <a:p>
            <a:pPr marL="241300" lvl="0" indent="-215900" algn="l" rtl="0">
              <a:spcBef>
                <a:spcPts val="1600"/>
              </a:spcBef>
              <a:spcAft>
                <a:spcPts val="0"/>
              </a:spcAft>
              <a:buClr>
                <a:schemeClr val="dk2"/>
              </a:buClr>
              <a:buSzPts val="1400"/>
              <a:buFont typeface="Century Gothic"/>
              <a:buChar char="●"/>
            </a:pPr>
            <a:r>
              <a:rPr lang="en"/>
              <a:t>You can organize your ideas clearly</a:t>
            </a:r>
            <a:endParaRPr/>
          </a:p>
          <a:p>
            <a:pPr marL="241300" lvl="0" indent="-215900" algn="l" rtl="0">
              <a:spcBef>
                <a:spcPts val="1600"/>
              </a:spcBef>
              <a:spcAft>
                <a:spcPts val="0"/>
              </a:spcAft>
              <a:buClr>
                <a:schemeClr val="dk2"/>
              </a:buClr>
              <a:buSzPts val="1400"/>
              <a:buFont typeface="Century Gothic"/>
              <a:buChar char="●"/>
            </a:pPr>
            <a:r>
              <a:rPr lang="en"/>
              <a:t>You’ll never forget to buy milk!</a:t>
            </a:r>
            <a:endParaRPr/>
          </a:p>
          <a:p>
            <a:pPr marL="0" lvl="0" indent="0" algn="l" rtl="0">
              <a:spcBef>
                <a:spcPts val="1600"/>
              </a:spcBef>
              <a:spcAft>
                <a:spcPts val="1600"/>
              </a:spcAft>
              <a:buClr>
                <a:schemeClr val="accent2"/>
              </a:buClr>
              <a:buSzPts val="1100"/>
              <a:buFont typeface="Arial"/>
              <a:buNone/>
            </a:pPr>
            <a:r>
              <a:rPr lang="en"/>
              <a:t>And the most important thing: the audience won’t miss the point of your presentation</a:t>
            </a:r>
            <a:endParaRPr/>
          </a:p>
        </p:txBody>
      </p:sp>
      <p:sp>
        <p:nvSpPr>
          <p:cNvPr id="3220" name="Google Shape;3220;p108"/>
          <p:cNvSpPr txBox="1">
            <a:spLocks noGrp="1"/>
          </p:cNvSpPr>
          <p:nvPr>
            <p:ph type="title"/>
          </p:nvPr>
        </p:nvSpPr>
        <p:spPr>
          <a:xfrm>
            <a:off x="713250" y="438728"/>
            <a:ext cx="77175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pic>
        <p:nvPicPr>
          <p:cNvPr id="3221" name="Google Shape;3221;p108"/>
          <p:cNvPicPr preferRelativeResize="0"/>
          <p:nvPr/>
        </p:nvPicPr>
        <p:blipFill rotWithShape="1">
          <a:blip r:embed="rId3">
            <a:alphaModFix/>
          </a:blip>
          <a:srcRect l="9651" t="6704" r="9651" b="4964"/>
          <a:stretch/>
        </p:blipFill>
        <p:spPr>
          <a:xfrm>
            <a:off x="983959" y="1701875"/>
            <a:ext cx="3608400" cy="2633100"/>
          </a:xfrm>
          <a:prstGeom prst="parallelogram">
            <a:avLst>
              <a:gd name="adj" fmla="val 4325"/>
            </a:avLst>
          </a:prstGeom>
          <a:noFill/>
          <a:ln>
            <a:noFill/>
          </a:ln>
        </p:spPr>
      </p:pic>
      <p:sp>
        <p:nvSpPr>
          <p:cNvPr id="3222" name="Google Shape;3222;p108"/>
          <p:cNvSpPr/>
          <p:nvPr/>
        </p:nvSpPr>
        <p:spPr>
          <a:xfrm rot="-3084334">
            <a:off x="3779969" y="3546415"/>
            <a:ext cx="1460318" cy="705182"/>
          </a:xfrm>
          <a:custGeom>
            <a:avLst/>
            <a:gdLst/>
            <a:ahLst/>
            <a:cxnLst/>
            <a:rect l="l" t="t" r="r" b="b"/>
            <a:pathLst>
              <a:path w="14516" h="10694" extrusionOk="0">
                <a:moveTo>
                  <a:pt x="1" y="2366"/>
                </a:moveTo>
                <a:lnTo>
                  <a:pt x="3380" y="10693"/>
                </a:lnTo>
                <a:lnTo>
                  <a:pt x="14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221"/>
                                        </p:tgtEl>
                                        <p:attrNameLst>
                                          <p:attrName>style.visibility</p:attrName>
                                        </p:attrNameLst>
                                      </p:cBhvr>
                                      <p:to>
                                        <p:strVal val="visible"/>
                                      </p:to>
                                    </p:set>
                                    <p:anim calcmode="lin" valueType="num">
                                      <p:cBhvr additive="base">
                                        <p:cTn id="7" dur="800"/>
                                        <p:tgtEl>
                                          <p:spTgt spid="3221"/>
                                        </p:tgtEl>
                                        <p:attrNameLst>
                                          <p:attrName>ppt_w</p:attrName>
                                        </p:attrNameLst>
                                      </p:cBhvr>
                                      <p:tavLst>
                                        <p:tav tm="0">
                                          <p:val>
                                            <p:strVal val="0"/>
                                          </p:val>
                                        </p:tav>
                                        <p:tav tm="100000">
                                          <p:val>
                                            <p:strVal val="#ppt_w"/>
                                          </p:val>
                                        </p:tav>
                                      </p:tavLst>
                                    </p:anim>
                                    <p:anim calcmode="lin" valueType="num">
                                      <p:cBhvr additive="base">
                                        <p:cTn id="8" dur="800"/>
                                        <p:tgtEl>
                                          <p:spTgt spid="322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26"/>
        <p:cNvGrpSpPr/>
        <p:nvPr/>
      </p:nvGrpSpPr>
      <p:grpSpPr>
        <a:xfrm>
          <a:off x="0" y="0"/>
          <a:ext cx="0" cy="0"/>
          <a:chOff x="0" y="0"/>
          <a:chExt cx="0" cy="0"/>
        </a:xfrm>
      </p:grpSpPr>
      <p:sp>
        <p:nvSpPr>
          <p:cNvPr id="3227" name="Google Shape;3227;p109"/>
          <p:cNvSpPr txBox="1">
            <a:spLocks noGrp="1"/>
          </p:cNvSpPr>
          <p:nvPr>
            <p:ph type="subTitle" idx="1"/>
          </p:nvPr>
        </p:nvSpPr>
        <p:spPr>
          <a:xfrm>
            <a:off x="2184750" y="1373500"/>
            <a:ext cx="47745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Earths is the Sun’s mass</a:t>
            </a:r>
            <a:endParaRPr/>
          </a:p>
        </p:txBody>
      </p:sp>
      <p:sp>
        <p:nvSpPr>
          <p:cNvPr id="3228" name="Google Shape;3228;p109"/>
          <p:cNvSpPr txBox="1">
            <a:spLocks noGrp="1"/>
          </p:cNvSpPr>
          <p:nvPr>
            <p:ph type="subTitle" idx="2"/>
          </p:nvPr>
        </p:nvSpPr>
        <p:spPr>
          <a:xfrm>
            <a:off x="2184750" y="2601769"/>
            <a:ext cx="47745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Is Jupiter’s rotation period</a:t>
            </a:r>
            <a:endParaRPr/>
          </a:p>
        </p:txBody>
      </p:sp>
      <p:sp>
        <p:nvSpPr>
          <p:cNvPr id="3229" name="Google Shape;3229;p109"/>
          <p:cNvSpPr txBox="1">
            <a:spLocks noGrp="1"/>
          </p:cNvSpPr>
          <p:nvPr>
            <p:ph type="subTitle" idx="3"/>
          </p:nvPr>
        </p:nvSpPr>
        <p:spPr>
          <a:xfrm>
            <a:off x="2596800" y="3816875"/>
            <a:ext cx="39504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Is the distance between the Earth and the Moon</a:t>
            </a:r>
            <a:endParaRPr/>
          </a:p>
        </p:txBody>
      </p:sp>
      <p:sp>
        <p:nvSpPr>
          <p:cNvPr id="3230" name="Google Shape;3230;p109"/>
          <p:cNvSpPr txBox="1">
            <a:spLocks noGrp="1"/>
          </p:cNvSpPr>
          <p:nvPr>
            <p:ph type="title"/>
          </p:nvPr>
        </p:nvSpPr>
        <p:spPr>
          <a:xfrm>
            <a:off x="1587750" y="711596"/>
            <a:ext cx="5968500" cy="6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333,000.00</a:t>
            </a:r>
            <a:endParaRPr/>
          </a:p>
        </p:txBody>
      </p:sp>
      <p:sp>
        <p:nvSpPr>
          <p:cNvPr id="3231" name="Google Shape;3231;p109"/>
          <p:cNvSpPr txBox="1">
            <a:spLocks noGrp="1"/>
          </p:cNvSpPr>
          <p:nvPr>
            <p:ph type="title" idx="4"/>
          </p:nvPr>
        </p:nvSpPr>
        <p:spPr>
          <a:xfrm>
            <a:off x="1587750" y="1919843"/>
            <a:ext cx="5968500" cy="6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3232" name="Google Shape;3232;p109"/>
          <p:cNvSpPr txBox="1">
            <a:spLocks noGrp="1"/>
          </p:cNvSpPr>
          <p:nvPr>
            <p:ph type="title" idx="5"/>
          </p:nvPr>
        </p:nvSpPr>
        <p:spPr>
          <a:xfrm>
            <a:off x="1587750" y="3119068"/>
            <a:ext cx="5968500" cy="6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36"/>
        <p:cNvGrpSpPr/>
        <p:nvPr/>
      </p:nvGrpSpPr>
      <p:grpSpPr>
        <a:xfrm>
          <a:off x="0" y="0"/>
          <a:ext cx="0" cy="0"/>
          <a:chOff x="0" y="0"/>
          <a:chExt cx="0" cy="0"/>
        </a:xfrm>
      </p:grpSpPr>
      <p:sp>
        <p:nvSpPr>
          <p:cNvPr id="3237" name="Google Shape;3237;p110"/>
          <p:cNvSpPr txBox="1">
            <a:spLocks noGrp="1"/>
          </p:cNvSpPr>
          <p:nvPr>
            <p:ph type="title"/>
          </p:nvPr>
        </p:nvSpPr>
        <p:spPr>
          <a:xfrm>
            <a:off x="2345400" y="1355175"/>
            <a:ext cx="4453200" cy="114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3238" name="Google Shape;3238;p110"/>
          <p:cNvSpPr txBox="1">
            <a:spLocks noGrp="1"/>
          </p:cNvSpPr>
          <p:nvPr>
            <p:ph type="subTitle" idx="1"/>
          </p:nvPr>
        </p:nvSpPr>
        <p:spPr>
          <a:xfrm>
            <a:off x="2582850" y="2803275"/>
            <a:ext cx="3978300" cy="8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can be the part of the presentation where you give an interesting anecdote to close the slideshow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237"/>
                                        </p:tgtEl>
                                        <p:attrNameLst>
                                          <p:attrName>style.visibility</p:attrName>
                                        </p:attrNameLst>
                                      </p:cBhvr>
                                      <p:to>
                                        <p:strVal val="visible"/>
                                      </p:to>
                                    </p:set>
                                    <p:anim calcmode="lin" valueType="num">
                                      <p:cBhvr additive="base">
                                        <p:cTn id="7" dur="500"/>
                                        <p:tgtEl>
                                          <p:spTgt spid="3237"/>
                                        </p:tgtEl>
                                        <p:attrNameLst>
                                          <p:attrName>ppt_w</p:attrName>
                                        </p:attrNameLst>
                                      </p:cBhvr>
                                      <p:tavLst>
                                        <p:tav tm="0">
                                          <p:val>
                                            <p:strVal val="0"/>
                                          </p:val>
                                        </p:tav>
                                        <p:tav tm="100000">
                                          <p:val>
                                            <p:strVal val="#ppt_w"/>
                                          </p:val>
                                        </p:tav>
                                      </p:tavLst>
                                    </p:anim>
                                    <p:anim calcmode="lin" valueType="num">
                                      <p:cBhvr additive="base">
                                        <p:cTn id="8" dur="500"/>
                                        <p:tgtEl>
                                          <p:spTgt spid="3237"/>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238"/>
                                        </p:tgtEl>
                                        <p:attrNameLst>
                                          <p:attrName>style.visibility</p:attrName>
                                        </p:attrNameLst>
                                      </p:cBhvr>
                                      <p:to>
                                        <p:strVal val="visible"/>
                                      </p:to>
                                    </p:set>
                                    <p:anim calcmode="lin" valueType="num">
                                      <p:cBhvr additive="base">
                                        <p:cTn id="12" dur="600"/>
                                        <p:tgtEl>
                                          <p:spTgt spid="32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grpSp>
        <p:nvGrpSpPr>
          <p:cNvPr id="1539" name="Google Shape;1539;p57"/>
          <p:cNvGrpSpPr/>
          <p:nvPr/>
        </p:nvGrpSpPr>
        <p:grpSpPr>
          <a:xfrm>
            <a:off x="3537503" y="949025"/>
            <a:ext cx="2068676" cy="1991058"/>
            <a:chOff x="3653113" y="1123801"/>
            <a:chExt cx="2022364" cy="1946483"/>
          </a:xfrm>
        </p:grpSpPr>
        <p:sp>
          <p:nvSpPr>
            <p:cNvPr id="1540" name="Google Shape;1540;p57"/>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7"/>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57"/>
          <p:cNvSpPr txBox="1">
            <a:spLocks noGrp="1"/>
          </p:cNvSpPr>
          <p:nvPr>
            <p:ph type="title"/>
          </p:nvPr>
        </p:nvSpPr>
        <p:spPr>
          <a:xfrm>
            <a:off x="1850100" y="2890200"/>
            <a:ext cx="5443800" cy="9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Project Schedule</a:t>
            </a:r>
            <a:endParaRPr/>
          </a:p>
        </p:txBody>
      </p:sp>
      <p:sp>
        <p:nvSpPr>
          <p:cNvPr id="1543" name="Google Shape;1543;p57"/>
          <p:cNvSpPr txBox="1">
            <a:spLocks noGrp="1"/>
          </p:cNvSpPr>
          <p:nvPr>
            <p:ph type="title" idx="2"/>
          </p:nvPr>
        </p:nvSpPr>
        <p:spPr>
          <a:xfrm flipH="1">
            <a:off x="2825400" y="1298635"/>
            <a:ext cx="3493200" cy="11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1544" name="Google Shape;1544;p57"/>
          <p:cNvSpPr txBox="1">
            <a:spLocks noGrp="1"/>
          </p:cNvSpPr>
          <p:nvPr>
            <p:ph type="subTitle" idx="1"/>
          </p:nvPr>
        </p:nvSpPr>
        <p:spPr>
          <a:xfrm>
            <a:off x="2641650" y="3679400"/>
            <a:ext cx="3860700" cy="36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enter a subtitle here if you need it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111"/>
          <p:cNvSpPr txBox="1">
            <a:spLocks noGrp="1"/>
          </p:cNvSpPr>
          <p:nvPr>
            <p:ph type="title"/>
          </p:nvPr>
        </p:nvSpPr>
        <p:spPr>
          <a:xfrm>
            <a:off x="713225" y="438728"/>
            <a:ext cx="77175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 Make Your Idea Understandable...</a:t>
            </a:r>
            <a:endParaRPr/>
          </a:p>
        </p:txBody>
      </p:sp>
      <p:sp>
        <p:nvSpPr>
          <p:cNvPr id="3244" name="Google Shape;3244;p111"/>
          <p:cNvSpPr txBox="1"/>
          <p:nvPr/>
        </p:nvSpPr>
        <p:spPr>
          <a:xfrm>
            <a:off x="1449469" y="2049313"/>
            <a:ext cx="1371000" cy="43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1"/>
                </a:solidFill>
                <a:latin typeface="Oswald"/>
                <a:ea typeface="Oswald"/>
                <a:cs typeface="Oswald"/>
                <a:sym typeface="Oswald"/>
              </a:rPr>
              <a:t>Mercury</a:t>
            </a:r>
            <a:endParaRPr sz="1800" b="1">
              <a:solidFill>
                <a:schemeClr val="accent1"/>
              </a:solidFill>
              <a:latin typeface="Oswald"/>
              <a:ea typeface="Oswald"/>
              <a:cs typeface="Oswald"/>
              <a:sym typeface="Oswald"/>
            </a:endParaRPr>
          </a:p>
        </p:txBody>
      </p:sp>
      <p:sp>
        <p:nvSpPr>
          <p:cNvPr id="3245" name="Google Shape;3245;p111"/>
          <p:cNvSpPr txBox="1"/>
          <p:nvPr/>
        </p:nvSpPr>
        <p:spPr>
          <a:xfrm>
            <a:off x="1561499" y="2383625"/>
            <a:ext cx="1259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Fira Sans Extra Condensed"/>
                <a:ea typeface="Fira Sans Extra Condensed"/>
                <a:cs typeface="Fira Sans Extra Condensed"/>
                <a:sym typeface="Fira Sans Extra Condensed"/>
              </a:rPr>
              <a:t>Mercury is the smallest planet </a:t>
            </a:r>
            <a:endParaRPr>
              <a:solidFill>
                <a:schemeClr val="dk2"/>
              </a:solidFill>
              <a:latin typeface="Fira Sans Extra Condensed"/>
              <a:ea typeface="Fira Sans Extra Condensed"/>
              <a:cs typeface="Fira Sans Extra Condensed"/>
              <a:sym typeface="Fira Sans Extra Condensed"/>
            </a:endParaRPr>
          </a:p>
        </p:txBody>
      </p:sp>
      <p:sp>
        <p:nvSpPr>
          <p:cNvPr id="3246" name="Google Shape;3246;p111"/>
          <p:cNvSpPr txBox="1"/>
          <p:nvPr/>
        </p:nvSpPr>
        <p:spPr>
          <a:xfrm>
            <a:off x="6323675" y="2499150"/>
            <a:ext cx="125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Fira Sans Extra Condensed"/>
                <a:ea typeface="Fira Sans Extra Condensed"/>
                <a:cs typeface="Fira Sans Extra Condensed"/>
                <a:sym typeface="Fira Sans Extra Condensed"/>
              </a:rPr>
              <a:t>Venus has a beautiful name </a:t>
            </a:r>
            <a:endParaRPr>
              <a:solidFill>
                <a:schemeClr val="dk2"/>
              </a:solidFill>
              <a:latin typeface="Fira Sans Extra Condensed"/>
              <a:ea typeface="Fira Sans Extra Condensed"/>
              <a:cs typeface="Fira Sans Extra Condensed"/>
              <a:sym typeface="Fira Sans Extra Condensed"/>
            </a:endParaRPr>
          </a:p>
        </p:txBody>
      </p:sp>
      <p:sp>
        <p:nvSpPr>
          <p:cNvPr id="3247" name="Google Shape;3247;p111"/>
          <p:cNvSpPr txBox="1"/>
          <p:nvPr/>
        </p:nvSpPr>
        <p:spPr>
          <a:xfrm>
            <a:off x="6323681" y="2169800"/>
            <a:ext cx="13713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800" b="1">
                <a:solidFill>
                  <a:schemeClr val="accent3"/>
                </a:solidFill>
                <a:latin typeface="Oswald"/>
                <a:ea typeface="Oswald"/>
                <a:cs typeface="Oswald"/>
                <a:sym typeface="Oswald"/>
              </a:rPr>
              <a:t>Venus</a:t>
            </a:r>
            <a:endParaRPr sz="1800" b="1">
              <a:solidFill>
                <a:schemeClr val="accent3"/>
              </a:solidFill>
              <a:latin typeface="Oswald"/>
              <a:ea typeface="Oswald"/>
              <a:cs typeface="Oswald"/>
              <a:sym typeface="Oswald"/>
            </a:endParaRPr>
          </a:p>
        </p:txBody>
      </p:sp>
      <p:sp>
        <p:nvSpPr>
          <p:cNvPr id="3248" name="Google Shape;3248;p111"/>
          <p:cNvSpPr txBox="1"/>
          <p:nvPr/>
        </p:nvSpPr>
        <p:spPr>
          <a:xfrm>
            <a:off x="1449469" y="3619125"/>
            <a:ext cx="1371000" cy="43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3"/>
                </a:solidFill>
                <a:latin typeface="Oswald"/>
                <a:ea typeface="Oswald"/>
                <a:cs typeface="Oswald"/>
                <a:sym typeface="Oswald"/>
              </a:rPr>
              <a:t>Jupiter</a:t>
            </a:r>
            <a:endParaRPr sz="1800" b="1">
              <a:solidFill>
                <a:schemeClr val="accent3"/>
              </a:solidFill>
              <a:latin typeface="Oswald"/>
              <a:ea typeface="Oswald"/>
              <a:cs typeface="Oswald"/>
              <a:sym typeface="Oswald"/>
            </a:endParaRPr>
          </a:p>
        </p:txBody>
      </p:sp>
      <p:sp>
        <p:nvSpPr>
          <p:cNvPr id="3249" name="Google Shape;3249;p111"/>
          <p:cNvSpPr txBox="1"/>
          <p:nvPr/>
        </p:nvSpPr>
        <p:spPr>
          <a:xfrm>
            <a:off x="1561500" y="3951177"/>
            <a:ext cx="1259100" cy="51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Fira Sans Extra Condensed"/>
                <a:ea typeface="Fira Sans Extra Condensed"/>
                <a:cs typeface="Fira Sans Extra Condensed"/>
                <a:sym typeface="Fira Sans Extra Condensed"/>
              </a:rPr>
              <a:t>Jupiter is the biggest planet</a:t>
            </a:r>
            <a:endParaRPr>
              <a:solidFill>
                <a:schemeClr val="dk2"/>
              </a:solidFill>
              <a:latin typeface="Fira Sans Extra Condensed"/>
              <a:ea typeface="Fira Sans Extra Condensed"/>
              <a:cs typeface="Fira Sans Extra Condensed"/>
              <a:sym typeface="Fira Sans Extra Condensed"/>
            </a:endParaRPr>
          </a:p>
        </p:txBody>
      </p:sp>
      <p:sp>
        <p:nvSpPr>
          <p:cNvPr id="3250" name="Google Shape;3250;p111"/>
          <p:cNvSpPr txBox="1"/>
          <p:nvPr/>
        </p:nvSpPr>
        <p:spPr>
          <a:xfrm>
            <a:off x="6323681" y="3619125"/>
            <a:ext cx="13713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swald"/>
                <a:ea typeface="Oswald"/>
                <a:cs typeface="Oswald"/>
                <a:sym typeface="Oswald"/>
              </a:rPr>
              <a:t>Mars</a:t>
            </a:r>
            <a:endParaRPr sz="1800" b="1">
              <a:solidFill>
                <a:schemeClr val="accent4"/>
              </a:solidFill>
              <a:latin typeface="Oswald"/>
              <a:ea typeface="Oswald"/>
              <a:cs typeface="Oswald"/>
              <a:sym typeface="Oswald"/>
            </a:endParaRPr>
          </a:p>
        </p:txBody>
      </p:sp>
      <p:sp>
        <p:nvSpPr>
          <p:cNvPr id="3251" name="Google Shape;3251;p111"/>
          <p:cNvSpPr txBox="1"/>
          <p:nvPr/>
        </p:nvSpPr>
        <p:spPr>
          <a:xfrm>
            <a:off x="6323676" y="3951175"/>
            <a:ext cx="125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Fira Sans Extra Condensed"/>
                <a:ea typeface="Fira Sans Extra Condensed"/>
                <a:cs typeface="Fira Sans Extra Condensed"/>
                <a:sym typeface="Fira Sans Extra Condensed"/>
              </a:rPr>
              <a:t>Mars is actually a cold place</a:t>
            </a:r>
            <a:endParaRPr>
              <a:solidFill>
                <a:schemeClr val="dk2"/>
              </a:solidFill>
              <a:latin typeface="Fira Sans Extra Condensed"/>
              <a:ea typeface="Fira Sans Extra Condensed"/>
              <a:cs typeface="Fira Sans Extra Condensed"/>
              <a:sym typeface="Fira Sans Extra Condensed"/>
            </a:endParaRPr>
          </a:p>
        </p:txBody>
      </p:sp>
      <p:sp>
        <p:nvSpPr>
          <p:cNvPr id="3252" name="Google Shape;3252;p111"/>
          <p:cNvSpPr txBox="1"/>
          <p:nvPr/>
        </p:nvSpPr>
        <p:spPr>
          <a:xfrm>
            <a:off x="1963219" y="1730900"/>
            <a:ext cx="857100" cy="43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1"/>
                </a:solidFill>
                <a:latin typeface="Oswald"/>
                <a:ea typeface="Oswald"/>
                <a:cs typeface="Oswald"/>
                <a:sym typeface="Oswald"/>
              </a:rPr>
              <a:t>10%</a:t>
            </a:r>
            <a:endParaRPr sz="1800" b="1">
              <a:solidFill>
                <a:schemeClr val="accent1"/>
              </a:solidFill>
              <a:latin typeface="Oswald"/>
              <a:ea typeface="Oswald"/>
              <a:cs typeface="Oswald"/>
              <a:sym typeface="Oswald"/>
            </a:endParaRPr>
          </a:p>
        </p:txBody>
      </p:sp>
      <p:sp>
        <p:nvSpPr>
          <p:cNvPr id="3253" name="Google Shape;3253;p111"/>
          <p:cNvSpPr txBox="1"/>
          <p:nvPr/>
        </p:nvSpPr>
        <p:spPr>
          <a:xfrm>
            <a:off x="6323681" y="1842150"/>
            <a:ext cx="8571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3"/>
                </a:solidFill>
                <a:latin typeface="Oswald"/>
                <a:ea typeface="Oswald"/>
                <a:cs typeface="Oswald"/>
                <a:sym typeface="Oswald"/>
              </a:rPr>
              <a:t>20%</a:t>
            </a:r>
            <a:endParaRPr sz="1800" b="1">
              <a:solidFill>
                <a:schemeClr val="accent3"/>
              </a:solidFill>
              <a:latin typeface="Oswald"/>
              <a:ea typeface="Oswald"/>
              <a:cs typeface="Oswald"/>
              <a:sym typeface="Oswald"/>
            </a:endParaRPr>
          </a:p>
        </p:txBody>
      </p:sp>
      <p:sp>
        <p:nvSpPr>
          <p:cNvPr id="3254" name="Google Shape;3254;p111"/>
          <p:cNvSpPr txBox="1"/>
          <p:nvPr/>
        </p:nvSpPr>
        <p:spPr>
          <a:xfrm>
            <a:off x="1963219" y="3289950"/>
            <a:ext cx="857100" cy="43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3"/>
                </a:solidFill>
                <a:latin typeface="Oswald"/>
                <a:ea typeface="Oswald"/>
                <a:cs typeface="Oswald"/>
                <a:sym typeface="Oswald"/>
              </a:rPr>
              <a:t>30%</a:t>
            </a:r>
            <a:endParaRPr sz="1800" b="1">
              <a:solidFill>
                <a:schemeClr val="accent3"/>
              </a:solidFill>
              <a:latin typeface="Oswald"/>
              <a:ea typeface="Oswald"/>
              <a:cs typeface="Oswald"/>
              <a:sym typeface="Oswald"/>
            </a:endParaRPr>
          </a:p>
        </p:txBody>
      </p:sp>
      <p:sp>
        <p:nvSpPr>
          <p:cNvPr id="3255" name="Google Shape;3255;p111"/>
          <p:cNvSpPr txBox="1"/>
          <p:nvPr/>
        </p:nvSpPr>
        <p:spPr>
          <a:xfrm>
            <a:off x="6323681" y="3289950"/>
            <a:ext cx="8571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swald"/>
                <a:ea typeface="Oswald"/>
                <a:cs typeface="Oswald"/>
                <a:sym typeface="Oswald"/>
              </a:rPr>
              <a:t>40%</a:t>
            </a:r>
            <a:endParaRPr sz="1800" b="1">
              <a:solidFill>
                <a:schemeClr val="accent4"/>
              </a:solidFill>
              <a:latin typeface="Oswald"/>
              <a:ea typeface="Oswald"/>
              <a:cs typeface="Oswald"/>
              <a:sym typeface="Oswald"/>
            </a:endParaRPr>
          </a:p>
        </p:txBody>
      </p:sp>
      <p:sp>
        <p:nvSpPr>
          <p:cNvPr id="3256" name="Google Shape;3256;p111"/>
          <p:cNvSpPr/>
          <p:nvPr/>
        </p:nvSpPr>
        <p:spPr>
          <a:xfrm rot="2700000">
            <a:off x="4728562" y="2090078"/>
            <a:ext cx="1066600" cy="922774"/>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1"/>
          <p:cNvSpPr/>
          <p:nvPr/>
        </p:nvSpPr>
        <p:spPr>
          <a:xfrm rot="-8100000">
            <a:off x="3321826" y="3497097"/>
            <a:ext cx="1066600" cy="922774"/>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1"/>
          <p:cNvSpPr/>
          <p:nvPr/>
        </p:nvSpPr>
        <p:spPr>
          <a:xfrm rot="8100000">
            <a:off x="4728703" y="3496956"/>
            <a:ext cx="1066600" cy="922774"/>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1"/>
          <p:cNvSpPr/>
          <p:nvPr/>
        </p:nvSpPr>
        <p:spPr>
          <a:xfrm rot="-2700000" flipH="1">
            <a:off x="3321826" y="2090078"/>
            <a:ext cx="1066600" cy="922774"/>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60" name="Google Shape;3260;p111"/>
          <p:cNvCxnSpPr>
            <a:stCxn id="3259" idx="5"/>
            <a:endCxn id="3252" idx="3"/>
          </p:cNvCxnSpPr>
          <p:nvPr/>
        </p:nvCxnSpPr>
        <p:spPr>
          <a:xfrm rot="10800000">
            <a:off x="2820276" y="1950415"/>
            <a:ext cx="846300" cy="789600"/>
          </a:xfrm>
          <a:prstGeom prst="bentConnector3">
            <a:avLst>
              <a:gd name="adj1" fmla="val 58133"/>
            </a:avLst>
          </a:prstGeom>
          <a:noFill/>
          <a:ln w="28575" cap="flat" cmpd="sng">
            <a:solidFill>
              <a:schemeClr val="accent1"/>
            </a:solidFill>
            <a:prstDash val="solid"/>
            <a:round/>
            <a:headEnd type="none" w="med" len="med"/>
            <a:tailEnd type="oval" w="med" len="med"/>
          </a:ln>
        </p:spPr>
      </p:cxnSp>
      <p:cxnSp>
        <p:nvCxnSpPr>
          <p:cNvPr id="3261" name="Google Shape;3261;p111"/>
          <p:cNvCxnSpPr>
            <a:endCxn id="3254" idx="3"/>
          </p:cNvCxnSpPr>
          <p:nvPr/>
        </p:nvCxnSpPr>
        <p:spPr>
          <a:xfrm rot="10800000">
            <a:off x="2820319" y="3509400"/>
            <a:ext cx="1101600" cy="263400"/>
          </a:xfrm>
          <a:prstGeom prst="bentConnector3">
            <a:avLst>
              <a:gd name="adj1" fmla="val 50000"/>
            </a:avLst>
          </a:prstGeom>
          <a:noFill/>
          <a:ln w="28575" cap="flat" cmpd="sng">
            <a:solidFill>
              <a:schemeClr val="accent2"/>
            </a:solidFill>
            <a:prstDash val="solid"/>
            <a:round/>
            <a:headEnd type="none" w="med" len="med"/>
            <a:tailEnd type="oval" w="med" len="med"/>
          </a:ln>
        </p:spPr>
      </p:cxnSp>
      <p:cxnSp>
        <p:nvCxnSpPr>
          <p:cNvPr id="3262" name="Google Shape;3262;p111"/>
          <p:cNvCxnSpPr>
            <a:stCxn id="3253" idx="1"/>
          </p:cNvCxnSpPr>
          <p:nvPr/>
        </p:nvCxnSpPr>
        <p:spPr>
          <a:xfrm flipH="1">
            <a:off x="5362181" y="2061600"/>
            <a:ext cx="961500" cy="678600"/>
          </a:xfrm>
          <a:prstGeom prst="bentConnector3">
            <a:avLst>
              <a:gd name="adj1" fmla="val 50000"/>
            </a:avLst>
          </a:prstGeom>
          <a:noFill/>
          <a:ln w="28575" cap="flat" cmpd="sng">
            <a:solidFill>
              <a:schemeClr val="accent3"/>
            </a:solidFill>
            <a:prstDash val="solid"/>
            <a:round/>
            <a:headEnd type="oval" w="med" len="med"/>
            <a:tailEnd type="none" w="med" len="med"/>
          </a:ln>
        </p:spPr>
      </p:cxnSp>
      <p:cxnSp>
        <p:nvCxnSpPr>
          <p:cNvPr id="3263" name="Google Shape;3263;p111"/>
          <p:cNvCxnSpPr>
            <a:stCxn id="3255" idx="1"/>
          </p:cNvCxnSpPr>
          <p:nvPr/>
        </p:nvCxnSpPr>
        <p:spPr>
          <a:xfrm flipH="1">
            <a:off x="5362181" y="3509400"/>
            <a:ext cx="961500" cy="263400"/>
          </a:xfrm>
          <a:prstGeom prst="bentConnector3">
            <a:avLst>
              <a:gd name="adj1" fmla="val 50000"/>
            </a:avLst>
          </a:prstGeom>
          <a:noFill/>
          <a:ln w="28575" cap="flat" cmpd="sng">
            <a:solidFill>
              <a:schemeClr val="accent4"/>
            </a:solidFill>
            <a:prstDash val="solid"/>
            <a:round/>
            <a:headEnd type="oval" w="med" len="med"/>
            <a:tailEnd type="none" w="med" len="med"/>
          </a:ln>
        </p:spPr>
      </p:cxnSp>
      <p:grpSp>
        <p:nvGrpSpPr>
          <p:cNvPr id="3264" name="Google Shape;3264;p111"/>
          <p:cNvGrpSpPr/>
          <p:nvPr/>
        </p:nvGrpSpPr>
        <p:grpSpPr>
          <a:xfrm>
            <a:off x="3795691" y="3668953"/>
            <a:ext cx="298169" cy="339253"/>
            <a:chOff x="1529350" y="258825"/>
            <a:chExt cx="423475" cy="481825"/>
          </a:xfrm>
        </p:grpSpPr>
        <p:sp>
          <p:nvSpPr>
            <p:cNvPr id="3265" name="Google Shape;3265;p11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66" name="Google Shape;3266;p11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267" name="Google Shape;3267;p111"/>
          <p:cNvGrpSpPr/>
          <p:nvPr/>
        </p:nvGrpSpPr>
        <p:grpSpPr>
          <a:xfrm>
            <a:off x="3775156" y="2439502"/>
            <a:ext cx="339253" cy="339253"/>
            <a:chOff x="5660400" y="238125"/>
            <a:chExt cx="481825" cy="481825"/>
          </a:xfrm>
        </p:grpSpPr>
        <p:sp>
          <p:nvSpPr>
            <p:cNvPr id="3268" name="Google Shape;3268;p11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69" name="Google Shape;3269;p11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270" name="Google Shape;3270;p111"/>
          <p:cNvGrpSpPr/>
          <p:nvPr/>
        </p:nvGrpSpPr>
        <p:grpSpPr>
          <a:xfrm>
            <a:off x="5014053" y="2441306"/>
            <a:ext cx="298145" cy="335637"/>
            <a:chOff x="-20930075" y="4066100"/>
            <a:chExt cx="269400" cy="303250"/>
          </a:xfrm>
        </p:grpSpPr>
        <p:sp>
          <p:nvSpPr>
            <p:cNvPr id="3271" name="Google Shape;3271;p11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3" name="Google Shape;3273;p111"/>
          <p:cNvGrpSpPr/>
          <p:nvPr/>
        </p:nvGrpSpPr>
        <p:grpSpPr>
          <a:xfrm>
            <a:off x="4993507" y="3669731"/>
            <a:ext cx="339246" cy="337693"/>
            <a:chOff x="-20199150" y="3693150"/>
            <a:chExt cx="306400" cy="305025"/>
          </a:xfrm>
        </p:grpSpPr>
        <p:sp>
          <p:nvSpPr>
            <p:cNvPr id="3274" name="Google Shape;3274;p11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4"/>
                                        </p:tgtEl>
                                        <p:attrNameLst>
                                          <p:attrName>style.visibility</p:attrName>
                                        </p:attrNameLst>
                                      </p:cBhvr>
                                      <p:to>
                                        <p:strVal val="visible"/>
                                      </p:to>
                                    </p:set>
                                    <p:animEffect transition="in" filter="fade">
                                      <p:cBhvr>
                                        <p:cTn id="7" dur="1000"/>
                                        <p:tgtEl>
                                          <p:spTgt spid="3244"/>
                                        </p:tgtEl>
                                      </p:cBhvr>
                                    </p:animEffect>
                                  </p:childTnLst>
                                </p:cTn>
                              </p:par>
                              <p:par>
                                <p:cTn id="8" presetID="10" presetClass="entr" presetSubtype="0" fill="hold" nodeType="withEffect">
                                  <p:stCondLst>
                                    <p:cond delay="0"/>
                                  </p:stCondLst>
                                  <p:childTnLst>
                                    <p:set>
                                      <p:cBhvr>
                                        <p:cTn id="9" dur="1" fill="hold">
                                          <p:stCondLst>
                                            <p:cond delay="0"/>
                                          </p:stCondLst>
                                        </p:cTn>
                                        <p:tgtEl>
                                          <p:spTgt spid="3245"/>
                                        </p:tgtEl>
                                        <p:attrNameLst>
                                          <p:attrName>style.visibility</p:attrName>
                                        </p:attrNameLst>
                                      </p:cBhvr>
                                      <p:to>
                                        <p:strVal val="visible"/>
                                      </p:to>
                                    </p:set>
                                    <p:animEffect transition="in" filter="fade">
                                      <p:cBhvr>
                                        <p:cTn id="10" dur="1000"/>
                                        <p:tgtEl>
                                          <p:spTgt spid="3245"/>
                                        </p:tgtEl>
                                      </p:cBhvr>
                                    </p:animEffect>
                                  </p:childTnLst>
                                </p:cTn>
                              </p:par>
                              <p:par>
                                <p:cTn id="11" presetID="10" presetClass="entr" presetSubtype="0" fill="hold" nodeType="withEffect">
                                  <p:stCondLst>
                                    <p:cond delay="0"/>
                                  </p:stCondLst>
                                  <p:childTnLst>
                                    <p:set>
                                      <p:cBhvr>
                                        <p:cTn id="12" dur="1" fill="hold">
                                          <p:stCondLst>
                                            <p:cond delay="0"/>
                                          </p:stCondLst>
                                        </p:cTn>
                                        <p:tgtEl>
                                          <p:spTgt spid="3246"/>
                                        </p:tgtEl>
                                        <p:attrNameLst>
                                          <p:attrName>style.visibility</p:attrName>
                                        </p:attrNameLst>
                                      </p:cBhvr>
                                      <p:to>
                                        <p:strVal val="visible"/>
                                      </p:to>
                                    </p:set>
                                    <p:animEffect transition="in" filter="fade">
                                      <p:cBhvr>
                                        <p:cTn id="13" dur="1000"/>
                                        <p:tgtEl>
                                          <p:spTgt spid="3246"/>
                                        </p:tgtEl>
                                      </p:cBhvr>
                                    </p:animEffect>
                                  </p:childTnLst>
                                </p:cTn>
                              </p:par>
                              <p:par>
                                <p:cTn id="14" presetID="10" presetClass="entr" presetSubtype="0" fill="hold" nodeType="withEffect">
                                  <p:stCondLst>
                                    <p:cond delay="0"/>
                                  </p:stCondLst>
                                  <p:childTnLst>
                                    <p:set>
                                      <p:cBhvr>
                                        <p:cTn id="15" dur="1" fill="hold">
                                          <p:stCondLst>
                                            <p:cond delay="0"/>
                                          </p:stCondLst>
                                        </p:cTn>
                                        <p:tgtEl>
                                          <p:spTgt spid="3247"/>
                                        </p:tgtEl>
                                        <p:attrNameLst>
                                          <p:attrName>style.visibility</p:attrName>
                                        </p:attrNameLst>
                                      </p:cBhvr>
                                      <p:to>
                                        <p:strVal val="visible"/>
                                      </p:to>
                                    </p:set>
                                    <p:animEffect transition="in" filter="fade">
                                      <p:cBhvr>
                                        <p:cTn id="16" dur="1000"/>
                                        <p:tgtEl>
                                          <p:spTgt spid="3247"/>
                                        </p:tgtEl>
                                      </p:cBhvr>
                                    </p:animEffect>
                                  </p:childTnLst>
                                </p:cTn>
                              </p:par>
                              <p:par>
                                <p:cTn id="17" presetID="10" presetClass="entr" presetSubtype="0" fill="hold" nodeType="withEffect">
                                  <p:stCondLst>
                                    <p:cond delay="0"/>
                                  </p:stCondLst>
                                  <p:childTnLst>
                                    <p:set>
                                      <p:cBhvr>
                                        <p:cTn id="18" dur="1" fill="hold">
                                          <p:stCondLst>
                                            <p:cond delay="0"/>
                                          </p:stCondLst>
                                        </p:cTn>
                                        <p:tgtEl>
                                          <p:spTgt spid="3248"/>
                                        </p:tgtEl>
                                        <p:attrNameLst>
                                          <p:attrName>style.visibility</p:attrName>
                                        </p:attrNameLst>
                                      </p:cBhvr>
                                      <p:to>
                                        <p:strVal val="visible"/>
                                      </p:to>
                                    </p:set>
                                    <p:animEffect transition="in" filter="fade">
                                      <p:cBhvr>
                                        <p:cTn id="19" dur="1000"/>
                                        <p:tgtEl>
                                          <p:spTgt spid="3248"/>
                                        </p:tgtEl>
                                      </p:cBhvr>
                                    </p:animEffect>
                                  </p:childTnLst>
                                </p:cTn>
                              </p:par>
                              <p:par>
                                <p:cTn id="20" presetID="10" presetClass="entr" presetSubtype="0" fill="hold" nodeType="withEffect">
                                  <p:stCondLst>
                                    <p:cond delay="0"/>
                                  </p:stCondLst>
                                  <p:childTnLst>
                                    <p:set>
                                      <p:cBhvr>
                                        <p:cTn id="21" dur="1" fill="hold">
                                          <p:stCondLst>
                                            <p:cond delay="0"/>
                                          </p:stCondLst>
                                        </p:cTn>
                                        <p:tgtEl>
                                          <p:spTgt spid="3249"/>
                                        </p:tgtEl>
                                        <p:attrNameLst>
                                          <p:attrName>style.visibility</p:attrName>
                                        </p:attrNameLst>
                                      </p:cBhvr>
                                      <p:to>
                                        <p:strVal val="visible"/>
                                      </p:to>
                                    </p:set>
                                    <p:animEffect transition="in" filter="fade">
                                      <p:cBhvr>
                                        <p:cTn id="22" dur="1000"/>
                                        <p:tgtEl>
                                          <p:spTgt spid="3249"/>
                                        </p:tgtEl>
                                      </p:cBhvr>
                                    </p:animEffect>
                                  </p:childTnLst>
                                </p:cTn>
                              </p:par>
                              <p:par>
                                <p:cTn id="23" presetID="10" presetClass="entr" presetSubtype="0" fill="hold" nodeType="withEffect">
                                  <p:stCondLst>
                                    <p:cond delay="0"/>
                                  </p:stCondLst>
                                  <p:childTnLst>
                                    <p:set>
                                      <p:cBhvr>
                                        <p:cTn id="24" dur="1" fill="hold">
                                          <p:stCondLst>
                                            <p:cond delay="0"/>
                                          </p:stCondLst>
                                        </p:cTn>
                                        <p:tgtEl>
                                          <p:spTgt spid="3250"/>
                                        </p:tgtEl>
                                        <p:attrNameLst>
                                          <p:attrName>style.visibility</p:attrName>
                                        </p:attrNameLst>
                                      </p:cBhvr>
                                      <p:to>
                                        <p:strVal val="visible"/>
                                      </p:to>
                                    </p:set>
                                    <p:animEffect transition="in" filter="fade">
                                      <p:cBhvr>
                                        <p:cTn id="25" dur="1000"/>
                                        <p:tgtEl>
                                          <p:spTgt spid="3250"/>
                                        </p:tgtEl>
                                      </p:cBhvr>
                                    </p:animEffect>
                                  </p:childTnLst>
                                </p:cTn>
                              </p:par>
                              <p:par>
                                <p:cTn id="26" presetID="10" presetClass="entr" presetSubtype="0" fill="hold" nodeType="withEffect">
                                  <p:stCondLst>
                                    <p:cond delay="0"/>
                                  </p:stCondLst>
                                  <p:childTnLst>
                                    <p:set>
                                      <p:cBhvr>
                                        <p:cTn id="27" dur="1" fill="hold">
                                          <p:stCondLst>
                                            <p:cond delay="0"/>
                                          </p:stCondLst>
                                        </p:cTn>
                                        <p:tgtEl>
                                          <p:spTgt spid="3251"/>
                                        </p:tgtEl>
                                        <p:attrNameLst>
                                          <p:attrName>style.visibility</p:attrName>
                                        </p:attrNameLst>
                                      </p:cBhvr>
                                      <p:to>
                                        <p:strVal val="visible"/>
                                      </p:to>
                                    </p:set>
                                    <p:animEffect transition="in" filter="fade">
                                      <p:cBhvr>
                                        <p:cTn id="28" dur="1000"/>
                                        <p:tgtEl>
                                          <p:spTgt spid="3251"/>
                                        </p:tgtEl>
                                      </p:cBhvr>
                                    </p:animEffect>
                                  </p:childTnLst>
                                </p:cTn>
                              </p:par>
                              <p:par>
                                <p:cTn id="29" presetID="10" presetClass="entr" presetSubtype="0" fill="hold" nodeType="withEffect">
                                  <p:stCondLst>
                                    <p:cond delay="0"/>
                                  </p:stCondLst>
                                  <p:childTnLst>
                                    <p:set>
                                      <p:cBhvr>
                                        <p:cTn id="30" dur="1" fill="hold">
                                          <p:stCondLst>
                                            <p:cond delay="0"/>
                                          </p:stCondLst>
                                        </p:cTn>
                                        <p:tgtEl>
                                          <p:spTgt spid="3252"/>
                                        </p:tgtEl>
                                        <p:attrNameLst>
                                          <p:attrName>style.visibility</p:attrName>
                                        </p:attrNameLst>
                                      </p:cBhvr>
                                      <p:to>
                                        <p:strVal val="visible"/>
                                      </p:to>
                                    </p:set>
                                    <p:animEffect transition="in" filter="fade">
                                      <p:cBhvr>
                                        <p:cTn id="31" dur="1000"/>
                                        <p:tgtEl>
                                          <p:spTgt spid="3252"/>
                                        </p:tgtEl>
                                      </p:cBhvr>
                                    </p:animEffect>
                                  </p:childTnLst>
                                </p:cTn>
                              </p:par>
                              <p:par>
                                <p:cTn id="32" presetID="10" presetClass="entr" presetSubtype="0" fill="hold" nodeType="withEffect">
                                  <p:stCondLst>
                                    <p:cond delay="0"/>
                                  </p:stCondLst>
                                  <p:childTnLst>
                                    <p:set>
                                      <p:cBhvr>
                                        <p:cTn id="33" dur="1" fill="hold">
                                          <p:stCondLst>
                                            <p:cond delay="0"/>
                                          </p:stCondLst>
                                        </p:cTn>
                                        <p:tgtEl>
                                          <p:spTgt spid="3253"/>
                                        </p:tgtEl>
                                        <p:attrNameLst>
                                          <p:attrName>style.visibility</p:attrName>
                                        </p:attrNameLst>
                                      </p:cBhvr>
                                      <p:to>
                                        <p:strVal val="visible"/>
                                      </p:to>
                                    </p:set>
                                    <p:animEffect transition="in" filter="fade">
                                      <p:cBhvr>
                                        <p:cTn id="34" dur="1000"/>
                                        <p:tgtEl>
                                          <p:spTgt spid="3253"/>
                                        </p:tgtEl>
                                      </p:cBhvr>
                                    </p:animEffect>
                                  </p:childTnLst>
                                </p:cTn>
                              </p:par>
                              <p:par>
                                <p:cTn id="35" presetID="10" presetClass="entr" presetSubtype="0" fill="hold" nodeType="withEffect">
                                  <p:stCondLst>
                                    <p:cond delay="0"/>
                                  </p:stCondLst>
                                  <p:childTnLst>
                                    <p:set>
                                      <p:cBhvr>
                                        <p:cTn id="36" dur="1" fill="hold">
                                          <p:stCondLst>
                                            <p:cond delay="0"/>
                                          </p:stCondLst>
                                        </p:cTn>
                                        <p:tgtEl>
                                          <p:spTgt spid="3254"/>
                                        </p:tgtEl>
                                        <p:attrNameLst>
                                          <p:attrName>style.visibility</p:attrName>
                                        </p:attrNameLst>
                                      </p:cBhvr>
                                      <p:to>
                                        <p:strVal val="visible"/>
                                      </p:to>
                                    </p:set>
                                    <p:animEffect transition="in" filter="fade">
                                      <p:cBhvr>
                                        <p:cTn id="37" dur="1000"/>
                                        <p:tgtEl>
                                          <p:spTgt spid="3254"/>
                                        </p:tgtEl>
                                      </p:cBhvr>
                                    </p:animEffect>
                                  </p:childTnLst>
                                </p:cTn>
                              </p:par>
                              <p:par>
                                <p:cTn id="38" presetID="10" presetClass="entr" presetSubtype="0" fill="hold" nodeType="withEffect">
                                  <p:stCondLst>
                                    <p:cond delay="0"/>
                                  </p:stCondLst>
                                  <p:childTnLst>
                                    <p:set>
                                      <p:cBhvr>
                                        <p:cTn id="39" dur="1" fill="hold">
                                          <p:stCondLst>
                                            <p:cond delay="0"/>
                                          </p:stCondLst>
                                        </p:cTn>
                                        <p:tgtEl>
                                          <p:spTgt spid="3255"/>
                                        </p:tgtEl>
                                        <p:attrNameLst>
                                          <p:attrName>style.visibility</p:attrName>
                                        </p:attrNameLst>
                                      </p:cBhvr>
                                      <p:to>
                                        <p:strVal val="visible"/>
                                      </p:to>
                                    </p:set>
                                    <p:animEffect transition="in" filter="fade">
                                      <p:cBhvr>
                                        <p:cTn id="40" dur="1000"/>
                                        <p:tgtEl>
                                          <p:spTgt spid="3255"/>
                                        </p:tgtEl>
                                      </p:cBhvr>
                                    </p:animEffect>
                                  </p:childTnLst>
                                </p:cTn>
                              </p:par>
                              <p:par>
                                <p:cTn id="41" presetID="10" presetClass="entr" presetSubtype="0" fill="hold" nodeType="withEffect">
                                  <p:stCondLst>
                                    <p:cond delay="0"/>
                                  </p:stCondLst>
                                  <p:childTnLst>
                                    <p:set>
                                      <p:cBhvr>
                                        <p:cTn id="42" dur="1" fill="hold">
                                          <p:stCondLst>
                                            <p:cond delay="0"/>
                                          </p:stCondLst>
                                        </p:cTn>
                                        <p:tgtEl>
                                          <p:spTgt spid="3256"/>
                                        </p:tgtEl>
                                        <p:attrNameLst>
                                          <p:attrName>style.visibility</p:attrName>
                                        </p:attrNameLst>
                                      </p:cBhvr>
                                      <p:to>
                                        <p:strVal val="visible"/>
                                      </p:to>
                                    </p:set>
                                    <p:animEffect transition="in" filter="fade">
                                      <p:cBhvr>
                                        <p:cTn id="43" dur="1000"/>
                                        <p:tgtEl>
                                          <p:spTgt spid="3256"/>
                                        </p:tgtEl>
                                      </p:cBhvr>
                                    </p:animEffect>
                                  </p:childTnLst>
                                </p:cTn>
                              </p:par>
                              <p:par>
                                <p:cTn id="44" presetID="10" presetClass="entr" presetSubtype="0" fill="hold" nodeType="withEffect">
                                  <p:stCondLst>
                                    <p:cond delay="0"/>
                                  </p:stCondLst>
                                  <p:childTnLst>
                                    <p:set>
                                      <p:cBhvr>
                                        <p:cTn id="45" dur="1" fill="hold">
                                          <p:stCondLst>
                                            <p:cond delay="0"/>
                                          </p:stCondLst>
                                        </p:cTn>
                                        <p:tgtEl>
                                          <p:spTgt spid="3257"/>
                                        </p:tgtEl>
                                        <p:attrNameLst>
                                          <p:attrName>style.visibility</p:attrName>
                                        </p:attrNameLst>
                                      </p:cBhvr>
                                      <p:to>
                                        <p:strVal val="visible"/>
                                      </p:to>
                                    </p:set>
                                    <p:animEffect transition="in" filter="fade">
                                      <p:cBhvr>
                                        <p:cTn id="46" dur="1000"/>
                                        <p:tgtEl>
                                          <p:spTgt spid="3257"/>
                                        </p:tgtEl>
                                      </p:cBhvr>
                                    </p:animEffect>
                                  </p:childTnLst>
                                </p:cTn>
                              </p:par>
                              <p:par>
                                <p:cTn id="47" presetID="10" presetClass="entr" presetSubtype="0" fill="hold" nodeType="withEffect">
                                  <p:stCondLst>
                                    <p:cond delay="0"/>
                                  </p:stCondLst>
                                  <p:childTnLst>
                                    <p:set>
                                      <p:cBhvr>
                                        <p:cTn id="48" dur="1" fill="hold">
                                          <p:stCondLst>
                                            <p:cond delay="0"/>
                                          </p:stCondLst>
                                        </p:cTn>
                                        <p:tgtEl>
                                          <p:spTgt spid="3258"/>
                                        </p:tgtEl>
                                        <p:attrNameLst>
                                          <p:attrName>style.visibility</p:attrName>
                                        </p:attrNameLst>
                                      </p:cBhvr>
                                      <p:to>
                                        <p:strVal val="visible"/>
                                      </p:to>
                                    </p:set>
                                    <p:animEffect transition="in" filter="fade">
                                      <p:cBhvr>
                                        <p:cTn id="49" dur="1000"/>
                                        <p:tgtEl>
                                          <p:spTgt spid="3258"/>
                                        </p:tgtEl>
                                      </p:cBhvr>
                                    </p:animEffect>
                                  </p:childTnLst>
                                </p:cTn>
                              </p:par>
                              <p:par>
                                <p:cTn id="50" presetID="10" presetClass="entr" presetSubtype="0" fill="hold" nodeType="withEffect">
                                  <p:stCondLst>
                                    <p:cond delay="0"/>
                                  </p:stCondLst>
                                  <p:childTnLst>
                                    <p:set>
                                      <p:cBhvr>
                                        <p:cTn id="51" dur="1" fill="hold">
                                          <p:stCondLst>
                                            <p:cond delay="0"/>
                                          </p:stCondLst>
                                        </p:cTn>
                                        <p:tgtEl>
                                          <p:spTgt spid="3259"/>
                                        </p:tgtEl>
                                        <p:attrNameLst>
                                          <p:attrName>style.visibility</p:attrName>
                                        </p:attrNameLst>
                                      </p:cBhvr>
                                      <p:to>
                                        <p:strVal val="visible"/>
                                      </p:to>
                                    </p:set>
                                    <p:animEffect transition="in" filter="fade">
                                      <p:cBhvr>
                                        <p:cTn id="52" dur="1000"/>
                                        <p:tgtEl>
                                          <p:spTgt spid="3259"/>
                                        </p:tgtEl>
                                      </p:cBhvr>
                                    </p:animEffect>
                                  </p:childTnLst>
                                </p:cTn>
                              </p:par>
                              <p:par>
                                <p:cTn id="53" presetID="10" presetClass="entr" presetSubtype="0" fill="hold" nodeType="withEffect">
                                  <p:stCondLst>
                                    <p:cond delay="0"/>
                                  </p:stCondLst>
                                  <p:childTnLst>
                                    <p:set>
                                      <p:cBhvr>
                                        <p:cTn id="54" dur="1" fill="hold">
                                          <p:stCondLst>
                                            <p:cond delay="0"/>
                                          </p:stCondLst>
                                        </p:cTn>
                                        <p:tgtEl>
                                          <p:spTgt spid="3260"/>
                                        </p:tgtEl>
                                        <p:attrNameLst>
                                          <p:attrName>style.visibility</p:attrName>
                                        </p:attrNameLst>
                                      </p:cBhvr>
                                      <p:to>
                                        <p:strVal val="visible"/>
                                      </p:to>
                                    </p:set>
                                    <p:animEffect transition="in" filter="fade">
                                      <p:cBhvr>
                                        <p:cTn id="55" dur="1000"/>
                                        <p:tgtEl>
                                          <p:spTgt spid="3260"/>
                                        </p:tgtEl>
                                      </p:cBhvr>
                                    </p:animEffect>
                                  </p:childTnLst>
                                </p:cTn>
                              </p:par>
                              <p:par>
                                <p:cTn id="56" presetID="10" presetClass="entr" presetSubtype="0" fill="hold" nodeType="withEffect">
                                  <p:stCondLst>
                                    <p:cond delay="0"/>
                                  </p:stCondLst>
                                  <p:childTnLst>
                                    <p:set>
                                      <p:cBhvr>
                                        <p:cTn id="57" dur="1" fill="hold">
                                          <p:stCondLst>
                                            <p:cond delay="0"/>
                                          </p:stCondLst>
                                        </p:cTn>
                                        <p:tgtEl>
                                          <p:spTgt spid="3261"/>
                                        </p:tgtEl>
                                        <p:attrNameLst>
                                          <p:attrName>style.visibility</p:attrName>
                                        </p:attrNameLst>
                                      </p:cBhvr>
                                      <p:to>
                                        <p:strVal val="visible"/>
                                      </p:to>
                                    </p:set>
                                    <p:animEffect transition="in" filter="fade">
                                      <p:cBhvr>
                                        <p:cTn id="58" dur="1000"/>
                                        <p:tgtEl>
                                          <p:spTgt spid="3261"/>
                                        </p:tgtEl>
                                      </p:cBhvr>
                                    </p:animEffect>
                                  </p:childTnLst>
                                </p:cTn>
                              </p:par>
                              <p:par>
                                <p:cTn id="59" presetID="10" presetClass="entr" presetSubtype="0" fill="hold" nodeType="withEffect">
                                  <p:stCondLst>
                                    <p:cond delay="0"/>
                                  </p:stCondLst>
                                  <p:childTnLst>
                                    <p:set>
                                      <p:cBhvr>
                                        <p:cTn id="60" dur="1" fill="hold">
                                          <p:stCondLst>
                                            <p:cond delay="0"/>
                                          </p:stCondLst>
                                        </p:cTn>
                                        <p:tgtEl>
                                          <p:spTgt spid="3262"/>
                                        </p:tgtEl>
                                        <p:attrNameLst>
                                          <p:attrName>style.visibility</p:attrName>
                                        </p:attrNameLst>
                                      </p:cBhvr>
                                      <p:to>
                                        <p:strVal val="visible"/>
                                      </p:to>
                                    </p:set>
                                    <p:animEffect transition="in" filter="fade">
                                      <p:cBhvr>
                                        <p:cTn id="61" dur="1000"/>
                                        <p:tgtEl>
                                          <p:spTgt spid="3262"/>
                                        </p:tgtEl>
                                      </p:cBhvr>
                                    </p:animEffect>
                                  </p:childTnLst>
                                </p:cTn>
                              </p:par>
                              <p:par>
                                <p:cTn id="62" presetID="10" presetClass="entr" presetSubtype="0" fill="hold" nodeType="withEffect">
                                  <p:stCondLst>
                                    <p:cond delay="0"/>
                                  </p:stCondLst>
                                  <p:childTnLst>
                                    <p:set>
                                      <p:cBhvr>
                                        <p:cTn id="63" dur="1" fill="hold">
                                          <p:stCondLst>
                                            <p:cond delay="0"/>
                                          </p:stCondLst>
                                        </p:cTn>
                                        <p:tgtEl>
                                          <p:spTgt spid="3263"/>
                                        </p:tgtEl>
                                        <p:attrNameLst>
                                          <p:attrName>style.visibility</p:attrName>
                                        </p:attrNameLst>
                                      </p:cBhvr>
                                      <p:to>
                                        <p:strVal val="visible"/>
                                      </p:to>
                                    </p:set>
                                    <p:animEffect transition="in" filter="fade">
                                      <p:cBhvr>
                                        <p:cTn id="64" dur="1000"/>
                                        <p:tgtEl>
                                          <p:spTgt spid="3263"/>
                                        </p:tgtEl>
                                      </p:cBhvr>
                                    </p:animEffect>
                                  </p:childTnLst>
                                </p:cTn>
                              </p:par>
                              <p:par>
                                <p:cTn id="65" presetID="10" presetClass="entr" presetSubtype="0" fill="hold" nodeType="withEffect">
                                  <p:stCondLst>
                                    <p:cond delay="0"/>
                                  </p:stCondLst>
                                  <p:childTnLst>
                                    <p:set>
                                      <p:cBhvr>
                                        <p:cTn id="66" dur="1" fill="hold">
                                          <p:stCondLst>
                                            <p:cond delay="0"/>
                                          </p:stCondLst>
                                        </p:cTn>
                                        <p:tgtEl>
                                          <p:spTgt spid="3264"/>
                                        </p:tgtEl>
                                        <p:attrNameLst>
                                          <p:attrName>style.visibility</p:attrName>
                                        </p:attrNameLst>
                                      </p:cBhvr>
                                      <p:to>
                                        <p:strVal val="visible"/>
                                      </p:to>
                                    </p:set>
                                    <p:animEffect transition="in" filter="fade">
                                      <p:cBhvr>
                                        <p:cTn id="67" dur="1000"/>
                                        <p:tgtEl>
                                          <p:spTgt spid="3264"/>
                                        </p:tgtEl>
                                      </p:cBhvr>
                                    </p:animEffect>
                                  </p:childTnLst>
                                </p:cTn>
                              </p:par>
                              <p:par>
                                <p:cTn id="68" presetID="10" presetClass="entr" presetSubtype="0" fill="hold" nodeType="withEffect">
                                  <p:stCondLst>
                                    <p:cond delay="0"/>
                                  </p:stCondLst>
                                  <p:childTnLst>
                                    <p:set>
                                      <p:cBhvr>
                                        <p:cTn id="69" dur="1" fill="hold">
                                          <p:stCondLst>
                                            <p:cond delay="0"/>
                                          </p:stCondLst>
                                        </p:cTn>
                                        <p:tgtEl>
                                          <p:spTgt spid="3267"/>
                                        </p:tgtEl>
                                        <p:attrNameLst>
                                          <p:attrName>style.visibility</p:attrName>
                                        </p:attrNameLst>
                                      </p:cBhvr>
                                      <p:to>
                                        <p:strVal val="visible"/>
                                      </p:to>
                                    </p:set>
                                    <p:animEffect transition="in" filter="fade">
                                      <p:cBhvr>
                                        <p:cTn id="70" dur="1000"/>
                                        <p:tgtEl>
                                          <p:spTgt spid="3267"/>
                                        </p:tgtEl>
                                      </p:cBhvr>
                                    </p:animEffect>
                                  </p:childTnLst>
                                </p:cTn>
                              </p:par>
                              <p:par>
                                <p:cTn id="71" presetID="10" presetClass="entr" presetSubtype="0" fill="hold" nodeType="withEffect">
                                  <p:stCondLst>
                                    <p:cond delay="0"/>
                                  </p:stCondLst>
                                  <p:childTnLst>
                                    <p:set>
                                      <p:cBhvr>
                                        <p:cTn id="72" dur="1" fill="hold">
                                          <p:stCondLst>
                                            <p:cond delay="0"/>
                                          </p:stCondLst>
                                        </p:cTn>
                                        <p:tgtEl>
                                          <p:spTgt spid="3270"/>
                                        </p:tgtEl>
                                        <p:attrNameLst>
                                          <p:attrName>style.visibility</p:attrName>
                                        </p:attrNameLst>
                                      </p:cBhvr>
                                      <p:to>
                                        <p:strVal val="visible"/>
                                      </p:to>
                                    </p:set>
                                    <p:animEffect transition="in" filter="fade">
                                      <p:cBhvr>
                                        <p:cTn id="73" dur="1000"/>
                                        <p:tgtEl>
                                          <p:spTgt spid="3270"/>
                                        </p:tgtEl>
                                      </p:cBhvr>
                                    </p:animEffect>
                                  </p:childTnLst>
                                </p:cTn>
                              </p:par>
                              <p:par>
                                <p:cTn id="74" presetID="10" presetClass="entr" presetSubtype="0" fill="hold" nodeType="withEffect">
                                  <p:stCondLst>
                                    <p:cond delay="0"/>
                                  </p:stCondLst>
                                  <p:childTnLst>
                                    <p:set>
                                      <p:cBhvr>
                                        <p:cTn id="75" dur="1" fill="hold">
                                          <p:stCondLst>
                                            <p:cond delay="0"/>
                                          </p:stCondLst>
                                        </p:cTn>
                                        <p:tgtEl>
                                          <p:spTgt spid="3273"/>
                                        </p:tgtEl>
                                        <p:attrNameLst>
                                          <p:attrName>style.visibility</p:attrName>
                                        </p:attrNameLst>
                                      </p:cBhvr>
                                      <p:to>
                                        <p:strVal val="visible"/>
                                      </p:to>
                                    </p:set>
                                    <p:animEffect transition="in" filter="fade">
                                      <p:cBhvr>
                                        <p:cTn id="76" dur="1000"/>
                                        <p:tgtEl>
                                          <p:spTgt spid="3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83"/>
        <p:cNvGrpSpPr/>
        <p:nvPr/>
      </p:nvGrpSpPr>
      <p:grpSpPr>
        <a:xfrm>
          <a:off x="0" y="0"/>
          <a:ext cx="0" cy="0"/>
          <a:chOff x="0" y="0"/>
          <a:chExt cx="0" cy="0"/>
        </a:xfrm>
      </p:grpSpPr>
      <p:sp>
        <p:nvSpPr>
          <p:cNvPr id="3284" name="Google Shape;3284;p112"/>
          <p:cNvSpPr txBox="1">
            <a:spLocks noGrp="1"/>
          </p:cNvSpPr>
          <p:nvPr>
            <p:ph type="ctrTitle"/>
          </p:nvPr>
        </p:nvSpPr>
        <p:spPr>
          <a:xfrm>
            <a:off x="2083650" y="1236925"/>
            <a:ext cx="4976700" cy="8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Thanks!</a:t>
            </a:r>
            <a:endParaRPr/>
          </a:p>
        </p:txBody>
      </p:sp>
      <p:sp>
        <p:nvSpPr>
          <p:cNvPr id="3285" name="Google Shape;3285;p112"/>
          <p:cNvSpPr txBox="1">
            <a:spLocks noGrp="1"/>
          </p:cNvSpPr>
          <p:nvPr>
            <p:ph type="subTitle" idx="1"/>
          </p:nvPr>
        </p:nvSpPr>
        <p:spPr>
          <a:xfrm>
            <a:off x="2917350" y="1920450"/>
            <a:ext cx="3309300" cy="10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r>
              <a:rPr lang="en" sz="1400"/>
              <a:t>youremail@freepik.com </a:t>
            </a:r>
            <a:endParaRPr sz="1400"/>
          </a:p>
          <a:p>
            <a:pPr marL="0" lvl="0" indent="0" algn="ctr" rtl="0">
              <a:spcBef>
                <a:spcPts val="0"/>
              </a:spcBef>
              <a:spcAft>
                <a:spcPts val="0"/>
              </a:spcAft>
              <a:buClr>
                <a:schemeClr val="dk1"/>
              </a:buClr>
              <a:buSzPts val="1100"/>
              <a:buFont typeface="Arial"/>
              <a:buNone/>
            </a:pPr>
            <a:r>
              <a:rPr lang="en" sz="1400"/>
              <a:t>+91  620 421 838 </a:t>
            </a:r>
            <a:endParaRPr sz="1400"/>
          </a:p>
          <a:p>
            <a:pPr marL="0" lvl="0" indent="0" algn="ctr" rtl="0">
              <a:spcBef>
                <a:spcPts val="0"/>
              </a:spcBef>
              <a:spcAft>
                <a:spcPts val="0"/>
              </a:spcAft>
              <a:buNone/>
            </a:pPr>
            <a:r>
              <a:rPr lang="en" sz="1400"/>
              <a:t>yourcompany.com</a:t>
            </a:r>
            <a:endParaRPr/>
          </a:p>
        </p:txBody>
      </p:sp>
      <p:sp>
        <p:nvSpPr>
          <p:cNvPr id="3286" name="Google Shape;3286;p112"/>
          <p:cNvSpPr txBox="1"/>
          <p:nvPr/>
        </p:nvSpPr>
        <p:spPr>
          <a:xfrm>
            <a:off x="3403950" y="4306609"/>
            <a:ext cx="2473500" cy="338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2"/>
                </a:solidFill>
                <a:latin typeface="Fira Sans"/>
                <a:ea typeface="Fira Sans"/>
                <a:cs typeface="Fira Sans"/>
                <a:sym typeface="Fira Sans"/>
              </a:rPr>
              <a:t>Please keep this slide for attribution.</a:t>
            </a:r>
            <a:endParaRPr sz="1000">
              <a:solidFill>
                <a:schemeClr val="dk2"/>
              </a:solidFill>
              <a:latin typeface="Fira Sans"/>
              <a:ea typeface="Fira Sans"/>
              <a:cs typeface="Fira Sans"/>
              <a:sym typeface="Fira Sans"/>
            </a:endParaRPr>
          </a:p>
        </p:txBody>
      </p:sp>
      <p:grpSp>
        <p:nvGrpSpPr>
          <p:cNvPr id="3287" name="Google Shape;3287;p112"/>
          <p:cNvGrpSpPr/>
          <p:nvPr/>
        </p:nvGrpSpPr>
        <p:grpSpPr>
          <a:xfrm>
            <a:off x="3468134" y="3016587"/>
            <a:ext cx="2207731" cy="729871"/>
            <a:chOff x="3468129" y="3160888"/>
            <a:chExt cx="2207731" cy="729871"/>
          </a:xfrm>
        </p:grpSpPr>
        <p:grpSp>
          <p:nvGrpSpPr>
            <p:cNvPr id="3288" name="Google Shape;3288;p112"/>
            <p:cNvGrpSpPr/>
            <p:nvPr/>
          </p:nvGrpSpPr>
          <p:grpSpPr>
            <a:xfrm>
              <a:off x="3468129" y="3160888"/>
              <a:ext cx="729871" cy="729871"/>
              <a:chOff x="3468129" y="3160888"/>
              <a:chExt cx="729871" cy="729871"/>
            </a:xfrm>
          </p:grpSpPr>
          <p:grpSp>
            <p:nvGrpSpPr>
              <p:cNvPr id="3289" name="Google Shape;3289;p112"/>
              <p:cNvGrpSpPr/>
              <p:nvPr/>
            </p:nvGrpSpPr>
            <p:grpSpPr>
              <a:xfrm rot="8100000">
                <a:off x="3570082" y="3272709"/>
                <a:ext cx="525964" cy="506229"/>
                <a:chOff x="3653113" y="1123801"/>
                <a:chExt cx="2022364" cy="1946483"/>
              </a:xfrm>
            </p:grpSpPr>
            <p:sp>
              <p:nvSpPr>
                <p:cNvPr id="3290" name="Google Shape;3290;p112"/>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2"/>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2" name="Google Shape;3292;p112"/>
              <p:cNvSpPr/>
              <p:nvPr/>
            </p:nvSpPr>
            <p:spPr>
              <a:xfrm>
                <a:off x="3739997" y="3405294"/>
                <a:ext cx="186123" cy="267953"/>
              </a:xfrm>
              <a:custGeom>
                <a:avLst/>
                <a:gdLst/>
                <a:ahLst/>
                <a:cxnLst/>
                <a:rect l="l" t="t" r="r" b="b"/>
                <a:pathLst>
                  <a:path w="7151" h="10295" extrusionOk="0">
                    <a:moveTo>
                      <a:pt x="6007" y="0"/>
                    </a:moveTo>
                    <a:cubicBezTo>
                      <a:pt x="3952" y="0"/>
                      <a:pt x="2003" y="1664"/>
                      <a:pt x="2003" y="3719"/>
                    </a:cubicBezTo>
                    <a:lnTo>
                      <a:pt x="2003" y="4008"/>
                    </a:lnTo>
                    <a:lnTo>
                      <a:pt x="1" y="4008"/>
                    </a:lnTo>
                    <a:lnTo>
                      <a:pt x="1" y="6010"/>
                    </a:lnTo>
                    <a:lnTo>
                      <a:pt x="2003" y="6010"/>
                    </a:lnTo>
                    <a:lnTo>
                      <a:pt x="2003" y="9894"/>
                    </a:lnTo>
                    <a:cubicBezTo>
                      <a:pt x="2643" y="10133"/>
                      <a:pt x="3318" y="10267"/>
                      <a:pt x="4005" y="10295"/>
                    </a:cubicBezTo>
                    <a:lnTo>
                      <a:pt x="4005" y="6010"/>
                    </a:lnTo>
                    <a:lnTo>
                      <a:pt x="7150" y="6010"/>
                    </a:lnTo>
                    <a:lnTo>
                      <a:pt x="7150" y="4008"/>
                    </a:lnTo>
                    <a:lnTo>
                      <a:pt x="4005" y="4008"/>
                    </a:lnTo>
                    <a:lnTo>
                      <a:pt x="4005" y="3719"/>
                    </a:lnTo>
                    <a:cubicBezTo>
                      <a:pt x="4005" y="2614"/>
                      <a:pt x="4898" y="2006"/>
                      <a:pt x="6007" y="2006"/>
                    </a:cubicBezTo>
                    <a:lnTo>
                      <a:pt x="7150" y="2006"/>
                    </a:lnTo>
                    <a:lnTo>
                      <a:pt x="7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112"/>
            <p:cNvGrpSpPr/>
            <p:nvPr/>
          </p:nvGrpSpPr>
          <p:grpSpPr>
            <a:xfrm>
              <a:off x="4967179" y="3175179"/>
              <a:ext cx="708681" cy="701450"/>
              <a:chOff x="4967179" y="3175179"/>
              <a:chExt cx="708681" cy="701450"/>
            </a:xfrm>
          </p:grpSpPr>
          <p:grpSp>
            <p:nvGrpSpPr>
              <p:cNvPr id="3294" name="Google Shape;3294;p112"/>
              <p:cNvGrpSpPr/>
              <p:nvPr/>
            </p:nvGrpSpPr>
            <p:grpSpPr>
              <a:xfrm rot="-9000881">
                <a:off x="5058495" y="3272749"/>
                <a:ext cx="526048" cy="506311"/>
                <a:chOff x="3653113" y="1123801"/>
                <a:chExt cx="2022364" cy="1946483"/>
              </a:xfrm>
            </p:grpSpPr>
            <p:sp>
              <p:nvSpPr>
                <p:cNvPr id="3295" name="Google Shape;3295;p112"/>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2"/>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112"/>
              <p:cNvGrpSpPr/>
              <p:nvPr/>
            </p:nvGrpSpPr>
            <p:grpSpPr>
              <a:xfrm>
                <a:off x="5216875" y="3449539"/>
                <a:ext cx="209287" cy="179486"/>
                <a:chOff x="3933688" y="4701226"/>
                <a:chExt cx="209287" cy="179486"/>
              </a:xfrm>
            </p:grpSpPr>
            <p:sp>
              <p:nvSpPr>
                <p:cNvPr id="3298" name="Google Shape;3298;p112"/>
                <p:cNvSpPr/>
                <p:nvPr/>
              </p:nvSpPr>
              <p:spPr>
                <a:xfrm>
                  <a:off x="3948706" y="4768325"/>
                  <a:ext cx="38026" cy="112387"/>
                </a:xfrm>
                <a:custGeom>
                  <a:avLst/>
                  <a:gdLst/>
                  <a:ahLst/>
                  <a:cxnLst/>
                  <a:rect l="l" t="t" r="r" b="b"/>
                  <a:pathLst>
                    <a:path w="1461" h="4318" extrusionOk="0">
                      <a:moveTo>
                        <a:pt x="60" y="0"/>
                      </a:moveTo>
                      <a:cubicBezTo>
                        <a:pt x="29" y="0"/>
                        <a:pt x="0" y="25"/>
                        <a:pt x="0" y="57"/>
                      </a:cubicBezTo>
                      <a:lnTo>
                        <a:pt x="0" y="4261"/>
                      </a:lnTo>
                      <a:cubicBezTo>
                        <a:pt x="0" y="4293"/>
                        <a:pt x="29" y="4318"/>
                        <a:pt x="60" y="4318"/>
                      </a:cubicBezTo>
                      <a:lnTo>
                        <a:pt x="1404" y="4318"/>
                      </a:lnTo>
                      <a:cubicBezTo>
                        <a:pt x="1436" y="4318"/>
                        <a:pt x="1461" y="4293"/>
                        <a:pt x="1461" y="4261"/>
                      </a:cubicBezTo>
                      <a:lnTo>
                        <a:pt x="1461" y="57"/>
                      </a:lnTo>
                      <a:cubicBezTo>
                        <a:pt x="1461" y="25"/>
                        <a:pt x="1436" y="0"/>
                        <a:pt x="1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2"/>
                <p:cNvSpPr/>
                <p:nvPr/>
              </p:nvSpPr>
              <p:spPr>
                <a:xfrm>
                  <a:off x="3933688" y="4701226"/>
                  <a:ext cx="53044" cy="45522"/>
                </a:xfrm>
                <a:custGeom>
                  <a:avLst/>
                  <a:gdLst/>
                  <a:ahLst/>
                  <a:cxnLst/>
                  <a:rect l="l" t="t" r="r" b="b"/>
                  <a:pathLst>
                    <a:path w="2038" h="1749" extrusionOk="0">
                      <a:moveTo>
                        <a:pt x="1160" y="1"/>
                      </a:moveTo>
                      <a:cubicBezTo>
                        <a:pt x="946" y="1"/>
                        <a:pt x="727" y="81"/>
                        <a:pt x="549" y="260"/>
                      </a:cubicBezTo>
                      <a:cubicBezTo>
                        <a:pt x="0" y="809"/>
                        <a:pt x="387" y="1748"/>
                        <a:pt x="1165" y="1748"/>
                      </a:cubicBezTo>
                      <a:cubicBezTo>
                        <a:pt x="1647" y="1748"/>
                        <a:pt x="2038" y="1358"/>
                        <a:pt x="2038" y="876"/>
                      </a:cubicBezTo>
                      <a:cubicBezTo>
                        <a:pt x="2038" y="350"/>
                        <a:pt x="1608" y="1"/>
                        <a:pt x="1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2"/>
                <p:cNvSpPr/>
                <p:nvPr/>
              </p:nvSpPr>
              <p:spPr>
                <a:xfrm>
                  <a:off x="4023170" y="4768221"/>
                  <a:ext cx="119805" cy="112491"/>
                </a:xfrm>
                <a:custGeom>
                  <a:avLst/>
                  <a:gdLst/>
                  <a:ahLst/>
                  <a:cxnLst/>
                  <a:rect l="l" t="t" r="r" b="b"/>
                  <a:pathLst>
                    <a:path w="4603" h="4322" extrusionOk="0">
                      <a:moveTo>
                        <a:pt x="70" y="1"/>
                      </a:moveTo>
                      <a:cubicBezTo>
                        <a:pt x="32" y="1"/>
                        <a:pt x="0" y="33"/>
                        <a:pt x="0" y="71"/>
                      </a:cubicBezTo>
                      <a:lnTo>
                        <a:pt x="0" y="4255"/>
                      </a:lnTo>
                      <a:cubicBezTo>
                        <a:pt x="0" y="4290"/>
                        <a:pt x="32" y="4322"/>
                        <a:pt x="70" y="4322"/>
                      </a:cubicBezTo>
                      <a:lnTo>
                        <a:pt x="1390" y="4322"/>
                      </a:lnTo>
                      <a:cubicBezTo>
                        <a:pt x="1429" y="4322"/>
                        <a:pt x="1460" y="4290"/>
                        <a:pt x="1460" y="4255"/>
                      </a:cubicBezTo>
                      <a:lnTo>
                        <a:pt x="1460" y="2766"/>
                      </a:lnTo>
                      <a:cubicBezTo>
                        <a:pt x="1460" y="2281"/>
                        <a:pt x="1569" y="1461"/>
                        <a:pt x="2301" y="1461"/>
                      </a:cubicBezTo>
                      <a:cubicBezTo>
                        <a:pt x="3036" y="1461"/>
                        <a:pt x="3146" y="2281"/>
                        <a:pt x="3146" y="2766"/>
                      </a:cubicBezTo>
                      <a:lnTo>
                        <a:pt x="3146" y="4255"/>
                      </a:lnTo>
                      <a:cubicBezTo>
                        <a:pt x="3146" y="4290"/>
                        <a:pt x="3177" y="4322"/>
                        <a:pt x="3216" y="4322"/>
                      </a:cubicBezTo>
                      <a:lnTo>
                        <a:pt x="4535" y="4322"/>
                      </a:lnTo>
                      <a:cubicBezTo>
                        <a:pt x="4574" y="4322"/>
                        <a:pt x="4602" y="4290"/>
                        <a:pt x="4602" y="4255"/>
                      </a:cubicBezTo>
                      <a:lnTo>
                        <a:pt x="4602" y="2306"/>
                      </a:lnTo>
                      <a:cubicBezTo>
                        <a:pt x="4602" y="1707"/>
                        <a:pt x="4433" y="1151"/>
                        <a:pt x="4127" y="743"/>
                      </a:cubicBezTo>
                      <a:cubicBezTo>
                        <a:pt x="3761" y="258"/>
                        <a:pt x="3230" y="4"/>
                        <a:pt x="2586" y="4"/>
                      </a:cubicBezTo>
                      <a:cubicBezTo>
                        <a:pt x="2581" y="4"/>
                        <a:pt x="2575" y="4"/>
                        <a:pt x="2569" y="4"/>
                      </a:cubicBezTo>
                      <a:cubicBezTo>
                        <a:pt x="2107" y="4"/>
                        <a:pt x="1656" y="148"/>
                        <a:pt x="1277" y="413"/>
                      </a:cubicBezTo>
                      <a:cubicBezTo>
                        <a:pt x="1265" y="420"/>
                        <a:pt x="1253" y="423"/>
                        <a:pt x="1240" y="423"/>
                      </a:cubicBezTo>
                      <a:cubicBezTo>
                        <a:pt x="1205" y="423"/>
                        <a:pt x="1172" y="396"/>
                        <a:pt x="1172" y="356"/>
                      </a:cubicBezTo>
                      <a:lnTo>
                        <a:pt x="1172" y="71"/>
                      </a:lnTo>
                      <a:cubicBezTo>
                        <a:pt x="1172" y="33"/>
                        <a:pt x="1140" y="1"/>
                        <a:pt x="1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1" name="Google Shape;3301;p112"/>
            <p:cNvGrpSpPr/>
            <p:nvPr/>
          </p:nvGrpSpPr>
          <p:grpSpPr>
            <a:xfrm>
              <a:off x="4298559" y="3272629"/>
              <a:ext cx="526017" cy="506280"/>
              <a:chOff x="4298559" y="3272629"/>
              <a:chExt cx="526017" cy="506280"/>
            </a:xfrm>
          </p:grpSpPr>
          <p:grpSp>
            <p:nvGrpSpPr>
              <p:cNvPr id="3302" name="Google Shape;3302;p112"/>
              <p:cNvGrpSpPr/>
              <p:nvPr/>
            </p:nvGrpSpPr>
            <p:grpSpPr>
              <a:xfrm rot="10800000">
                <a:off x="4298559" y="3272629"/>
                <a:ext cx="526017" cy="506280"/>
                <a:chOff x="3653113" y="1123801"/>
                <a:chExt cx="2022364" cy="1946483"/>
              </a:xfrm>
            </p:grpSpPr>
            <p:sp>
              <p:nvSpPr>
                <p:cNvPr id="3303" name="Google Shape;3303;p112"/>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2"/>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112"/>
              <p:cNvGrpSpPr/>
              <p:nvPr/>
            </p:nvGrpSpPr>
            <p:grpSpPr>
              <a:xfrm>
                <a:off x="4471847" y="3442782"/>
                <a:ext cx="200314" cy="200297"/>
                <a:chOff x="935197" y="1793977"/>
                <a:chExt cx="256451" cy="256430"/>
              </a:xfrm>
            </p:grpSpPr>
            <p:sp>
              <p:nvSpPr>
                <p:cNvPr id="3306" name="Google Shape;3306;p11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11"/>
        <p:cNvGrpSpPr/>
        <p:nvPr/>
      </p:nvGrpSpPr>
      <p:grpSpPr>
        <a:xfrm>
          <a:off x="0" y="0"/>
          <a:ext cx="0" cy="0"/>
          <a:chOff x="0" y="0"/>
          <a:chExt cx="0" cy="0"/>
        </a:xfrm>
      </p:grpSpPr>
      <p:sp>
        <p:nvSpPr>
          <p:cNvPr id="3312" name="Google Shape;3312;p113"/>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Alternative Resources</a:t>
            </a:r>
            <a:endParaRPr/>
          </a:p>
        </p:txBody>
      </p:sp>
      <p:sp>
        <p:nvSpPr>
          <p:cNvPr id="3313" name="Google Shape;3313;p113"/>
          <p:cNvSpPr/>
          <p:nvPr/>
        </p:nvSpPr>
        <p:spPr>
          <a:xfrm>
            <a:off x="7660400" y="4016553"/>
            <a:ext cx="216832" cy="395564"/>
          </a:xfrm>
          <a:custGeom>
            <a:avLst/>
            <a:gdLst/>
            <a:ahLst/>
            <a:cxnLst/>
            <a:rect l="l" t="t" r="r" b="b"/>
            <a:pathLst>
              <a:path w="4109" h="7496" extrusionOk="0">
                <a:moveTo>
                  <a:pt x="2052" y="1"/>
                </a:moveTo>
                <a:lnTo>
                  <a:pt x="0" y="7495"/>
                </a:lnTo>
                <a:lnTo>
                  <a:pt x="4109" y="7495"/>
                </a:lnTo>
                <a:lnTo>
                  <a:pt x="20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3"/>
          <p:cNvSpPr/>
          <p:nvPr/>
        </p:nvSpPr>
        <p:spPr>
          <a:xfrm>
            <a:off x="7657661" y="4016553"/>
            <a:ext cx="108337" cy="395564"/>
          </a:xfrm>
          <a:custGeom>
            <a:avLst/>
            <a:gdLst/>
            <a:ahLst/>
            <a:cxnLst/>
            <a:rect l="l" t="t" r="r" b="b"/>
            <a:pathLst>
              <a:path w="2053" h="7496" extrusionOk="0">
                <a:moveTo>
                  <a:pt x="2052" y="1"/>
                </a:moveTo>
                <a:lnTo>
                  <a:pt x="0" y="7495"/>
                </a:lnTo>
                <a:lnTo>
                  <a:pt x="0" y="7495"/>
                </a:lnTo>
                <a:lnTo>
                  <a:pt x="2052" y="6401"/>
                </a:lnTo>
                <a:lnTo>
                  <a:pt x="20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3"/>
          <p:cNvSpPr/>
          <p:nvPr/>
        </p:nvSpPr>
        <p:spPr>
          <a:xfrm>
            <a:off x="7660400" y="4354274"/>
            <a:ext cx="216832" cy="57836"/>
          </a:xfrm>
          <a:custGeom>
            <a:avLst/>
            <a:gdLst/>
            <a:ahLst/>
            <a:cxnLst/>
            <a:rect l="l" t="t" r="r" b="b"/>
            <a:pathLst>
              <a:path w="4109" h="1096" extrusionOk="0">
                <a:moveTo>
                  <a:pt x="2052" y="1"/>
                </a:moveTo>
                <a:lnTo>
                  <a:pt x="0" y="1095"/>
                </a:lnTo>
                <a:lnTo>
                  <a:pt x="4109" y="1095"/>
                </a:lnTo>
                <a:lnTo>
                  <a:pt x="20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3"/>
          <p:cNvSpPr/>
          <p:nvPr/>
        </p:nvSpPr>
        <p:spPr>
          <a:xfrm>
            <a:off x="7835968" y="4185097"/>
            <a:ext cx="216832" cy="227017"/>
          </a:xfrm>
          <a:custGeom>
            <a:avLst/>
            <a:gdLst/>
            <a:ahLst/>
            <a:cxnLst/>
            <a:rect l="l" t="t" r="r" b="b"/>
            <a:pathLst>
              <a:path w="4109" h="4302" extrusionOk="0">
                <a:moveTo>
                  <a:pt x="2052" y="0"/>
                </a:moveTo>
                <a:lnTo>
                  <a:pt x="0" y="4301"/>
                </a:lnTo>
                <a:lnTo>
                  <a:pt x="4108" y="4301"/>
                </a:lnTo>
                <a:lnTo>
                  <a:pt x="20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3"/>
          <p:cNvSpPr/>
          <p:nvPr/>
        </p:nvSpPr>
        <p:spPr>
          <a:xfrm>
            <a:off x="7833229" y="4185097"/>
            <a:ext cx="108337" cy="227017"/>
          </a:xfrm>
          <a:custGeom>
            <a:avLst/>
            <a:gdLst/>
            <a:ahLst/>
            <a:cxnLst/>
            <a:rect l="l" t="t" r="r" b="b"/>
            <a:pathLst>
              <a:path w="2053" h="4302" extrusionOk="0">
                <a:moveTo>
                  <a:pt x="2052" y="0"/>
                </a:moveTo>
                <a:lnTo>
                  <a:pt x="0" y="4301"/>
                </a:lnTo>
                <a:lnTo>
                  <a:pt x="2052" y="3486"/>
                </a:lnTo>
                <a:lnTo>
                  <a:pt x="2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3"/>
          <p:cNvSpPr/>
          <p:nvPr/>
        </p:nvSpPr>
        <p:spPr>
          <a:xfrm>
            <a:off x="7835968" y="4368996"/>
            <a:ext cx="216832" cy="43113"/>
          </a:xfrm>
          <a:custGeom>
            <a:avLst/>
            <a:gdLst/>
            <a:ahLst/>
            <a:cxnLst/>
            <a:rect l="l" t="t" r="r" b="b"/>
            <a:pathLst>
              <a:path w="4109" h="817" extrusionOk="0">
                <a:moveTo>
                  <a:pt x="2052" y="1"/>
                </a:moveTo>
                <a:lnTo>
                  <a:pt x="0" y="816"/>
                </a:lnTo>
                <a:lnTo>
                  <a:pt x="4108" y="816"/>
                </a:lnTo>
                <a:lnTo>
                  <a:pt x="20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3"/>
          <p:cNvSpPr/>
          <p:nvPr/>
        </p:nvSpPr>
        <p:spPr>
          <a:xfrm>
            <a:off x="8186840" y="4122091"/>
            <a:ext cx="216832" cy="290024"/>
          </a:xfrm>
          <a:custGeom>
            <a:avLst/>
            <a:gdLst/>
            <a:ahLst/>
            <a:cxnLst/>
            <a:rect l="l" t="t" r="r" b="b"/>
            <a:pathLst>
              <a:path w="4109" h="5496" extrusionOk="0">
                <a:moveTo>
                  <a:pt x="2057" y="1"/>
                </a:moveTo>
                <a:lnTo>
                  <a:pt x="0" y="5495"/>
                </a:lnTo>
                <a:lnTo>
                  <a:pt x="4109" y="5495"/>
                </a:lnTo>
                <a:lnTo>
                  <a:pt x="2057" y="1"/>
                </a:lnTo>
                <a:close/>
              </a:path>
            </a:pathLst>
          </a:custGeom>
          <a:solidFill>
            <a:srgbClr val="3C7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3"/>
          <p:cNvSpPr/>
          <p:nvPr/>
        </p:nvSpPr>
        <p:spPr>
          <a:xfrm>
            <a:off x="8184101" y="4122091"/>
            <a:ext cx="108548" cy="290024"/>
          </a:xfrm>
          <a:custGeom>
            <a:avLst/>
            <a:gdLst/>
            <a:ahLst/>
            <a:cxnLst/>
            <a:rect l="l" t="t" r="r" b="b"/>
            <a:pathLst>
              <a:path w="2057" h="5496" extrusionOk="0">
                <a:moveTo>
                  <a:pt x="2057" y="1"/>
                </a:moveTo>
                <a:lnTo>
                  <a:pt x="0" y="5495"/>
                </a:lnTo>
                <a:lnTo>
                  <a:pt x="0" y="5495"/>
                </a:lnTo>
                <a:lnTo>
                  <a:pt x="2057" y="4637"/>
                </a:lnTo>
                <a:lnTo>
                  <a:pt x="20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3"/>
          <p:cNvSpPr/>
          <p:nvPr/>
        </p:nvSpPr>
        <p:spPr>
          <a:xfrm>
            <a:off x="8186840" y="4366727"/>
            <a:ext cx="216832" cy="45382"/>
          </a:xfrm>
          <a:custGeom>
            <a:avLst/>
            <a:gdLst/>
            <a:ahLst/>
            <a:cxnLst/>
            <a:rect l="l" t="t" r="r" b="b"/>
            <a:pathLst>
              <a:path w="4109" h="860" extrusionOk="0">
                <a:moveTo>
                  <a:pt x="2057" y="1"/>
                </a:moveTo>
                <a:lnTo>
                  <a:pt x="0" y="859"/>
                </a:lnTo>
                <a:lnTo>
                  <a:pt x="4109" y="859"/>
                </a:lnTo>
                <a:lnTo>
                  <a:pt x="2057" y="1"/>
                </a:lnTo>
                <a:close/>
              </a:path>
            </a:pathLst>
          </a:custGeom>
          <a:solidFill>
            <a:srgbClr val="3C7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3"/>
          <p:cNvSpPr/>
          <p:nvPr/>
        </p:nvSpPr>
        <p:spPr>
          <a:xfrm>
            <a:off x="8011536" y="3956502"/>
            <a:ext cx="216568" cy="455616"/>
          </a:xfrm>
          <a:custGeom>
            <a:avLst/>
            <a:gdLst/>
            <a:ahLst/>
            <a:cxnLst/>
            <a:rect l="l" t="t" r="r" b="b"/>
            <a:pathLst>
              <a:path w="4104" h="8634" extrusionOk="0">
                <a:moveTo>
                  <a:pt x="2052" y="1"/>
                </a:moveTo>
                <a:lnTo>
                  <a:pt x="0" y="8633"/>
                </a:lnTo>
                <a:lnTo>
                  <a:pt x="4104" y="8633"/>
                </a:lnTo>
                <a:lnTo>
                  <a:pt x="20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3"/>
          <p:cNvSpPr/>
          <p:nvPr/>
        </p:nvSpPr>
        <p:spPr>
          <a:xfrm>
            <a:off x="8008797" y="3956502"/>
            <a:ext cx="108284" cy="455616"/>
          </a:xfrm>
          <a:custGeom>
            <a:avLst/>
            <a:gdLst/>
            <a:ahLst/>
            <a:cxnLst/>
            <a:rect l="l" t="t" r="r" b="b"/>
            <a:pathLst>
              <a:path w="2052" h="8634" extrusionOk="0">
                <a:moveTo>
                  <a:pt x="2052" y="1"/>
                </a:moveTo>
                <a:lnTo>
                  <a:pt x="0" y="8633"/>
                </a:lnTo>
                <a:lnTo>
                  <a:pt x="2052" y="7539"/>
                </a:lnTo>
                <a:lnTo>
                  <a:pt x="20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3"/>
          <p:cNvSpPr/>
          <p:nvPr/>
        </p:nvSpPr>
        <p:spPr>
          <a:xfrm>
            <a:off x="8011536" y="4354274"/>
            <a:ext cx="216568" cy="57836"/>
          </a:xfrm>
          <a:custGeom>
            <a:avLst/>
            <a:gdLst/>
            <a:ahLst/>
            <a:cxnLst/>
            <a:rect l="l" t="t" r="r" b="b"/>
            <a:pathLst>
              <a:path w="4104" h="1096" extrusionOk="0">
                <a:moveTo>
                  <a:pt x="2052" y="1"/>
                </a:moveTo>
                <a:lnTo>
                  <a:pt x="0" y="1095"/>
                </a:lnTo>
                <a:lnTo>
                  <a:pt x="4104" y="1095"/>
                </a:lnTo>
                <a:lnTo>
                  <a:pt x="20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5" name="Google Shape;3325;p113"/>
          <p:cNvGrpSpPr/>
          <p:nvPr/>
        </p:nvGrpSpPr>
        <p:grpSpPr>
          <a:xfrm>
            <a:off x="704398" y="3816568"/>
            <a:ext cx="449031" cy="595555"/>
            <a:chOff x="-829196" y="1395941"/>
            <a:chExt cx="357481" cy="474131"/>
          </a:xfrm>
        </p:grpSpPr>
        <p:sp>
          <p:nvSpPr>
            <p:cNvPr id="3326" name="Google Shape;3326;p113"/>
            <p:cNvSpPr/>
            <p:nvPr/>
          </p:nvSpPr>
          <p:spPr>
            <a:xfrm>
              <a:off x="-817136" y="1405705"/>
              <a:ext cx="326018" cy="419759"/>
            </a:xfrm>
            <a:custGeom>
              <a:avLst/>
              <a:gdLst/>
              <a:ahLst/>
              <a:cxnLst/>
              <a:rect l="l" t="t" r="r" b="b"/>
              <a:pathLst>
                <a:path w="5109" h="6578" extrusionOk="0">
                  <a:moveTo>
                    <a:pt x="3142" y="0"/>
                  </a:moveTo>
                  <a:lnTo>
                    <a:pt x="0" y="1730"/>
                  </a:lnTo>
                  <a:lnTo>
                    <a:pt x="1876" y="2769"/>
                  </a:lnTo>
                  <a:lnTo>
                    <a:pt x="3954" y="6461"/>
                  </a:lnTo>
                  <a:cubicBezTo>
                    <a:pt x="3954" y="6461"/>
                    <a:pt x="4176" y="6577"/>
                    <a:pt x="4448" y="6577"/>
                  </a:cubicBezTo>
                  <a:cubicBezTo>
                    <a:pt x="4666" y="6577"/>
                    <a:pt x="4915" y="6502"/>
                    <a:pt x="5108" y="6233"/>
                  </a:cubicBezTo>
                  <a:cubicBezTo>
                    <a:pt x="5018" y="5654"/>
                    <a:pt x="3116" y="2305"/>
                    <a:pt x="3116" y="2305"/>
                  </a:cubicBezTo>
                  <a:lnTo>
                    <a:pt x="31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3"/>
            <p:cNvSpPr/>
            <p:nvPr/>
          </p:nvSpPr>
          <p:spPr>
            <a:xfrm>
              <a:off x="-623781" y="1575001"/>
              <a:ext cx="110459" cy="127114"/>
            </a:xfrm>
            <a:custGeom>
              <a:avLst/>
              <a:gdLst/>
              <a:ahLst/>
              <a:cxnLst/>
              <a:rect l="l" t="t" r="r" b="b"/>
              <a:pathLst>
                <a:path w="1731" h="1992" extrusionOk="0">
                  <a:moveTo>
                    <a:pt x="662" y="0"/>
                  </a:moveTo>
                  <a:lnTo>
                    <a:pt x="1" y="232"/>
                  </a:lnTo>
                  <a:lnTo>
                    <a:pt x="1039" y="1992"/>
                  </a:lnTo>
                  <a:lnTo>
                    <a:pt x="1731" y="1790"/>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3"/>
            <p:cNvSpPr/>
            <p:nvPr/>
          </p:nvSpPr>
          <p:spPr>
            <a:xfrm>
              <a:off x="-708398" y="1527013"/>
              <a:ext cx="97314" cy="68279"/>
            </a:xfrm>
            <a:custGeom>
              <a:avLst/>
              <a:gdLst/>
              <a:ahLst/>
              <a:cxnLst/>
              <a:rect l="l" t="t" r="r" b="b"/>
              <a:pathLst>
                <a:path w="1525" h="1070" extrusionOk="0">
                  <a:moveTo>
                    <a:pt x="1511" y="1"/>
                  </a:moveTo>
                  <a:lnTo>
                    <a:pt x="0" y="915"/>
                  </a:lnTo>
                  <a:lnTo>
                    <a:pt x="125" y="1070"/>
                  </a:lnTo>
                  <a:lnTo>
                    <a:pt x="1524" y="314"/>
                  </a:lnTo>
                  <a:lnTo>
                    <a:pt x="15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3"/>
            <p:cNvSpPr/>
            <p:nvPr/>
          </p:nvSpPr>
          <p:spPr>
            <a:xfrm>
              <a:off x="-829196" y="1395941"/>
              <a:ext cx="220026" cy="124179"/>
            </a:xfrm>
            <a:custGeom>
              <a:avLst/>
              <a:gdLst/>
              <a:ahLst/>
              <a:cxnLst/>
              <a:rect l="l" t="t" r="r" b="b"/>
              <a:pathLst>
                <a:path w="3448" h="1946" extrusionOk="0">
                  <a:moveTo>
                    <a:pt x="3087" y="1"/>
                  </a:moveTo>
                  <a:cubicBezTo>
                    <a:pt x="2758" y="1"/>
                    <a:pt x="2145" y="212"/>
                    <a:pt x="1498" y="570"/>
                  </a:cubicBezTo>
                  <a:cubicBezTo>
                    <a:pt x="614" y="1055"/>
                    <a:pt x="0" y="1634"/>
                    <a:pt x="120" y="1857"/>
                  </a:cubicBezTo>
                  <a:cubicBezTo>
                    <a:pt x="154" y="1917"/>
                    <a:pt x="237" y="1946"/>
                    <a:pt x="358" y="1946"/>
                  </a:cubicBezTo>
                  <a:cubicBezTo>
                    <a:pt x="687" y="1946"/>
                    <a:pt x="1298" y="1735"/>
                    <a:pt x="1945" y="1377"/>
                  </a:cubicBezTo>
                  <a:cubicBezTo>
                    <a:pt x="2829" y="887"/>
                    <a:pt x="3447" y="312"/>
                    <a:pt x="3323" y="89"/>
                  </a:cubicBezTo>
                  <a:cubicBezTo>
                    <a:pt x="3290" y="29"/>
                    <a:pt x="3208" y="1"/>
                    <a:pt x="3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3"/>
            <p:cNvSpPr/>
            <p:nvPr/>
          </p:nvSpPr>
          <p:spPr>
            <a:xfrm>
              <a:off x="-762128" y="1406407"/>
              <a:ext cx="129093" cy="54432"/>
            </a:xfrm>
            <a:custGeom>
              <a:avLst/>
              <a:gdLst/>
              <a:ahLst/>
              <a:cxnLst/>
              <a:rect l="l" t="t" r="r" b="b"/>
              <a:pathLst>
                <a:path w="2023" h="853" extrusionOk="0">
                  <a:moveTo>
                    <a:pt x="1862" y="1"/>
                  </a:moveTo>
                  <a:cubicBezTo>
                    <a:pt x="1095" y="1"/>
                    <a:pt x="1" y="852"/>
                    <a:pt x="1" y="852"/>
                  </a:cubicBezTo>
                  <a:cubicBezTo>
                    <a:pt x="1" y="852"/>
                    <a:pt x="1417" y="118"/>
                    <a:pt x="2023" y="15"/>
                  </a:cubicBezTo>
                  <a:cubicBezTo>
                    <a:pt x="1971" y="5"/>
                    <a:pt x="1917" y="1"/>
                    <a:pt x="18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3"/>
            <p:cNvSpPr/>
            <p:nvPr/>
          </p:nvSpPr>
          <p:spPr>
            <a:xfrm>
              <a:off x="-582111" y="1759612"/>
              <a:ext cx="110396" cy="110459"/>
            </a:xfrm>
            <a:custGeom>
              <a:avLst/>
              <a:gdLst/>
              <a:ahLst/>
              <a:cxnLst/>
              <a:rect l="l" t="t" r="r" b="b"/>
              <a:pathLst>
                <a:path w="1730" h="1731" extrusionOk="0">
                  <a:moveTo>
                    <a:pt x="1181" y="0"/>
                  </a:moveTo>
                  <a:lnTo>
                    <a:pt x="0" y="528"/>
                  </a:lnTo>
                  <a:cubicBezTo>
                    <a:pt x="0" y="528"/>
                    <a:pt x="378" y="1138"/>
                    <a:pt x="717" y="1709"/>
                  </a:cubicBezTo>
                  <a:cubicBezTo>
                    <a:pt x="789" y="1723"/>
                    <a:pt x="857" y="1730"/>
                    <a:pt x="921" y="1730"/>
                  </a:cubicBezTo>
                  <a:cubicBezTo>
                    <a:pt x="1490" y="1730"/>
                    <a:pt x="1730" y="1202"/>
                    <a:pt x="1730" y="1202"/>
                  </a:cubicBezTo>
                  <a:lnTo>
                    <a:pt x="11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2" name="Google Shape;3332;p113"/>
          <p:cNvGrpSpPr/>
          <p:nvPr/>
        </p:nvGrpSpPr>
        <p:grpSpPr>
          <a:xfrm>
            <a:off x="2185194" y="3841296"/>
            <a:ext cx="743282" cy="546098"/>
            <a:chOff x="672510" y="2685969"/>
            <a:chExt cx="591738" cy="434756"/>
          </a:xfrm>
        </p:grpSpPr>
        <p:sp>
          <p:nvSpPr>
            <p:cNvPr id="3333" name="Google Shape;3333;p113"/>
            <p:cNvSpPr/>
            <p:nvPr/>
          </p:nvSpPr>
          <p:spPr>
            <a:xfrm>
              <a:off x="672510" y="2871665"/>
              <a:ext cx="543236" cy="249060"/>
            </a:xfrm>
            <a:custGeom>
              <a:avLst/>
              <a:gdLst/>
              <a:ahLst/>
              <a:cxnLst/>
              <a:rect l="l" t="t" r="r" b="b"/>
              <a:pathLst>
                <a:path w="8513" h="3903" extrusionOk="0">
                  <a:moveTo>
                    <a:pt x="6396" y="1"/>
                  </a:moveTo>
                  <a:lnTo>
                    <a:pt x="6396" y="1"/>
                  </a:lnTo>
                  <a:cubicBezTo>
                    <a:pt x="4499" y="220"/>
                    <a:pt x="2250" y="353"/>
                    <a:pt x="2250" y="353"/>
                  </a:cubicBezTo>
                  <a:cubicBezTo>
                    <a:pt x="2250" y="353"/>
                    <a:pt x="0" y="2362"/>
                    <a:pt x="2160" y="3903"/>
                  </a:cubicBezTo>
                  <a:cubicBezTo>
                    <a:pt x="4366" y="3684"/>
                    <a:pt x="6362" y="3508"/>
                    <a:pt x="6362" y="3508"/>
                  </a:cubicBezTo>
                  <a:cubicBezTo>
                    <a:pt x="6362" y="3508"/>
                    <a:pt x="8513" y="1722"/>
                    <a:pt x="6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3"/>
            <p:cNvSpPr/>
            <p:nvPr/>
          </p:nvSpPr>
          <p:spPr>
            <a:xfrm>
              <a:off x="803135" y="2839631"/>
              <a:ext cx="280328" cy="58133"/>
            </a:xfrm>
            <a:custGeom>
              <a:avLst/>
              <a:gdLst/>
              <a:ahLst/>
              <a:cxnLst/>
              <a:rect l="l" t="t" r="r" b="b"/>
              <a:pathLst>
                <a:path w="4393" h="911" extrusionOk="0">
                  <a:moveTo>
                    <a:pt x="2336" y="0"/>
                  </a:moveTo>
                  <a:lnTo>
                    <a:pt x="1" y="910"/>
                  </a:lnTo>
                  <a:lnTo>
                    <a:pt x="1" y="910"/>
                  </a:lnTo>
                  <a:lnTo>
                    <a:pt x="4392" y="511"/>
                  </a:lnTo>
                  <a:lnTo>
                    <a:pt x="23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3"/>
            <p:cNvSpPr/>
            <p:nvPr/>
          </p:nvSpPr>
          <p:spPr>
            <a:xfrm>
              <a:off x="931655" y="2818126"/>
              <a:ext cx="39245" cy="35352"/>
            </a:xfrm>
            <a:custGeom>
              <a:avLst/>
              <a:gdLst/>
              <a:ahLst/>
              <a:cxnLst/>
              <a:rect l="l" t="t" r="r" b="b"/>
              <a:pathLst>
                <a:path w="615" h="554" extrusionOk="0">
                  <a:moveTo>
                    <a:pt x="307" y="1"/>
                  </a:moveTo>
                  <a:cubicBezTo>
                    <a:pt x="161" y="1"/>
                    <a:pt x="33" y="107"/>
                    <a:pt x="17" y="247"/>
                  </a:cubicBezTo>
                  <a:cubicBezTo>
                    <a:pt x="0" y="402"/>
                    <a:pt x="120" y="535"/>
                    <a:pt x="279" y="552"/>
                  </a:cubicBezTo>
                  <a:cubicBezTo>
                    <a:pt x="290" y="553"/>
                    <a:pt x="301" y="554"/>
                    <a:pt x="312" y="554"/>
                  </a:cubicBezTo>
                  <a:cubicBezTo>
                    <a:pt x="457" y="554"/>
                    <a:pt x="585" y="447"/>
                    <a:pt x="597" y="307"/>
                  </a:cubicBezTo>
                  <a:cubicBezTo>
                    <a:pt x="614" y="153"/>
                    <a:pt x="498" y="20"/>
                    <a:pt x="339" y="3"/>
                  </a:cubicBezTo>
                  <a:cubicBezTo>
                    <a:pt x="328" y="1"/>
                    <a:pt x="318"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3"/>
            <p:cNvSpPr/>
            <p:nvPr/>
          </p:nvSpPr>
          <p:spPr>
            <a:xfrm>
              <a:off x="778248" y="2918695"/>
              <a:ext cx="38926" cy="35544"/>
            </a:xfrm>
            <a:custGeom>
              <a:avLst/>
              <a:gdLst/>
              <a:ahLst/>
              <a:cxnLst/>
              <a:rect l="l" t="t" r="r" b="b"/>
              <a:pathLst>
                <a:path w="610" h="557" extrusionOk="0">
                  <a:moveTo>
                    <a:pt x="303" y="0"/>
                  </a:moveTo>
                  <a:cubicBezTo>
                    <a:pt x="157" y="0"/>
                    <a:pt x="30" y="107"/>
                    <a:pt x="18" y="251"/>
                  </a:cubicBezTo>
                  <a:cubicBezTo>
                    <a:pt x="0" y="401"/>
                    <a:pt x="116" y="539"/>
                    <a:pt x="275" y="556"/>
                  </a:cubicBezTo>
                  <a:cubicBezTo>
                    <a:pt x="284" y="556"/>
                    <a:pt x="292" y="557"/>
                    <a:pt x="301" y="557"/>
                  </a:cubicBezTo>
                  <a:cubicBezTo>
                    <a:pt x="449" y="557"/>
                    <a:pt x="581" y="453"/>
                    <a:pt x="597" y="307"/>
                  </a:cubicBezTo>
                  <a:cubicBezTo>
                    <a:pt x="610" y="156"/>
                    <a:pt x="494" y="19"/>
                    <a:pt x="335" y="2"/>
                  </a:cubicBezTo>
                  <a:cubicBezTo>
                    <a:pt x="324" y="1"/>
                    <a:pt x="314" y="0"/>
                    <a:pt x="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3"/>
            <p:cNvSpPr/>
            <p:nvPr/>
          </p:nvSpPr>
          <p:spPr>
            <a:xfrm>
              <a:off x="1063685" y="2893489"/>
              <a:ext cx="39245" cy="35352"/>
            </a:xfrm>
            <a:custGeom>
              <a:avLst/>
              <a:gdLst/>
              <a:ahLst/>
              <a:cxnLst/>
              <a:rect l="l" t="t" r="r" b="b"/>
              <a:pathLst>
                <a:path w="615" h="554" extrusionOk="0">
                  <a:moveTo>
                    <a:pt x="307" y="0"/>
                  </a:moveTo>
                  <a:cubicBezTo>
                    <a:pt x="161" y="0"/>
                    <a:pt x="33" y="107"/>
                    <a:pt x="17" y="247"/>
                  </a:cubicBezTo>
                  <a:cubicBezTo>
                    <a:pt x="0" y="401"/>
                    <a:pt x="120" y="534"/>
                    <a:pt x="279" y="551"/>
                  </a:cubicBezTo>
                  <a:cubicBezTo>
                    <a:pt x="290" y="553"/>
                    <a:pt x="301" y="553"/>
                    <a:pt x="312" y="553"/>
                  </a:cubicBezTo>
                  <a:cubicBezTo>
                    <a:pt x="457" y="553"/>
                    <a:pt x="585" y="447"/>
                    <a:pt x="597" y="307"/>
                  </a:cubicBezTo>
                  <a:cubicBezTo>
                    <a:pt x="614" y="152"/>
                    <a:pt x="498" y="19"/>
                    <a:pt x="339" y="2"/>
                  </a:cubicBezTo>
                  <a:cubicBezTo>
                    <a:pt x="329" y="1"/>
                    <a:pt x="318" y="0"/>
                    <a:pt x="3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3"/>
            <p:cNvSpPr/>
            <p:nvPr/>
          </p:nvSpPr>
          <p:spPr>
            <a:xfrm>
              <a:off x="1088891" y="2867581"/>
              <a:ext cx="175357" cy="149321"/>
            </a:xfrm>
            <a:custGeom>
              <a:avLst/>
              <a:gdLst/>
              <a:ahLst/>
              <a:cxnLst/>
              <a:rect l="l" t="t" r="r" b="b"/>
              <a:pathLst>
                <a:path w="2748" h="2340" extrusionOk="0">
                  <a:moveTo>
                    <a:pt x="2747" y="0"/>
                  </a:moveTo>
                  <a:lnTo>
                    <a:pt x="202" y="893"/>
                  </a:lnTo>
                  <a:lnTo>
                    <a:pt x="0" y="2215"/>
                  </a:lnTo>
                  <a:cubicBezTo>
                    <a:pt x="0" y="2215"/>
                    <a:pt x="318" y="2339"/>
                    <a:pt x="692" y="2339"/>
                  </a:cubicBezTo>
                  <a:cubicBezTo>
                    <a:pt x="1089" y="2339"/>
                    <a:pt x="1550" y="2199"/>
                    <a:pt x="1756" y="1619"/>
                  </a:cubicBezTo>
                  <a:cubicBezTo>
                    <a:pt x="1980" y="981"/>
                    <a:pt x="2226" y="843"/>
                    <a:pt x="2397" y="843"/>
                  </a:cubicBezTo>
                  <a:cubicBezTo>
                    <a:pt x="2527" y="843"/>
                    <a:pt x="2614" y="923"/>
                    <a:pt x="2614" y="923"/>
                  </a:cubicBezTo>
                  <a:lnTo>
                    <a:pt x="2383" y="563"/>
                  </a:lnTo>
                  <a:lnTo>
                    <a:pt x="2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3"/>
            <p:cNvSpPr/>
            <p:nvPr/>
          </p:nvSpPr>
          <p:spPr>
            <a:xfrm>
              <a:off x="762614" y="2685969"/>
              <a:ext cx="333420" cy="251804"/>
            </a:xfrm>
            <a:custGeom>
              <a:avLst/>
              <a:gdLst/>
              <a:ahLst/>
              <a:cxnLst/>
              <a:rect l="l" t="t" r="r" b="b"/>
              <a:pathLst>
                <a:path w="5225" h="3946" extrusionOk="0">
                  <a:moveTo>
                    <a:pt x="2821" y="0"/>
                  </a:moveTo>
                  <a:lnTo>
                    <a:pt x="1" y="1520"/>
                  </a:lnTo>
                  <a:lnTo>
                    <a:pt x="439" y="3945"/>
                  </a:lnTo>
                  <a:lnTo>
                    <a:pt x="662" y="3838"/>
                  </a:lnTo>
                  <a:lnTo>
                    <a:pt x="177" y="1743"/>
                  </a:lnTo>
                  <a:lnTo>
                    <a:pt x="2864" y="219"/>
                  </a:lnTo>
                  <a:lnTo>
                    <a:pt x="4959" y="927"/>
                  </a:lnTo>
                  <a:lnTo>
                    <a:pt x="5027" y="3529"/>
                  </a:lnTo>
                  <a:lnTo>
                    <a:pt x="5160" y="3550"/>
                  </a:lnTo>
                  <a:lnTo>
                    <a:pt x="5225" y="816"/>
                  </a:lnTo>
                  <a:lnTo>
                    <a:pt x="2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3"/>
            <p:cNvSpPr/>
            <p:nvPr/>
          </p:nvSpPr>
          <p:spPr>
            <a:xfrm>
              <a:off x="922020" y="3011097"/>
              <a:ext cx="190225" cy="80340"/>
            </a:xfrm>
            <a:custGeom>
              <a:avLst/>
              <a:gdLst/>
              <a:ahLst/>
              <a:cxnLst/>
              <a:rect l="l" t="t" r="r" b="b"/>
              <a:pathLst>
                <a:path w="2981" h="1259" extrusionOk="0">
                  <a:moveTo>
                    <a:pt x="2980" y="1"/>
                  </a:moveTo>
                  <a:lnTo>
                    <a:pt x="2220" y="928"/>
                  </a:lnTo>
                  <a:lnTo>
                    <a:pt x="1" y="1258"/>
                  </a:lnTo>
                  <a:lnTo>
                    <a:pt x="2353" y="1091"/>
                  </a:lnTo>
                  <a:lnTo>
                    <a:pt x="29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1" name="Google Shape;3341;p113"/>
          <p:cNvGrpSpPr/>
          <p:nvPr/>
        </p:nvGrpSpPr>
        <p:grpSpPr>
          <a:xfrm>
            <a:off x="1411318" y="3802638"/>
            <a:ext cx="641046" cy="597481"/>
            <a:chOff x="-194457" y="3237889"/>
            <a:chExt cx="708965" cy="660785"/>
          </a:xfrm>
        </p:grpSpPr>
        <p:sp>
          <p:nvSpPr>
            <p:cNvPr id="3342" name="Google Shape;3342;p113"/>
            <p:cNvSpPr/>
            <p:nvPr/>
          </p:nvSpPr>
          <p:spPr>
            <a:xfrm>
              <a:off x="-130069" y="3294874"/>
              <a:ext cx="599136" cy="534749"/>
            </a:xfrm>
            <a:custGeom>
              <a:avLst/>
              <a:gdLst/>
              <a:ahLst/>
              <a:cxnLst/>
              <a:rect l="l" t="t" r="r" b="b"/>
              <a:pathLst>
                <a:path w="9389" h="8380" extrusionOk="0">
                  <a:moveTo>
                    <a:pt x="4473" y="1"/>
                  </a:moveTo>
                  <a:lnTo>
                    <a:pt x="0" y="8380"/>
                  </a:lnTo>
                  <a:lnTo>
                    <a:pt x="9388" y="8247"/>
                  </a:lnTo>
                  <a:lnTo>
                    <a:pt x="4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3"/>
            <p:cNvSpPr/>
            <p:nvPr/>
          </p:nvSpPr>
          <p:spPr>
            <a:xfrm>
              <a:off x="139478" y="3237889"/>
              <a:ext cx="39181" cy="82254"/>
            </a:xfrm>
            <a:custGeom>
              <a:avLst/>
              <a:gdLst/>
              <a:ahLst/>
              <a:cxnLst/>
              <a:rect l="l" t="t" r="r" b="b"/>
              <a:pathLst>
                <a:path w="614" h="1289" extrusionOk="0">
                  <a:moveTo>
                    <a:pt x="614" y="1"/>
                  </a:moveTo>
                  <a:lnTo>
                    <a:pt x="0" y="117"/>
                  </a:lnTo>
                  <a:lnTo>
                    <a:pt x="262" y="1289"/>
                  </a:lnTo>
                  <a:lnTo>
                    <a:pt x="6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3"/>
            <p:cNvSpPr/>
            <p:nvPr/>
          </p:nvSpPr>
          <p:spPr>
            <a:xfrm>
              <a:off x="130161" y="3297618"/>
              <a:ext cx="52326" cy="14868"/>
            </a:xfrm>
            <a:custGeom>
              <a:avLst/>
              <a:gdLst/>
              <a:ahLst/>
              <a:cxnLst/>
              <a:rect l="l" t="t" r="r" b="b"/>
              <a:pathLst>
                <a:path w="820" h="233" extrusionOk="0">
                  <a:moveTo>
                    <a:pt x="820" y="1"/>
                  </a:moveTo>
                  <a:lnTo>
                    <a:pt x="820" y="1"/>
                  </a:lnTo>
                  <a:cubicBezTo>
                    <a:pt x="820" y="1"/>
                    <a:pt x="86" y="31"/>
                    <a:pt x="0" y="31"/>
                  </a:cubicBezTo>
                  <a:lnTo>
                    <a:pt x="30" y="232"/>
                  </a:lnTo>
                  <a:lnTo>
                    <a:pt x="704" y="232"/>
                  </a:lnTo>
                  <a:lnTo>
                    <a:pt x="8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3"/>
            <p:cNvSpPr/>
            <p:nvPr/>
          </p:nvSpPr>
          <p:spPr>
            <a:xfrm>
              <a:off x="49884" y="3364749"/>
              <a:ext cx="225769" cy="464874"/>
            </a:xfrm>
            <a:custGeom>
              <a:avLst/>
              <a:gdLst/>
              <a:ahLst/>
              <a:cxnLst/>
              <a:rect l="l" t="t" r="r" b="b"/>
              <a:pathLst>
                <a:path w="3538" h="7285" extrusionOk="0">
                  <a:moveTo>
                    <a:pt x="1666" y="0"/>
                  </a:moveTo>
                  <a:lnTo>
                    <a:pt x="1142" y="1666"/>
                  </a:lnTo>
                  <a:lnTo>
                    <a:pt x="0" y="7285"/>
                  </a:lnTo>
                  <a:lnTo>
                    <a:pt x="3537" y="7195"/>
                  </a:lnTo>
                  <a:lnTo>
                    <a:pt x="2310" y="1344"/>
                  </a:lnTo>
                  <a:lnTo>
                    <a:pt x="1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3"/>
            <p:cNvSpPr/>
            <p:nvPr/>
          </p:nvSpPr>
          <p:spPr>
            <a:xfrm>
              <a:off x="156133" y="3364749"/>
              <a:ext cx="226088" cy="470362"/>
            </a:xfrm>
            <a:custGeom>
              <a:avLst/>
              <a:gdLst/>
              <a:ahLst/>
              <a:cxnLst/>
              <a:rect l="l" t="t" r="r" b="b"/>
              <a:pathLst>
                <a:path w="3543" h="7371" extrusionOk="0">
                  <a:moveTo>
                    <a:pt x="1" y="0"/>
                  </a:moveTo>
                  <a:lnTo>
                    <a:pt x="1757" y="7371"/>
                  </a:lnTo>
                  <a:lnTo>
                    <a:pt x="3542" y="669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3"/>
            <p:cNvSpPr/>
            <p:nvPr/>
          </p:nvSpPr>
          <p:spPr>
            <a:xfrm>
              <a:off x="-58343" y="3364749"/>
              <a:ext cx="214857" cy="472276"/>
            </a:xfrm>
            <a:custGeom>
              <a:avLst/>
              <a:gdLst/>
              <a:ahLst/>
              <a:cxnLst/>
              <a:rect l="l" t="t" r="r" b="b"/>
              <a:pathLst>
                <a:path w="3367" h="7401" extrusionOk="0">
                  <a:moveTo>
                    <a:pt x="3366" y="0"/>
                  </a:moveTo>
                  <a:lnTo>
                    <a:pt x="1" y="6697"/>
                  </a:lnTo>
                  <a:lnTo>
                    <a:pt x="1902" y="7401"/>
                  </a:lnTo>
                  <a:lnTo>
                    <a:pt x="33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3"/>
            <p:cNvSpPr/>
            <p:nvPr/>
          </p:nvSpPr>
          <p:spPr>
            <a:xfrm>
              <a:off x="-194457" y="3780811"/>
              <a:ext cx="22271" cy="56219"/>
            </a:xfrm>
            <a:custGeom>
              <a:avLst/>
              <a:gdLst/>
              <a:ahLst/>
              <a:cxnLst/>
              <a:rect l="l" t="t" r="r" b="b"/>
              <a:pathLst>
                <a:path w="349" h="881" extrusionOk="0">
                  <a:moveTo>
                    <a:pt x="348" y="1"/>
                  </a:moveTo>
                  <a:lnTo>
                    <a:pt x="0" y="121"/>
                  </a:lnTo>
                  <a:lnTo>
                    <a:pt x="116" y="881"/>
                  </a:lnTo>
                  <a:lnTo>
                    <a:pt x="348" y="881"/>
                  </a:lnTo>
                  <a:lnTo>
                    <a:pt x="3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3"/>
            <p:cNvSpPr/>
            <p:nvPr/>
          </p:nvSpPr>
          <p:spPr>
            <a:xfrm>
              <a:off x="355868" y="3842454"/>
              <a:ext cx="22526" cy="56219"/>
            </a:xfrm>
            <a:custGeom>
              <a:avLst/>
              <a:gdLst/>
              <a:ahLst/>
              <a:cxnLst/>
              <a:rect l="l" t="t" r="r" b="b"/>
              <a:pathLst>
                <a:path w="353" h="881" extrusionOk="0">
                  <a:moveTo>
                    <a:pt x="0" y="1"/>
                  </a:moveTo>
                  <a:lnTo>
                    <a:pt x="0" y="881"/>
                  </a:lnTo>
                  <a:lnTo>
                    <a:pt x="236" y="881"/>
                  </a:lnTo>
                  <a:lnTo>
                    <a:pt x="352" y="11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3"/>
            <p:cNvSpPr/>
            <p:nvPr/>
          </p:nvSpPr>
          <p:spPr>
            <a:xfrm>
              <a:off x="-52855" y="3836966"/>
              <a:ext cx="22526" cy="55964"/>
            </a:xfrm>
            <a:custGeom>
              <a:avLst/>
              <a:gdLst/>
              <a:ahLst/>
              <a:cxnLst/>
              <a:rect l="l" t="t" r="r" b="b"/>
              <a:pathLst>
                <a:path w="353" h="877" extrusionOk="0">
                  <a:moveTo>
                    <a:pt x="1" y="1"/>
                  </a:moveTo>
                  <a:lnTo>
                    <a:pt x="1" y="876"/>
                  </a:lnTo>
                  <a:lnTo>
                    <a:pt x="237" y="876"/>
                  </a:lnTo>
                  <a:lnTo>
                    <a:pt x="353" y="117"/>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3"/>
            <p:cNvSpPr/>
            <p:nvPr/>
          </p:nvSpPr>
          <p:spPr>
            <a:xfrm>
              <a:off x="492237" y="3771494"/>
              <a:ext cx="22271" cy="56219"/>
            </a:xfrm>
            <a:custGeom>
              <a:avLst/>
              <a:gdLst/>
              <a:ahLst/>
              <a:cxnLst/>
              <a:rect l="l" t="t" r="r" b="b"/>
              <a:pathLst>
                <a:path w="349" h="881" extrusionOk="0">
                  <a:moveTo>
                    <a:pt x="1" y="1"/>
                  </a:moveTo>
                  <a:lnTo>
                    <a:pt x="1" y="881"/>
                  </a:lnTo>
                  <a:lnTo>
                    <a:pt x="233" y="881"/>
                  </a:lnTo>
                  <a:lnTo>
                    <a:pt x="349" y="12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3"/>
            <p:cNvSpPr/>
            <p:nvPr/>
          </p:nvSpPr>
          <p:spPr>
            <a:xfrm>
              <a:off x="161940" y="3305020"/>
              <a:ext cx="335845" cy="502141"/>
            </a:xfrm>
            <a:custGeom>
              <a:avLst/>
              <a:gdLst/>
              <a:ahLst/>
              <a:cxnLst/>
              <a:rect l="l" t="t" r="r" b="b"/>
              <a:pathLst>
                <a:path w="5263" h="7869" fill="none" extrusionOk="0">
                  <a:moveTo>
                    <a:pt x="0" y="1"/>
                  </a:moveTo>
                  <a:lnTo>
                    <a:pt x="5263" y="7869"/>
                  </a:lnTo>
                </a:path>
              </a:pathLst>
            </a:custGeom>
            <a:noFill/>
            <a:ln w="2150" cap="flat" cmpd="sng">
              <a:solidFill>
                <a:schemeClr val="accent4"/>
              </a:solidFill>
              <a:prstDash val="solid"/>
              <a:miter lim="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3"/>
            <p:cNvSpPr/>
            <p:nvPr/>
          </p:nvSpPr>
          <p:spPr>
            <a:xfrm>
              <a:off x="-181567" y="3303106"/>
              <a:ext cx="546809" cy="556381"/>
            </a:xfrm>
            <a:custGeom>
              <a:avLst/>
              <a:gdLst/>
              <a:ahLst/>
              <a:cxnLst/>
              <a:rect l="l" t="t" r="r" b="b"/>
              <a:pathLst>
                <a:path w="8569" h="8719" fill="none" extrusionOk="0">
                  <a:moveTo>
                    <a:pt x="8568" y="8719"/>
                  </a:moveTo>
                  <a:lnTo>
                    <a:pt x="5267" y="0"/>
                  </a:lnTo>
                  <a:lnTo>
                    <a:pt x="0" y="7869"/>
                  </a:lnTo>
                </a:path>
              </a:pathLst>
            </a:custGeom>
            <a:noFill/>
            <a:ln w="2150" cap="flat" cmpd="sng">
              <a:solidFill>
                <a:schemeClr val="accent4"/>
              </a:solidFill>
              <a:prstDash val="solid"/>
              <a:miter lim="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3"/>
            <p:cNvSpPr/>
            <p:nvPr/>
          </p:nvSpPr>
          <p:spPr>
            <a:xfrm>
              <a:off x="-37795" y="3303106"/>
              <a:ext cx="192076" cy="554467"/>
            </a:xfrm>
            <a:custGeom>
              <a:avLst/>
              <a:gdLst/>
              <a:ahLst/>
              <a:cxnLst/>
              <a:rect l="l" t="t" r="r" b="b"/>
              <a:pathLst>
                <a:path w="3010" h="8689" fill="none" extrusionOk="0">
                  <a:moveTo>
                    <a:pt x="1" y="8689"/>
                  </a:moveTo>
                  <a:lnTo>
                    <a:pt x="3010" y="0"/>
                  </a:lnTo>
                </a:path>
              </a:pathLst>
            </a:custGeom>
            <a:noFill/>
            <a:ln w="2150" cap="flat" cmpd="sng">
              <a:solidFill>
                <a:schemeClr val="accent4"/>
              </a:solidFill>
              <a:prstDash val="solid"/>
              <a:miter lim="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5" name="Google Shape;3355;p113"/>
          <p:cNvGrpSpPr/>
          <p:nvPr/>
        </p:nvGrpSpPr>
        <p:grpSpPr>
          <a:xfrm>
            <a:off x="3078084" y="3770505"/>
            <a:ext cx="252841" cy="661746"/>
            <a:chOff x="771931" y="3274326"/>
            <a:chExt cx="246891" cy="646552"/>
          </a:xfrm>
        </p:grpSpPr>
        <p:sp>
          <p:nvSpPr>
            <p:cNvPr id="3356" name="Google Shape;3356;p113"/>
            <p:cNvSpPr/>
            <p:nvPr/>
          </p:nvSpPr>
          <p:spPr>
            <a:xfrm>
              <a:off x="881498" y="3386892"/>
              <a:ext cx="81680" cy="386066"/>
            </a:xfrm>
            <a:custGeom>
              <a:avLst/>
              <a:gdLst/>
              <a:ahLst/>
              <a:cxnLst/>
              <a:rect l="l" t="t" r="r" b="b"/>
              <a:pathLst>
                <a:path w="1280" h="6050" extrusionOk="0">
                  <a:moveTo>
                    <a:pt x="490" y="1"/>
                  </a:moveTo>
                  <a:lnTo>
                    <a:pt x="1" y="6019"/>
                  </a:lnTo>
                  <a:lnTo>
                    <a:pt x="391" y="6049"/>
                  </a:lnTo>
                  <a:lnTo>
                    <a:pt x="1280" y="134"/>
                  </a:lnTo>
                  <a:lnTo>
                    <a:pt x="623" y="104"/>
                  </a:lnTo>
                  <a:lnTo>
                    <a:pt x="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3"/>
            <p:cNvSpPr/>
            <p:nvPr/>
          </p:nvSpPr>
          <p:spPr>
            <a:xfrm>
              <a:off x="875181" y="3382808"/>
              <a:ext cx="125838" cy="37841"/>
            </a:xfrm>
            <a:custGeom>
              <a:avLst/>
              <a:gdLst/>
              <a:ahLst/>
              <a:cxnLst/>
              <a:rect l="l" t="t" r="r" b="b"/>
              <a:pathLst>
                <a:path w="1972" h="593" extrusionOk="0">
                  <a:moveTo>
                    <a:pt x="1" y="1"/>
                  </a:moveTo>
                  <a:lnTo>
                    <a:pt x="130" y="529"/>
                  </a:lnTo>
                  <a:lnTo>
                    <a:pt x="1838" y="593"/>
                  </a:lnTo>
                  <a:lnTo>
                    <a:pt x="1971" y="13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3"/>
            <p:cNvSpPr/>
            <p:nvPr/>
          </p:nvSpPr>
          <p:spPr>
            <a:xfrm>
              <a:off x="771931" y="3675391"/>
              <a:ext cx="246891" cy="245487"/>
            </a:xfrm>
            <a:custGeom>
              <a:avLst/>
              <a:gdLst/>
              <a:ahLst/>
              <a:cxnLst/>
              <a:rect l="l" t="t" r="r" b="b"/>
              <a:pathLst>
                <a:path w="3869" h="3847" extrusionOk="0">
                  <a:moveTo>
                    <a:pt x="2095" y="0"/>
                  </a:moveTo>
                  <a:cubicBezTo>
                    <a:pt x="2095" y="0"/>
                    <a:pt x="318" y="348"/>
                    <a:pt x="245" y="348"/>
                  </a:cubicBezTo>
                  <a:cubicBezTo>
                    <a:pt x="245" y="348"/>
                    <a:pt x="1" y="2370"/>
                    <a:pt x="1280" y="3846"/>
                  </a:cubicBezTo>
                  <a:cubicBezTo>
                    <a:pt x="3302" y="3503"/>
                    <a:pt x="3868" y="1013"/>
                    <a:pt x="3868" y="1013"/>
                  </a:cubicBezTo>
                  <a:lnTo>
                    <a:pt x="20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3"/>
            <p:cNvSpPr/>
            <p:nvPr/>
          </p:nvSpPr>
          <p:spPr>
            <a:xfrm>
              <a:off x="823683" y="3705192"/>
              <a:ext cx="157298" cy="187481"/>
            </a:xfrm>
            <a:custGeom>
              <a:avLst/>
              <a:gdLst/>
              <a:ahLst/>
              <a:cxnLst/>
              <a:rect l="l" t="t" r="r" b="b"/>
              <a:pathLst>
                <a:path w="2465" h="2938" extrusionOk="0">
                  <a:moveTo>
                    <a:pt x="1332" y="1"/>
                  </a:moveTo>
                  <a:lnTo>
                    <a:pt x="1" y="546"/>
                  </a:lnTo>
                  <a:lnTo>
                    <a:pt x="1087" y="323"/>
                  </a:lnTo>
                  <a:lnTo>
                    <a:pt x="542" y="2937"/>
                  </a:lnTo>
                  <a:lnTo>
                    <a:pt x="1306" y="250"/>
                  </a:lnTo>
                  <a:lnTo>
                    <a:pt x="2465" y="817"/>
                  </a:lnTo>
                  <a:lnTo>
                    <a:pt x="2465" y="817"/>
                  </a:lnTo>
                  <a:lnTo>
                    <a:pt x="13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3"/>
            <p:cNvSpPr/>
            <p:nvPr/>
          </p:nvSpPr>
          <p:spPr>
            <a:xfrm>
              <a:off x="861525" y="3274326"/>
              <a:ext cx="155639" cy="119521"/>
            </a:xfrm>
            <a:custGeom>
              <a:avLst/>
              <a:gdLst/>
              <a:ahLst/>
              <a:cxnLst/>
              <a:rect l="l" t="t" r="r" b="b"/>
              <a:pathLst>
                <a:path w="2439" h="1873" extrusionOk="0">
                  <a:moveTo>
                    <a:pt x="0" y="1"/>
                  </a:moveTo>
                  <a:lnTo>
                    <a:pt x="369" y="1872"/>
                  </a:lnTo>
                  <a:lnTo>
                    <a:pt x="666" y="1851"/>
                  </a:lnTo>
                  <a:lnTo>
                    <a:pt x="417" y="198"/>
                  </a:lnTo>
                  <a:lnTo>
                    <a:pt x="1872" y="224"/>
                  </a:lnTo>
                  <a:lnTo>
                    <a:pt x="1752" y="1825"/>
                  </a:lnTo>
                  <a:lnTo>
                    <a:pt x="1996" y="1872"/>
                  </a:lnTo>
                  <a:lnTo>
                    <a:pt x="2439" y="14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113"/>
          <p:cNvGrpSpPr/>
          <p:nvPr/>
        </p:nvGrpSpPr>
        <p:grpSpPr>
          <a:xfrm>
            <a:off x="6451919" y="3929136"/>
            <a:ext cx="979372" cy="478505"/>
            <a:chOff x="6240450" y="3654825"/>
            <a:chExt cx="832375" cy="406650"/>
          </a:xfrm>
        </p:grpSpPr>
        <p:sp>
          <p:nvSpPr>
            <p:cNvPr id="3362" name="Google Shape;3362;p113"/>
            <p:cNvSpPr/>
            <p:nvPr/>
          </p:nvSpPr>
          <p:spPr>
            <a:xfrm>
              <a:off x="6240450" y="3654825"/>
              <a:ext cx="832375" cy="406650"/>
            </a:xfrm>
            <a:custGeom>
              <a:avLst/>
              <a:gdLst/>
              <a:ahLst/>
              <a:cxnLst/>
              <a:rect l="l" t="t" r="r" b="b"/>
              <a:pathLst>
                <a:path w="33295" h="16266" extrusionOk="0">
                  <a:moveTo>
                    <a:pt x="28491" y="6053"/>
                  </a:moveTo>
                  <a:lnTo>
                    <a:pt x="26727" y="8298"/>
                  </a:lnTo>
                  <a:lnTo>
                    <a:pt x="23842" y="5379"/>
                  </a:lnTo>
                  <a:lnTo>
                    <a:pt x="20331" y="6353"/>
                  </a:lnTo>
                  <a:lnTo>
                    <a:pt x="16442" y="0"/>
                  </a:lnTo>
                  <a:lnTo>
                    <a:pt x="13089" y="4636"/>
                  </a:lnTo>
                  <a:lnTo>
                    <a:pt x="11398" y="6963"/>
                  </a:lnTo>
                  <a:lnTo>
                    <a:pt x="5903" y="5375"/>
                  </a:lnTo>
                  <a:lnTo>
                    <a:pt x="4542" y="8938"/>
                  </a:lnTo>
                  <a:lnTo>
                    <a:pt x="2280" y="7899"/>
                  </a:lnTo>
                  <a:lnTo>
                    <a:pt x="769" y="13144"/>
                  </a:lnTo>
                  <a:lnTo>
                    <a:pt x="1" y="15480"/>
                  </a:lnTo>
                  <a:lnTo>
                    <a:pt x="4212" y="15196"/>
                  </a:lnTo>
                  <a:lnTo>
                    <a:pt x="6809" y="15930"/>
                  </a:lnTo>
                  <a:lnTo>
                    <a:pt x="8376" y="15389"/>
                  </a:lnTo>
                  <a:lnTo>
                    <a:pt x="11419" y="16042"/>
                  </a:lnTo>
                  <a:lnTo>
                    <a:pt x="17931" y="14956"/>
                  </a:lnTo>
                  <a:lnTo>
                    <a:pt x="17935" y="14960"/>
                  </a:lnTo>
                  <a:lnTo>
                    <a:pt x="17940" y="14956"/>
                  </a:lnTo>
                  <a:lnTo>
                    <a:pt x="21236" y="15917"/>
                  </a:lnTo>
                  <a:lnTo>
                    <a:pt x="21923" y="15518"/>
                  </a:lnTo>
                  <a:lnTo>
                    <a:pt x="24246" y="16261"/>
                  </a:lnTo>
                  <a:lnTo>
                    <a:pt x="26078" y="15445"/>
                  </a:lnTo>
                  <a:lnTo>
                    <a:pt x="28560" y="16265"/>
                  </a:lnTo>
                  <a:lnTo>
                    <a:pt x="29100" y="15046"/>
                  </a:lnTo>
                  <a:lnTo>
                    <a:pt x="33294" y="1574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3"/>
            <p:cNvSpPr/>
            <p:nvPr/>
          </p:nvSpPr>
          <p:spPr>
            <a:xfrm>
              <a:off x="6449825" y="3955850"/>
              <a:ext cx="134400" cy="83725"/>
            </a:xfrm>
            <a:custGeom>
              <a:avLst/>
              <a:gdLst/>
              <a:ahLst/>
              <a:cxnLst/>
              <a:rect l="l" t="t" r="r" b="b"/>
              <a:pathLst>
                <a:path w="5376" h="3349" extrusionOk="0">
                  <a:moveTo>
                    <a:pt x="4032" y="0"/>
                  </a:moveTo>
                  <a:lnTo>
                    <a:pt x="1" y="3348"/>
                  </a:lnTo>
                  <a:lnTo>
                    <a:pt x="1" y="3348"/>
                  </a:lnTo>
                  <a:lnTo>
                    <a:pt x="5375" y="2232"/>
                  </a:ln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3"/>
            <p:cNvSpPr/>
            <p:nvPr/>
          </p:nvSpPr>
          <p:spPr>
            <a:xfrm>
              <a:off x="6449825" y="3955850"/>
              <a:ext cx="100800" cy="83725"/>
            </a:xfrm>
            <a:custGeom>
              <a:avLst/>
              <a:gdLst/>
              <a:ahLst/>
              <a:cxnLst/>
              <a:rect l="l" t="t" r="r" b="b"/>
              <a:pathLst>
                <a:path w="4032" h="3349" extrusionOk="0">
                  <a:moveTo>
                    <a:pt x="4032" y="0"/>
                  </a:moveTo>
                  <a:lnTo>
                    <a:pt x="516" y="339"/>
                  </a:lnTo>
                  <a:lnTo>
                    <a:pt x="1" y="3348"/>
                  </a:lnTo>
                  <a:lnTo>
                    <a:pt x="40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3"/>
            <p:cNvSpPr/>
            <p:nvPr/>
          </p:nvSpPr>
          <p:spPr>
            <a:xfrm>
              <a:off x="6449825" y="4039550"/>
              <a:ext cx="25" cy="25"/>
            </a:xfrm>
            <a:custGeom>
              <a:avLst/>
              <a:gdLst/>
              <a:ahLst/>
              <a:cxnLst/>
              <a:rect l="l" t="t" r="r" b="b"/>
              <a:pathLst>
                <a:path w="1" h="1" extrusionOk="0">
                  <a:moveTo>
                    <a:pt x="1" y="0"/>
                  </a:move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3"/>
            <p:cNvSpPr/>
            <p:nvPr/>
          </p:nvSpPr>
          <p:spPr>
            <a:xfrm>
              <a:off x="6449825" y="4011650"/>
              <a:ext cx="134400" cy="44225"/>
            </a:xfrm>
            <a:custGeom>
              <a:avLst/>
              <a:gdLst/>
              <a:ahLst/>
              <a:cxnLst/>
              <a:rect l="l" t="t" r="r" b="b"/>
              <a:pathLst>
                <a:path w="5376" h="1769" extrusionOk="0">
                  <a:moveTo>
                    <a:pt x="5375" y="0"/>
                  </a:moveTo>
                  <a:lnTo>
                    <a:pt x="1" y="1116"/>
                  </a:lnTo>
                  <a:lnTo>
                    <a:pt x="3044" y="1769"/>
                  </a:lnTo>
                  <a:lnTo>
                    <a:pt x="5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3"/>
            <p:cNvSpPr/>
            <p:nvPr/>
          </p:nvSpPr>
          <p:spPr>
            <a:xfrm>
              <a:off x="6449825" y="4039550"/>
              <a:ext cx="25" cy="25"/>
            </a:xfrm>
            <a:custGeom>
              <a:avLst/>
              <a:gdLst/>
              <a:ahLst/>
              <a:cxnLst/>
              <a:rect l="l" t="t" r="r" b="b"/>
              <a:pathLst>
                <a:path w="1" h="1" extrusionOk="0">
                  <a:moveTo>
                    <a:pt x="1" y="0"/>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3"/>
            <p:cNvSpPr/>
            <p:nvPr/>
          </p:nvSpPr>
          <p:spPr>
            <a:xfrm>
              <a:off x="6388025" y="3789175"/>
              <a:ext cx="137375" cy="123325"/>
            </a:xfrm>
            <a:custGeom>
              <a:avLst/>
              <a:gdLst/>
              <a:ahLst/>
              <a:cxnLst/>
              <a:rect l="l" t="t" r="r" b="b"/>
              <a:pathLst>
                <a:path w="5495" h="4933" extrusionOk="0">
                  <a:moveTo>
                    <a:pt x="0" y="1"/>
                  </a:moveTo>
                  <a:lnTo>
                    <a:pt x="4658" y="4933"/>
                  </a:lnTo>
                  <a:lnTo>
                    <a:pt x="5495" y="15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3"/>
            <p:cNvSpPr/>
            <p:nvPr/>
          </p:nvSpPr>
          <p:spPr>
            <a:xfrm>
              <a:off x="6504450" y="3912475"/>
              <a:ext cx="25" cy="25"/>
            </a:xfrm>
            <a:custGeom>
              <a:avLst/>
              <a:gdLst/>
              <a:ahLst/>
              <a:cxnLst/>
              <a:rect l="l" t="t" r="r" b="b"/>
              <a:pathLst>
                <a:path w="1" h="1" extrusionOk="0">
                  <a:moveTo>
                    <a:pt x="1" y="1"/>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3"/>
            <p:cNvSpPr/>
            <p:nvPr/>
          </p:nvSpPr>
          <p:spPr>
            <a:xfrm>
              <a:off x="6504450" y="3828900"/>
              <a:ext cx="49725" cy="126975"/>
            </a:xfrm>
            <a:custGeom>
              <a:avLst/>
              <a:gdLst/>
              <a:ahLst/>
              <a:cxnLst/>
              <a:rect l="l" t="t" r="r" b="b"/>
              <a:pathLst>
                <a:path w="1989" h="5079" extrusionOk="0">
                  <a:moveTo>
                    <a:pt x="838" y="0"/>
                  </a:moveTo>
                  <a:lnTo>
                    <a:pt x="1" y="3344"/>
                  </a:lnTo>
                  <a:lnTo>
                    <a:pt x="1847" y="5078"/>
                  </a:lnTo>
                  <a:lnTo>
                    <a:pt x="1988" y="3219"/>
                  </a:lnTo>
                  <a:lnTo>
                    <a:pt x="8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3"/>
            <p:cNvSpPr/>
            <p:nvPr/>
          </p:nvSpPr>
          <p:spPr>
            <a:xfrm>
              <a:off x="6462700" y="3912475"/>
              <a:ext cx="87925" cy="51875"/>
            </a:xfrm>
            <a:custGeom>
              <a:avLst/>
              <a:gdLst/>
              <a:ahLst/>
              <a:cxnLst/>
              <a:rect l="l" t="t" r="r" b="b"/>
              <a:pathLst>
                <a:path w="3517" h="2075" extrusionOk="0">
                  <a:moveTo>
                    <a:pt x="1" y="2074"/>
                  </a:moveTo>
                  <a:lnTo>
                    <a:pt x="3517" y="1735"/>
                  </a:lnTo>
                  <a:lnTo>
                    <a:pt x="16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3"/>
            <p:cNvSpPr/>
            <p:nvPr/>
          </p:nvSpPr>
          <p:spPr>
            <a:xfrm>
              <a:off x="6771350" y="3960775"/>
              <a:ext cx="78150" cy="91900"/>
            </a:xfrm>
            <a:custGeom>
              <a:avLst/>
              <a:gdLst/>
              <a:ahLst/>
              <a:cxnLst/>
              <a:rect l="l" t="t" r="r" b="b"/>
              <a:pathLst>
                <a:path w="3126" h="3676" extrusionOk="0">
                  <a:moveTo>
                    <a:pt x="3125" y="1"/>
                  </a:moveTo>
                  <a:lnTo>
                    <a:pt x="305" y="1919"/>
                  </a:lnTo>
                  <a:lnTo>
                    <a:pt x="0" y="3675"/>
                  </a:lnTo>
                  <a:lnTo>
                    <a:pt x="31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3"/>
            <p:cNvSpPr/>
            <p:nvPr/>
          </p:nvSpPr>
          <p:spPr>
            <a:xfrm>
              <a:off x="6808275" y="3789300"/>
              <a:ext cx="75125" cy="105300"/>
            </a:xfrm>
            <a:custGeom>
              <a:avLst/>
              <a:gdLst/>
              <a:ahLst/>
              <a:cxnLst/>
              <a:rect l="l" t="t" r="r" b="b"/>
              <a:pathLst>
                <a:path w="3005" h="4212" extrusionOk="0">
                  <a:moveTo>
                    <a:pt x="1129" y="0"/>
                  </a:moveTo>
                  <a:lnTo>
                    <a:pt x="0" y="1644"/>
                  </a:lnTo>
                  <a:lnTo>
                    <a:pt x="3005" y="4211"/>
                  </a:lnTo>
                  <a:lnTo>
                    <a:pt x="3005" y="4211"/>
                  </a:lnTo>
                  <a:lnTo>
                    <a:pt x="1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3"/>
            <p:cNvSpPr/>
            <p:nvPr/>
          </p:nvSpPr>
          <p:spPr>
            <a:xfrm>
              <a:off x="6849475" y="3894575"/>
              <a:ext cx="33825" cy="66225"/>
            </a:xfrm>
            <a:custGeom>
              <a:avLst/>
              <a:gdLst/>
              <a:ahLst/>
              <a:cxnLst/>
              <a:rect l="l" t="t" r="r" b="b"/>
              <a:pathLst>
                <a:path w="1353" h="2649" extrusionOk="0">
                  <a:moveTo>
                    <a:pt x="0" y="2649"/>
                  </a:moveTo>
                  <a:lnTo>
                    <a:pt x="1353"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3"/>
            <p:cNvSpPr/>
            <p:nvPr/>
          </p:nvSpPr>
          <p:spPr>
            <a:xfrm>
              <a:off x="6673150" y="3830400"/>
              <a:ext cx="135150" cy="87800"/>
            </a:xfrm>
            <a:custGeom>
              <a:avLst/>
              <a:gdLst/>
              <a:ahLst/>
              <a:cxnLst/>
              <a:rect l="l" t="t" r="r" b="b"/>
              <a:pathLst>
                <a:path w="5406" h="3512" extrusionOk="0">
                  <a:moveTo>
                    <a:pt x="5405" y="0"/>
                  </a:moveTo>
                  <a:lnTo>
                    <a:pt x="1" y="1511"/>
                  </a:lnTo>
                  <a:lnTo>
                    <a:pt x="4126" y="3511"/>
                  </a:lnTo>
                  <a:lnTo>
                    <a:pt x="54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3"/>
            <p:cNvSpPr/>
            <p:nvPr/>
          </p:nvSpPr>
          <p:spPr>
            <a:xfrm>
              <a:off x="6648575" y="3868175"/>
              <a:ext cx="130425" cy="140600"/>
            </a:xfrm>
            <a:custGeom>
              <a:avLst/>
              <a:gdLst/>
              <a:ahLst/>
              <a:cxnLst/>
              <a:rect l="l" t="t" r="r" b="b"/>
              <a:pathLst>
                <a:path w="5217" h="5624" extrusionOk="0">
                  <a:moveTo>
                    <a:pt x="984" y="0"/>
                  </a:moveTo>
                  <a:lnTo>
                    <a:pt x="1" y="3511"/>
                  </a:lnTo>
                  <a:lnTo>
                    <a:pt x="5216" y="5623"/>
                  </a:lnTo>
                  <a:lnTo>
                    <a:pt x="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3"/>
            <p:cNvSpPr/>
            <p:nvPr/>
          </p:nvSpPr>
          <p:spPr>
            <a:xfrm>
              <a:off x="6554150" y="3868175"/>
              <a:ext cx="119025" cy="87800"/>
            </a:xfrm>
            <a:custGeom>
              <a:avLst/>
              <a:gdLst/>
              <a:ahLst/>
              <a:cxnLst/>
              <a:rect l="l" t="t" r="r" b="b"/>
              <a:pathLst>
                <a:path w="4761" h="3512" extrusionOk="0">
                  <a:moveTo>
                    <a:pt x="4761" y="0"/>
                  </a:moveTo>
                  <a:lnTo>
                    <a:pt x="0" y="1648"/>
                  </a:lnTo>
                  <a:lnTo>
                    <a:pt x="3778" y="3511"/>
                  </a:lnTo>
                  <a:lnTo>
                    <a:pt x="47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3"/>
            <p:cNvSpPr/>
            <p:nvPr/>
          </p:nvSpPr>
          <p:spPr>
            <a:xfrm>
              <a:off x="6584200" y="3918175"/>
              <a:ext cx="192100" cy="93500"/>
            </a:xfrm>
            <a:custGeom>
              <a:avLst/>
              <a:gdLst/>
              <a:ahLst/>
              <a:cxnLst/>
              <a:rect l="l" t="t" r="r" b="b"/>
              <a:pathLst>
                <a:path w="7684" h="3740" extrusionOk="0">
                  <a:moveTo>
                    <a:pt x="7684" y="0"/>
                  </a:moveTo>
                  <a:lnTo>
                    <a:pt x="2576" y="1511"/>
                  </a:lnTo>
                  <a:lnTo>
                    <a:pt x="0" y="3739"/>
                  </a:lnTo>
                  <a:lnTo>
                    <a:pt x="7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3"/>
            <p:cNvSpPr/>
            <p:nvPr/>
          </p:nvSpPr>
          <p:spPr>
            <a:xfrm>
              <a:off x="6651475" y="3654825"/>
              <a:ext cx="97250" cy="158850"/>
            </a:xfrm>
            <a:custGeom>
              <a:avLst/>
              <a:gdLst/>
              <a:ahLst/>
              <a:cxnLst/>
              <a:rect l="l" t="t" r="r" b="b"/>
              <a:pathLst>
                <a:path w="3890" h="6354" extrusionOk="0">
                  <a:moveTo>
                    <a:pt x="3890" y="6353"/>
                  </a:moveTo>
                  <a:lnTo>
                    <a:pt x="1" y="0"/>
                  </a:lnTo>
                  <a:lnTo>
                    <a:pt x="18" y="56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3"/>
            <p:cNvSpPr/>
            <p:nvPr/>
          </p:nvSpPr>
          <p:spPr>
            <a:xfrm>
              <a:off x="6567675" y="3654825"/>
              <a:ext cx="84250" cy="141575"/>
            </a:xfrm>
            <a:custGeom>
              <a:avLst/>
              <a:gdLst/>
              <a:ahLst/>
              <a:cxnLst/>
              <a:rect l="l" t="t" r="r" b="b"/>
              <a:pathLst>
                <a:path w="3370" h="5663" extrusionOk="0">
                  <a:moveTo>
                    <a:pt x="3353" y="0"/>
                  </a:moveTo>
                  <a:lnTo>
                    <a:pt x="0" y="4636"/>
                  </a:lnTo>
                  <a:lnTo>
                    <a:pt x="3370" y="5662"/>
                  </a:lnTo>
                  <a:lnTo>
                    <a:pt x="33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3"/>
            <p:cNvSpPr/>
            <p:nvPr/>
          </p:nvSpPr>
          <p:spPr>
            <a:xfrm>
              <a:off x="6651900" y="3796375"/>
              <a:ext cx="96825" cy="71825"/>
            </a:xfrm>
            <a:custGeom>
              <a:avLst/>
              <a:gdLst/>
              <a:ahLst/>
              <a:cxnLst/>
              <a:rect l="l" t="t" r="r" b="b"/>
              <a:pathLst>
                <a:path w="3873" h="2873" extrusionOk="0">
                  <a:moveTo>
                    <a:pt x="1" y="0"/>
                  </a:moveTo>
                  <a:lnTo>
                    <a:pt x="851" y="2872"/>
                  </a:lnTo>
                  <a:lnTo>
                    <a:pt x="3873" y="69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3"/>
            <p:cNvSpPr/>
            <p:nvPr/>
          </p:nvSpPr>
          <p:spPr>
            <a:xfrm>
              <a:off x="6525375" y="3796375"/>
              <a:ext cx="126550" cy="113025"/>
            </a:xfrm>
            <a:custGeom>
              <a:avLst/>
              <a:gdLst/>
              <a:ahLst/>
              <a:cxnLst/>
              <a:rect l="l" t="t" r="r" b="b"/>
              <a:pathLst>
                <a:path w="5062" h="4521" extrusionOk="0">
                  <a:moveTo>
                    <a:pt x="5062" y="0"/>
                  </a:moveTo>
                  <a:lnTo>
                    <a:pt x="1" y="1301"/>
                  </a:lnTo>
                  <a:lnTo>
                    <a:pt x="1151" y="4520"/>
                  </a:lnTo>
                  <a:lnTo>
                    <a:pt x="50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3"/>
            <p:cNvSpPr/>
            <p:nvPr/>
          </p:nvSpPr>
          <p:spPr>
            <a:xfrm>
              <a:off x="6554150" y="3796375"/>
              <a:ext cx="119025" cy="113025"/>
            </a:xfrm>
            <a:custGeom>
              <a:avLst/>
              <a:gdLst/>
              <a:ahLst/>
              <a:cxnLst/>
              <a:rect l="l" t="t" r="r" b="b"/>
              <a:pathLst>
                <a:path w="4761" h="4521" extrusionOk="0">
                  <a:moveTo>
                    <a:pt x="3911" y="0"/>
                  </a:moveTo>
                  <a:lnTo>
                    <a:pt x="0" y="4520"/>
                  </a:lnTo>
                  <a:lnTo>
                    <a:pt x="4761" y="2872"/>
                  </a:lnTo>
                  <a:lnTo>
                    <a:pt x="3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3"/>
            <p:cNvSpPr/>
            <p:nvPr/>
          </p:nvSpPr>
          <p:spPr>
            <a:xfrm>
              <a:off x="6924700" y="3806150"/>
              <a:ext cx="43275" cy="224825"/>
            </a:xfrm>
            <a:custGeom>
              <a:avLst/>
              <a:gdLst/>
              <a:ahLst/>
              <a:cxnLst/>
              <a:rect l="l" t="t" r="r" b="b"/>
              <a:pathLst>
                <a:path w="1731" h="8993" extrusionOk="0">
                  <a:moveTo>
                    <a:pt x="1121" y="0"/>
                  </a:moveTo>
                  <a:lnTo>
                    <a:pt x="1" y="5185"/>
                  </a:lnTo>
                  <a:lnTo>
                    <a:pt x="1730" y="8993"/>
                  </a:lnTo>
                  <a:lnTo>
                    <a:pt x="11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3"/>
            <p:cNvSpPr/>
            <p:nvPr/>
          </p:nvSpPr>
          <p:spPr>
            <a:xfrm>
              <a:off x="6883375" y="3806150"/>
              <a:ext cx="69350" cy="129650"/>
            </a:xfrm>
            <a:custGeom>
              <a:avLst/>
              <a:gdLst/>
              <a:ahLst/>
              <a:cxnLst/>
              <a:rect l="l" t="t" r="r" b="b"/>
              <a:pathLst>
                <a:path w="2774" h="5186" extrusionOk="0">
                  <a:moveTo>
                    <a:pt x="2774" y="0"/>
                  </a:moveTo>
                  <a:lnTo>
                    <a:pt x="1" y="3537"/>
                  </a:lnTo>
                  <a:lnTo>
                    <a:pt x="1654" y="5185"/>
                  </a:lnTo>
                  <a:lnTo>
                    <a:pt x="2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3"/>
            <p:cNvSpPr/>
            <p:nvPr/>
          </p:nvSpPr>
          <p:spPr>
            <a:xfrm>
              <a:off x="6924700" y="3935775"/>
              <a:ext cx="25" cy="25"/>
            </a:xfrm>
            <a:custGeom>
              <a:avLst/>
              <a:gdLst/>
              <a:ahLst/>
              <a:cxnLst/>
              <a:rect l="l" t="t" r="r" b="b"/>
              <a:pathLst>
                <a:path w="1" h="1" extrusionOk="0">
                  <a:moveTo>
                    <a:pt x="1" y="0"/>
                  </a:move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3"/>
            <p:cNvSpPr/>
            <p:nvPr/>
          </p:nvSpPr>
          <p:spPr>
            <a:xfrm>
              <a:off x="6924700" y="3935775"/>
              <a:ext cx="43275" cy="125700"/>
            </a:xfrm>
            <a:custGeom>
              <a:avLst/>
              <a:gdLst/>
              <a:ahLst/>
              <a:cxnLst/>
              <a:rect l="l" t="t" r="r" b="b"/>
              <a:pathLst>
                <a:path w="1731" h="5028" extrusionOk="0">
                  <a:moveTo>
                    <a:pt x="1" y="0"/>
                  </a:moveTo>
                  <a:lnTo>
                    <a:pt x="1190" y="5027"/>
                  </a:lnTo>
                  <a:lnTo>
                    <a:pt x="1730" y="380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3"/>
            <p:cNvSpPr/>
            <p:nvPr/>
          </p:nvSpPr>
          <p:spPr>
            <a:xfrm>
              <a:off x="6372125" y="3903250"/>
              <a:ext cx="90600" cy="61100"/>
            </a:xfrm>
            <a:custGeom>
              <a:avLst/>
              <a:gdLst/>
              <a:ahLst/>
              <a:cxnLst/>
              <a:rect l="l" t="t" r="r" b="b"/>
              <a:pathLst>
                <a:path w="3624" h="2444" extrusionOk="0">
                  <a:moveTo>
                    <a:pt x="2791" y="1"/>
                  </a:moveTo>
                  <a:lnTo>
                    <a:pt x="1" y="1061"/>
                  </a:lnTo>
                  <a:lnTo>
                    <a:pt x="3624" y="2443"/>
                  </a:lnTo>
                  <a:lnTo>
                    <a:pt x="3624" y="2443"/>
                  </a:lnTo>
                  <a:lnTo>
                    <a:pt x="27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3"/>
            <p:cNvSpPr/>
            <p:nvPr/>
          </p:nvSpPr>
          <p:spPr>
            <a:xfrm>
              <a:off x="6372125" y="3789175"/>
              <a:ext cx="69800" cy="140625"/>
            </a:xfrm>
            <a:custGeom>
              <a:avLst/>
              <a:gdLst/>
              <a:ahLst/>
              <a:cxnLst/>
              <a:rect l="l" t="t" r="r" b="b"/>
              <a:pathLst>
                <a:path w="2792" h="5625" extrusionOk="0">
                  <a:moveTo>
                    <a:pt x="2791" y="4564"/>
                  </a:moveTo>
                  <a:lnTo>
                    <a:pt x="636" y="1"/>
                  </a:lnTo>
                  <a:lnTo>
                    <a:pt x="1" y="5624"/>
                  </a:lnTo>
                  <a:close/>
                </a:path>
              </a:pathLst>
            </a:custGeom>
            <a:solidFill>
              <a:srgbClr val="80A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3"/>
            <p:cNvSpPr/>
            <p:nvPr/>
          </p:nvSpPr>
          <p:spPr>
            <a:xfrm>
              <a:off x="6372125" y="3929775"/>
              <a:ext cx="90600" cy="109800"/>
            </a:xfrm>
            <a:custGeom>
              <a:avLst/>
              <a:gdLst/>
              <a:ahLst/>
              <a:cxnLst/>
              <a:rect l="l" t="t" r="r" b="b"/>
              <a:pathLst>
                <a:path w="3624" h="4392" extrusionOk="0">
                  <a:moveTo>
                    <a:pt x="1" y="0"/>
                  </a:moveTo>
                  <a:lnTo>
                    <a:pt x="3109" y="4391"/>
                  </a:lnTo>
                  <a:lnTo>
                    <a:pt x="3624" y="13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3"/>
            <p:cNvSpPr/>
            <p:nvPr/>
          </p:nvSpPr>
          <p:spPr>
            <a:xfrm>
              <a:off x="6350875" y="3929775"/>
              <a:ext cx="59800" cy="123325"/>
            </a:xfrm>
            <a:custGeom>
              <a:avLst/>
              <a:gdLst/>
              <a:ahLst/>
              <a:cxnLst/>
              <a:rect l="l" t="t" r="r" b="b"/>
              <a:pathLst>
                <a:path w="2392" h="4933" extrusionOk="0">
                  <a:moveTo>
                    <a:pt x="851" y="0"/>
                  </a:moveTo>
                  <a:lnTo>
                    <a:pt x="1" y="3164"/>
                  </a:lnTo>
                  <a:lnTo>
                    <a:pt x="2392" y="4932"/>
                  </a:lnTo>
                  <a:lnTo>
                    <a:pt x="2392" y="4932"/>
                  </a:lnTo>
                  <a:lnTo>
                    <a:pt x="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3"/>
            <p:cNvSpPr/>
            <p:nvPr/>
          </p:nvSpPr>
          <p:spPr>
            <a:xfrm>
              <a:off x="6662200" y="3918175"/>
              <a:ext cx="114100" cy="110675"/>
            </a:xfrm>
            <a:custGeom>
              <a:avLst/>
              <a:gdLst/>
              <a:ahLst/>
              <a:cxnLst/>
              <a:rect l="l" t="t" r="r" b="b"/>
              <a:pathLst>
                <a:path w="4564" h="4427" extrusionOk="0">
                  <a:moveTo>
                    <a:pt x="4564" y="0"/>
                  </a:moveTo>
                  <a:lnTo>
                    <a:pt x="1" y="3628"/>
                  </a:lnTo>
                  <a:lnTo>
                    <a:pt x="1065" y="4426"/>
                  </a:lnTo>
                  <a:lnTo>
                    <a:pt x="4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3"/>
            <p:cNvSpPr/>
            <p:nvPr/>
          </p:nvSpPr>
          <p:spPr>
            <a:xfrm>
              <a:off x="6584200" y="3918175"/>
              <a:ext cx="192100" cy="93500"/>
            </a:xfrm>
            <a:custGeom>
              <a:avLst/>
              <a:gdLst/>
              <a:ahLst/>
              <a:cxnLst/>
              <a:rect l="l" t="t" r="r" b="b"/>
              <a:pathLst>
                <a:path w="7684" h="3740" extrusionOk="0">
                  <a:moveTo>
                    <a:pt x="7684" y="0"/>
                  </a:moveTo>
                  <a:lnTo>
                    <a:pt x="0" y="3739"/>
                  </a:lnTo>
                  <a:lnTo>
                    <a:pt x="3121" y="3628"/>
                  </a:lnTo>
                  <a:lnTo>
                    <a:pt x="7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3"/>
            <p:cNvSpPr/>
            <p:nvPr/>
          </p:nvSpPr>
          <p:spPr>
            <a:xfrm>
              <a:off x="6662200" y="4008850"/>
              <a:ext cx="25" cy="25"/>
            </a:xfrm>
            <a:custGeom>
              <a:avLst/>
              <a:gdLst/>
              <a:ahLst/>
              <a:cxnLst/>
              <a:rect l="l" t="t" r="r" b="b"/>
              <a:pathLst>
                <a:path w="1" h="1" extrusionOk="0">
                  <a:moveTo>
                    <a:pt x="1" y="1"/>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3"/>
            <p:cNvSpPr/>
            <p:nvPr/>
          </p:nvSpPr>
          <p:spPr>
            <a:xfrm>
              <a:off x="6525925" y="4008850"/>
              <a:ext cx="162925" cy="47025"/>
            </a:xfrm>
            <a:custGeom>
              <a:avLst/>
              <a:gdLst/>
              <a:ahLst/>
              <a:cxnLst/>
              <a:rect l="l" t="t" r="r" b="b"/>
              <a:pathLst>
                <a:path w="6517" h="1881" extrusionOk="0">
                  <a:moveTo>
                    <a:pt x="5452" y="1"/>
                  </a:moveTo>
                  <a:lnTo>
                    <a:pt x="2331" y="108"/>
                  </a:lnTo>
                  <a:lnTo>
                    <a:pt x="0" y="1881"/>
                  </a:lnTo>
                  <a:lnTo>
                    <a:pt x="0" y="1881"/>
                  </a:lnTo>
                  <a:lnTo>
                    <a:pt x="6516" y="795"/>
                  </a:lnTo>
                  <a:lnTo>
                    <a:pt x="54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3"/>
            <p:cNvSpPr/>
            <p:nvPr/>
          </p:nvSpPr>
          <p:spPr>
            <a:xfrm>
              <a:off x="6550600" y="3909375"/>
              <a:ext cx="98000" cy="46600"/>
            </a:xfrm>
            <a:custGeom>
              <a:avLst/>
              <a:gdLst/>
              <a:ahLst/>
              <a:cxnLst/>
              <a:rect l="l" t="t" r="r" b="b"/>
              <a:pathLst>
                <a:path w="3920" h="1864" extrusionOk="0">
                  <a:moveTo>
                    <a:pt x="142" y="0"/>
                  </a:moveTo>
                  <a:lnTo>
                    <a:pt x="1" y="1859"/>
                  </a:lnTo>
                  <a:lnTo>
                    <a:pt x="3920" y="1863"/>
                  </a:lnTo>
                  <a:lnTo>
                    <a:pt x="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3"/>
            <p:cNvSpPr/>
            <p:nvPr/>
          </p:nvSpPr>
          <p:spPr>
            <a:xfrm>
              <a:off x="6550600" y="3955850"/>
              <a:ext cx="98000" cy="55725"/>
            </a:xfrm>
            <a:custGeom>
              <a:avLst/>
              <a:gdLst/>
              <a:ahLst/>
              <a:cxnLst/>
              <a:rect l="l" t="t" r="r" b="b"/>
              <a:pathLst>
                <a:path w="3920" h="2229" extrusionOk="0">
                  <a:moveTo>
                    <a:pt x="1" y="0"/>
                  </a:moveTo>
                  <a:lnTo>
                    <a:pt x="1344" y="2228"/>
                  </a:lnTo>
                  <a:lnTo>
                    <a:pt x="3920" y="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3"/>
            <p:cNvSpPr/>
            <p:nvPr/>
          </p:nvSpPr>
          <p:spPr>
            <a:xfrm>
              <a:off x="6673150" y="3868175"/>
              <a:ext cx="103150" cy="65800"/>
            </a:xfrm>
            <a:custGeom>
              <a:avLst/>
              <a:gdLst/>
              <a:ahLst/>
              <a:cxnLst/>
              <a:rect l="l" t="t" r="r" b="b"/>
              <a:pathLst>
                <a:path w="4126" h="2632" extrusionOk="0">
                  <a:moveTo>
                    <a:pt x="1" y="0"/>
                  </a:moveTo>
                  <a:lnTo>
                    <a:pt x="1988" y="2631"/>
                  </a:lnTo>
                  <a:lnTo>
                    <a:pt x="4126" y="200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3"/>
            <p:cNvSpPr/>
            <p:nvPr/>
          </p:nvSpPr>
          <p:spPr>
            <a:xfrm>
              <a:off x="6808275" y="3830400"/>
              <a:ext cx="75125" cy="130400"/>
            </a:xfrm>
            <a:custGeom>
              <a:avLst/>
              <a:gdLst/>
              <a:ahLst/>
              <a:cxnLst/>
              <a:rect l="l" t="t" r="r" b="b"/>
              <a:pathLst>
                <a:path w="3005" h="5216" extrusionOk="0">
                  <a:moveTo>
                    <a:pt x="0" y="0"/>
                  </a:moveTo>
                  <a:lnTo>
                    <a:pt x="1648" y="5216"/>
                  </a:lnTo>
                  <a:lnTo>
                    <a:pt x="3005" y="256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3"/>
            <p:cNvSpPr/>
            <p:nvPr/>
          </p:nvSpPr>
          <p:spPr>
            <a:xfrm>
              <a:off x="6771350" y="3960775"/>
              <a:ext cx="112050" cy="91900"/>
            </a:xfrm>
            <a:custGeom>
              <a:avLst/>
              <a:gdLst/>
              <a:ahLst/>
              <a:cxnLst/>
              <a:rect l="l" t="t" r="r" b="b"/>
              <a:pathLst>
                <a:path w="4482" h="3676" extrusionOk="0">
                  <a:moveTo>
                    <a:pt x="3125" y="1"/>
                  </a:moveTo>
                  <a:lnTo>
                    <a:pt x="0" y="3675"/>
                  </a:lnTo>
                  <a:lnTo>
                    <a:pt x="0" y="3675"/>
                  </a:lnTo>
                  <a:lnTo>
                    <a:pt x="4482" y="1078"/>
                  </a:lnTo>
                  <a:lnTo>
                    <a:pt x="31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3"/>
            <p:cNvSpPr/>
            <p:nvPr/>
          </p:nvSpPr>
          <p:spPr>
            <a:xfrm>
              <a:off x="6688825" y="4008750"/>
              <a:ext cx="90175" cy="43925"/>
            </a:xfrm>
            <a:custGeom>
              <a:avLst/>
              <a:gdLst/>
              <a:ahLst/>
              <a:cxnLst/>
              <a:rect l="l" t="t" r="r" b="b"/>
              <a:pathLst>
                <a:path w="3607" h="1757" extrusionOk="0">
                  <a:moveTo>
                    <a:pt x="3606" y="0"/>
                  </a:moveTo>
                  <a:lnTo>
                    <a:pt x="0" y="799"/>
                  </a:lnTo>
                  <a:lnTo>
                    <a:pt x="3301" y="1756"/>
                  </a:lnTo>
                  <a:lnTo>
                    <a:pt x="36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3"/>
            <p:cNvSpPr/>
            <p:nvPr/>
          </p:nvSpPr>
          <p:spPr>
            <a:xfrm>
              <a:off x="6688825" y="3918175"/>
              <a:ext cx="90175" cy="110550"/>
            </a:xfrm>
            <a:custGeom>
              <a:avLst/>
              <a:gdLst/>
              <a:ahLst/>
              <a:cxnLst/>
              <a:rect l="l" t="t" r="r" b="b"/>
              <a:pathLst>
                <a:path w="3607" h="4422" extrusionOk="0">
                  <a:moveTo>
                    <a:pt x="3499" y="0"/>
                  </a:moveTo>
                  <a:lnTo>
                    <a:pt x="0" y="4422"/>
                  </a:lnTo>
                  <a:lnTo>
                    <a:pt x="0" y="4422"/>
                  </a:lnTo>
                  <a:lnTo>
                    <a:pt x="3606" y="3623"/>
                  </a:lnTo>
                  <a:lnTo>
                    <a:pt x="34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3"/>
            <p:cNvSpPr/>
            <p:nvPr/>
          </p:nvSpPr>
          <p:spPr>
            <a:xfrm>
              <a:off x="6776275" y="3830400"/>
              <a:ext cx="73225" cy="178375"/>
            </a:xfrm>
            <a:custGeom>
              <a:avLst/>
              <a:gdLst/>
              <a:ahLst/>
              <a:cxnLst/>
              <a:rect l="l" t="t" r="r" b="b"/>
              <a:pathLst>
                <a:path w="2929" h="7135" extrusionOk="0">
                  <a:moveTo>
                    <a:pt x="1280" y="0"/>
                  </a:moveTo>
                  <a:lnTo>
                    <a:pt x="1" y="3511"/>
                  </a:lnTo>
                  <a:lnTo>
                    <a:pt x="108" y="7134"/>
                  </a:lnTo>
                  <a:lnTo>
                    <a:pt x="2928" y="5216"/>
                  </a:lnTo>
                  <a:lnTo>
                    <a:pt x="1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3"/>
            <p:cNvSpPr/>
            <p:nvPr/>
          </p:nvSpPr>
          <p:spPr>
            <a:xfrm>
              <a:off x="6441900" y="3903250"/>
              <a:ext cx="62575" cy="61100"/>
            </a:xfrm>
            <a:custGeom>
              <a:avLst/>
              <a:gdLst/>
              <a:ahLst/>
              <a:cxnLst/>
              <a:rect l="l" t="t" r="r" b="b"/>
              <a:pathLst>
                <a:path w="2503" h="2444" extrusionOk="0">
                  <a:moveTo>
                    <a:pt x="0" y="1"/>
                  </a:moveTo>
                  <a:lnTo>
                    <a:pt x="833" y="2443"/>
                  </a:lnTo>
                  <a:lnTo>
                    <a:pt x="2503" y="37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3"/>
            <p:cNvSpPr/>
            <p:nvPr/>
          </p:nvSpPr>
          <p:spPr>
            <a:xfrm>
              <a:off x="6388025" y="3789175"/>
              <a:ext cx="116450" cy="123325"/>
            </a:xfrm>
            <a:custGeom>
              <a:avLst/>
              <a:gdLst/>
              <a:ahLst/>
              <a:cxnLst/>
              <a:rect l="l" t="t" r="r" b="b"/>
              <a:pathLst>
                <a:path w="4658" h="4933" extrusionOk="0">
                  <a:moveTo>
                    <a:pt x="0" y="1"/>
                  </a:moveTo>
                  <a:lnTo>
                    <a:pt x="2155" y="4564"/>
                  </a:lnTo>
                  <a:lnTo>
                    <a:pt x="4658" y="493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3"/>
            <p:cNvSpPr/>
            <p:nvPr/>
          </p:nvSpPr>
          <p:spPr>
            <a:xfrm>
              <a:off x="6326950" y="3789175"/>
              <a:ext cx="61100" cy="161550"/>
            </a:xfrm>
            <a:custGeom>
              <a:avLst/>
              <a:gdLst/>
              <a:ahLst/>
              <a:cxnLst/>
              <a:rect l="l" t="t" r="r" b="b"/>
              <a:pathLst>
                <a:path w="2444" h="6462" extrusionOk="0">
                  <a:moveTo>
                    <a:pt x="2443" y="1"/>
                  </a:moveTo>
                  <a:lnTo>
                    <a:pt x="1" y="6461"/>
                  </a:lnTo>
                  <a:lnTo>
                    <a:pt x="1808" y="5624"/>
                  </a:lnTo>
                  <a:lnTo>
                    <a:pt x="24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3"/>
            <p:cNvSpPr/>
            <p:nvPr/>
          </p:nvSpPr>
          <p:spPr>
            <a:xfrm>
              <a:off x="6259675" y="3929775"/>
              <a:ext cx="112475" cy="81900"/>
            </a:xfrm>
            <a:custGeom>
              <a:avLst/>
              <a:gdLst/>
              <a:ahLst/>
              <a:cxnLst/>
              <a:rect l="l" t="t" r="r" b="b"/>
              <a:pathLst>
                <a:path w="4499" h="3276" extrusionOk="0">
                  <a:moveTo>
                    <a:pt x="4499" y="0"/>
                  </a:moveTo>
                  <a:lnTo>
                    <a:pt x="2692" y="837"/>
                  </a:lnTo>
                  <a:lnTo>
                    <a:pt x="0" y="2146"/>
                  </a:lnTo>
                  <a:lnTo>
                    <a:pt x="1820" y="3275"/>
                  </a:lnTo>
                  <a:lnTo>
                    <a:pt x="44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3"/>
            <p:cNvSpPr/>
            <p:nvPr/>
          </p:nvSpPr>
          <p:spPr>
            <a:xfrm>
              <a:off x="6748700" y="3789300"/>
              <a:ext cx="87800" cy="41125"/>
            </a:xfrm>
            <a:custGeom>
              <a:avLst/>
              <a:gdLst/>
              <a:ahLst/>
              <a:cxnLst/>
              <a:rect l="l" t="t" r="r" b="b"/>
              <a:pathLst>
                <a:path w="3512" h="1645" extrusionOk="0">
                  <a:moveTo>
                    <a:pt x="3512" y="0"/>
                  </a:moveTo>
                  <a:lnTo>
                    <a:pt x="1" y="974"/>
                  </a:lnTo>
                  <a:lnTo>
                    <a:pt x="2383" y="1644"/>
                  </a:lnTo>
                  <a:lnTo>
                    <a:pt x="3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3"/>
            <p:cNvSpPr/>
            <p:nvPr/>
          </p:nvSpPr>
          <p:spPr>
            <a:xfrm>
              <a:off x="6525375" y="3770725"/>
              <a:ext cx="126550" cy="58200"/>
            </a:xfrm>
            <a:custGeom>
              <a:avLst/>
              <a:gdLst/>
              <a:ahLst/>
              <a:cxnLst/>
              <a:rect l="l" t="t" r="r" b="b"/>
              <a:pathLst>
                <a:path w="5062" h="2328" extrusionOk="0">
                  <a:moveTo>
                    <a:pt x="1692" y="0"/>
                  </a:moveTo>
                  <a:lnTo>
                    <a:pt x="1" y="2327"/>
                  </a:lnTo>
                  <a:lnTo>
                    <a:pt x="5062" y="102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3"/>
            <p:cNvSpPr/>
            <p:nvPr/>
          </p:nvSpPr>
          <p:spPr>
            <a:xfrm>
              <a:off x="6673150" y="3813650"/>
              <a:ext cx="135150" cy="54550"/>
            </a:xfrm>
            <a:custGeom>
              <a:avLst/>
              <a:gdLst/>
              <a:ahLst/>
              <a:cxnLst/>
              <a:rect l="l" t="t" r="r" b="b"/>
              <a:pathLst>
                <a:path w="5406" h="2182" extrusionOk="0">
                  <a:moveTo>
                    <a:pt x="3023" y="0"/>
                  </a:moveTo>
                  <a:lnTo>
                    <a:pt x="1" y="2181"/>
                  </a:lnTo>
                  <a:lnTo>
                    <a:pt x="1" y="2181"/>
                  </a:lnTo>
                  <a:lnTo>
                    <a:pt x="5405" y="670"/>
                  </a:lnTo>
                  <a:lnTo>
                    <a:pt x="30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3"/>
            <p:cNvSpPr/>
            <p:nvPr/>
          </p:nvSpPr>
          <p:spPr>
            <a:xfrm>
              <a:off x="6849475" y="3935775"/>
              <a:ext cx="104975" cy="125700"/>
            </a:xfrm>
            <a:custGeom>
              <a:avLst/>
              <a:gdLst/>
              <a:ahLst/>
              <a:cxnLst/>
              <a:rect l="l" t="t" r="r" b="b"/>
              <a:pathLst>
                <a:path w="4199" h="5028" extrusionOk="0">
                  <a:moveTo>
                    <a:pt x="3010" y="0"/>
                  </a:moveTo>
                  <a:lnTo>
                    <a:pt x="0" y="1001"/>
                  </a:lnTo>
                  <a:lnTo>
                    <a:pt x="4199" y="5027"/>
                  </a:lnTo>
                  <a:lnTo>
                    <a:pt x="4199" y="5027"/>
                  </a:lnTo>
                  <a:lnTo>
                    <a:pt x="30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3"/>
            <p:cNvSpPr/>
            <p:nvPr/>
          </p:nvSpPr>
          <p:spPr>
            <a:xfrm>
              <a:off x="6849475" y="3894575"/>
              <a:ext cx="75250" cy="66225"/>
            </a:xfrm>
            <a:custGeom>
              <a:avLst/>
              <a:gdLst/>
              <a:ahLst/>
              <a:cxnLst/>
              <a:rect l="l" t="t" r="r" b="b"/>
              <a:pathLst>
                <a:path w="3010" h="2649" extrusionOk="0">
                  <a:moveTo>
                    <a:pt x="1357" y="0"/>
                  </a:moveTo>
                  <a:lnTo>
                    <a:pt x="0" y="2649"/>
                  </a:lnTo>
                  <a:lnTo>
                    <a:pt x="3010" y="1648"/>
                  </a:lnTo>
                  <a:lnTo>
                    <a:pt x="13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3"/>
            <p:cNvSpPr/>
            <p:nvPr/>
          </p:nvSpPr>
          <p:spPr>
            <a:xfrm>
              <a:off x="6259675" y="3878250"/>
              <a:ext cx="94350" cy="105200"/>
            </a:xfrm>
            <a:custGeom>
              <a:avLst/>
              <a:gdLst/>
              <a:ahLst/>
              <a:cxnLst/>
              <a:rect l="l" t="t" r="r" b="b"/>
              <a:pathLst>
                <a:path w="3774" h="4208" extrusionOk="0">
                  <a:moveTo>
                    <a:pt x="3773" y="1"/>
                  </a:moveTo>
                  <a:lnTo>
                    <a:pt x="0" y="4207"/>
                  </a:lnTo>
                  <a:lnTo>
                    <a:pt x="2692" y="2898"/>
                  </a:lnTo>
                  <a:lnTo>
                    <a:pt x="37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3"/>
            <p:cNvSpPr/>
            <p:nvPr/>
          </p:nvSpPr>
          <p:spPr>
            <a:xfrm>
              <a:off x="6272875" y="3852275"/>
              <a:ext cx="45525" cy="116475"/>
            </a:xfrm>
            <a:custGeom>
              <a:avLst/>
              <a:gdLst/>
              <a:ahLst/>
              <a:cxnLst/>
              <a:rect l="l" t="t" r="r" b="b"/>
              <a:pathLst>
                <a:path w="1821" h="4659" extrusionOk="0">
                  <a:moveTo>
                    <a:pt x="983" y="1"/>
                  </a:moveTo>
                  <a:lnTo>
                    <a:pt x="0" y="4658"/>
                  </a:lnTo>
                  <a:lnTo>
                    <a:pt x="1820" y="2658"/>
                  </a:lnTo>
                  <a:lnTo>
                    <a:pt x="9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3"/>
            <p:cNvSpPr/>
            <p:nvPr/>
          </p:nvSpPr>
          <p:spPr>
            <a:xfrm>
              <a:off x="6297450" y="3852275"/>
              <a:ext cx="56575" cy="66450"/>
            </a:xfrm>
            <a:custGeom>
              <a:avLst/>
              <a:gdLst/>
              <a:ahLst/>
              <a:cxnLst/>
              <a:rect l="l" t="t" r="r" b="b"/>
              <a:pathLst>
                <a:path w="2263" h="2658" extrusionOk="0">
                  <a:moveTo>
                    <a:pt x="0" y="1"/>
                  </a:moveTo>
                  <a:lnTo>
                    <a:pt x="837" y="2658"/>
                  </a:lnTo>
                  <a:lnTo>
                    <a:pt x="2262" y="104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3"/>
            <p:cNvSpPr/>
            <p:nvPr/>
          </p:nvSpPr>
          <p:spPr>
            <a:xfrm>
              <a:off x="6372125" y="3929775"/>
              <a:ext cx="77725" cy="123325"/>
            </a:xfrm>
            <a:custGeom>
              <a:avLst/>
              <a:gdLst/>
              <a:ahLst/>
              <a:cxnLst/>
              <a:rect l="l" t="t" r="r" b="b"/>
              <a:pathLst>
                <a:path w="3109" h="4933" extrusionOk="0">
                  <a:moveTo>
                    <a:pt x="1" y="0"/>
                  </a:moveTo>
                  <a:lnTo>
                    <a:pt x="1542" y="4932"/>
                  </a:lnTo>
                  <a:lnTo>
                    <a:pt x="3109" y="439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3"/>
            <p:cNvSpPr/>
            <p:nvPr/>
          </p:nvSpPr>
          <p:spPr>
            <a:xfrm>
              <a:off x="6305175" y="3929775"/>
              <a:ext cx="66975" cy="81900"/>
            </a:xfrm>
            <a:custGeom>
              <a:avLst/>
              <a:gdLst/>
              <a:ahLst/>
              <a:cxnLst/>
              <a:rect l="l" t="t" r="r" b="b"/>
              <a:pathLst>
                <a:path w="2679" h="3276" extrusionOk="0">
                  <a:moveTo>
                    <a:pt x="2679" y="0"/>
                  </a:moveTo>
                  <a:lnTo>
                    <a:pt x="0" y="3275"/>
                  </a:lnTo>
                  <a:lnTo>
                    <a:pt x="1829" y="3164"/>
                  </a:lnTo>
                  <a:lnTo>
                    <a:pt x="2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3"/>
            <p:cNvSpPr/>
            <p:nvPr/>
          </p:nvSpPr>
          <p:spPr>
            <a:xfrm>
              <a:off x="6788525" y="3987725"/>
              <a:ext cx="94875" cy="73625"/>
            </a:xfrm>
            <a:custGeom>
              <a:avLst/>
              <a:gdLst/>
              <a:ahLst/>
              <a:cxnLst/>
              <a:rect l="l" t="t" r="r" b="b"/>
              <a:pathLst>
                <a:path w="3795" h="2945" extrusionOk="0">
                  <a:moveTo>
                    <a:pt x="3795" y="0"/>
                  </a:moveTo>
                  <a:lnTo>
                    <a:pt x="0" y="2198"/>
                  </a:lnTo>
                  <a:lnTo>
                    <a:pt x="2323" y="2945"/>
                  </a:lnTo>
                  <a:lnTo>
                    <a:pt x="37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3"/>
            <p:cNvSpPr/>
            <p:nvPr/>
          </p:nvSpPr>
          <p:spPr>
            <a:xfrm>
              <a:off x="6846575" y="3987725"/>
              <a:ext cx="45850" cy="73625"/>
            </a:xfrm>
            <a:custGeom>
              <a:avLst/>
              <a:gdLst/>
              <a:ahLst/>
              <a:cxnLst/>
              <a:rect l="l" t="t" r="r" b="b"/>
              <a:pathLst>
                <a:path w="1834" h="2945" extrusionOk="0">
                  <a:moveTo>
                    <a:pt x="1473" y="0"/>
                  </a:moveTo>
                  <a:lnTo>
                    <a:pt x="1" y="2945"/>
                  </a:lnTo>
                  <a:lnTo>
                    <a:pt x="1833" y="2129"/>
                  </a:lnTo>
                  <a:lnTo>
                    <a:pt x="14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3"/>
            <p:cNvSpPr/>
            <p:nvPr/>
          </p:nvSpPr>
          <p:spPr>
            <a:xfrm>
              <a:off x="6883375" y="3987725"/>
              <a:ext cx="71075" cy="73750"/>
            </a:xfrm>
            <a:custGeom>
              <a:avLst/>
              <a:gdLst/>
              <a:ahLst/>
              <a:cxnLst/>
              <a:rect l="l" t="t" r="r" b="b"/>
              <a:pathLst>
                <a:path w="2843" h="2950" extrusionOk="0">
                  <a:moveTo>
                    <a:pt x="1" y="0"/>
                  </a:moveTo>
                  <a:lnTo>
                    <a:pt x="361" y="2129"/>
                  </a:lnTo>
                  <a:lnTo>
                    <a:pt x="2843" y="294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3"/>
            <p:cNvSpPr/>
            <p:nvPr/>
          </p:nvSpPr>
          <p:spPr>
            <a:xfrm>
              <a:off x="6952700" y="3806150"/>
              <a:ext cx="120125" cy="242325"/>
            </a:xfrm>
            <a:custGeom>
              <a:avLst/>
              <a:gdLst/>
              <a:ahLst/>
              <a:cxnLst/>
              <a:rect l="l" t="t" r="r" b="b"/>
              <a:pathLst>
                <a:path w="4805" h="9693" extrusionOk="0">
                  <a:moveTo>
                    <a:pt x="1" y="0"/>
                  </a:moveTo>
                  <a:lnTo>
                    <a:pt x="610" y="8993"/>
                  </a:lnTo>
                  <a:lnTo>
                    <a:pt x="4804" y="969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3"/>
            <p:cNvSpPr/>
            <p:nvPr/>
          </p:nvSpPr>
          <p:spPr>
            <a:xfrm>
              <a:off x="6240450" y="3983425"/>
              <a:ext cx="64750" cy="58400"/>
            </a:xfrm>
            <a:custGeom>
              <a:avLst/>
              <a:gdLst/>
              <a:ahLst/>
              <a:cxnLst/>
              <a:rect l="l" t="t" r="r" b="b"/>
              <a:pathLst>
                <a:path w="2590" h="2336" extrusionOk="0">
                  <a:moveTo>
                    <a:pt x="769" y="0"/>
                  </a:moveTo>
                  <a:lnTo>
                    <a:pt x="1" y="2336"/>
                  </a:lnTo>
                  <a:lnTo>
                    <a:pt x="2589" y="1129"/>
                  </a:lnTo>
                  <a:lnTo>
                    <a:pt x="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3"/>
            <p:cNvSpPr/>
            <p:nvPr/>
          </p:nvSpPr>
          <p:spPr>
            <a:xfrm>
              <a:off x="6240450" y="4011650"/>
              <a:ext cx="105300" cy="30175"/>
            </a:xfrm>
            <a:custGeom>
              <a:avLst/>
              <a:gdLst/>
              <a:ahLst/>
              <a:cxnLst/>
              <a:rect l="l" t="t" r="r" b="b"/>
              <a:pathLst>
                <a:path w="4212" h="1207" extrusionOk="0">
                  <a:moveTo>
                    <a:pt x="2589" y="0"/>
                  </a:moveTo>
                  <a:lnTo>
                    <a:pt x="1" y="1207"/>
                  </a:lnTo>
                  <a:lnTo>
                    <a:pt x="4212" y="923"/>
                  </a:lnTo>
                  <a:lnTo>
                    <a:pt x="25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3"/>
            <p:cNvSpPr/>
            <p:nvPr/>
          </p:nvSpPr>
          <p:spPr>
            <a:xfrm>
              <a:off x="6305175" y="4008850"/>
              <a:ext cx="45725" cy="25900"/>
            </a:xfrm>
            <a:custGeom>
              <a:avLst/>
              <a:gdLst/>
              <a:ahLst/>
              <a:cxnLst/>
              <a:rect l="l" t="t" r="r" b="b"/>
              <a:pathLst>
                <a:path w="1829" h="1036" extrusionOk="0">
                  <a:moveTo>
                    <a:pt x="1829" y="1"/>
                  </a:moveTo>
                  <a:lnTo>
                    <a:pt x="0" y="112"/>
                  </a:lnTo>
                  <a:lnTo>
                    <a:pt x="1623" y="1035"/>
                  </a:lnTo>
                  <a:lnTo>
                    <a:pt x="18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3"/>
            <p:cNvSpPr/>
            <p:nvPr/>
          </p:nvSpPr>
          <p:spPr>
            <a:xfrm>
              <a:off x="6345725" y="4008850"/>
              <a:ext cx="64950" cy="44250"/>
            </a:xfrm>
            <a:custGeom>
              <a:avLst/>
              <a:gdLst/>
              <a:ahLst/>
              <a:cxnLst/>
              <a:rect l="l" t="t" r="r" b="b"/>
              <a:pathLst>
                <a:path w="2598" h="1770" extrusionOk="0">
                  <a:moveTo>
                    <a:pt x="207" y="1"/>
                  </a:moveTo>
                  <a:lnTo>
                    <a:pt x="1" y="1035"/>
                  </a:lnTo>
                  <a:lnTo>
                    <a:pt x="2598" y="1769"/>
                  </a:lnTo>
                  <a:lnTo>
                    <a:pt x="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3"/>
            <p:cNvSpPr/>
            <p:nvPr/>
          </p:nvSpPr>
          <p:spPr>
            <a:xfrm>
              <a:off x="6836500" y="3789300"/>
              <a:ext cx="72125" cy="105300"/>
            </a:xfrm>
            <a:custGeom>
              <a:avLst/>
              <a:gdLst/>
              <a:ahLst/>
              <a:cxnLst/>
              <a:rect l="l" t="t" r="r" b="b"/>
              <a:pathLst>
                <a:path w="2885" h="4212" extrusionOk="0">
                  <a:moveTo>
                    <a:pt x="0" y="0"/>
                  </a:moveTo>
                  <a:lnTo>
                    <a:pt x="1876" y="4211"/>
                  </a:lnTo>
                  <a:lnTo>
                    <a:pt x="2885" y="291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3"/>
            <p:cNvSpPr/>
            <p:nvPr/>
          </p:nvSpPr>
          <p:spPr>
            <a:xfrm>
              <a:off x="6967950" y="3987725"/>
              <a:ext cx="104875" cy="60750"/>
            </a:xfrm>
            <a:custGeom>
              <a:avLst/>
              <a:gdLst/>
              <a:ahLst/>
              <a:cxnLst/>
              <a:rect l="l" t="t" r="r" b="b"/>
              <a:pathLst>
                <a:path w="4195" h="2430" extrusionOk="0">
                  <a:moveTo>
                    <a:pt x="2992" y="0"/>
                  </a:moveTo>
                  <a:lnTo>
                    <a:pt x="0" y="1730"/>
                  </a:lnTo>
                  <a:lnTo>
                    <a:pt x="4194" y="2430"/>
                  </a:lnTo>
                  <a:lnTo>
                    <a:pt x="2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3"/>
            <p:cNvSpPr/>
            <p:nvPr/>
          </p:nvSpPr>
          <p:spPr>
            <a:xfrm>
              <a:off x="6960325" y="3918175"/>
              <a:ext cx="82450" cy="112800"/>
            </a:xfrm>
            <a:custGeom>
              <a:avLst/>
              <a:gdLst/>
              <a:ahLst/>
              <a:cxnLst/>
              <a:rect l="l" t="t" r="r" b="b"/>
              <a:pathLst>
                <a:path w="3298" h="4512" extrusionOk="0">
                  <a:moveTo>
                    <a:pt x="1" y="0"/>
                  </a:moveTo>
                  <a:lnTo>
                    <a:pt x="305" y="4512"/>
                  </a:lnTo>
                  <a:lnTo>
                    <a:pt x="3297" y="278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29" name="Google Shape;3429;p113"/>
          <p:cNvPicPr preferRelativeResize="0"/>
          <p:nvPr/>
        </p:nvPicPr>
        <p:blipFill>
          <a:blip r:embed="rId3">
            <a:alphaModFix/>
          </a:blip>
          <a:stretch>
            <a:fillRect/>
          </a:stretch>
        </p:blipFill>
        <p:spPr>
          <a:xfrm>
            <a:off x="4221321" y="1730325"/>
            <a:ext cx="656699" cy="1221504"/>
          </a:xfrm>
          <a:prstGeom prst="rect">
            <a:avLst/>
          </a:prstGeom>
          <a:noFill/>
          <a:ln>
            <a:noFill/>
          </a:ln>
        </p:spPr>
      </p:pic>
      <p:pic>
        <p:nvPicPr>
          <p:cNvPr id="3430" name="Google Shape;3430;p113"/>
          <p:cNvPicPr preferRelativeResize="0"/>
          <p:nvPr/>
        </p:nvPicPr>
        <p:blipFill>
          <a:blip r:embed="rId4">
            <a:alphaModFix/>
          </a:blip>
          <a:stretch>
            <a:fillRect/>
          </a:stretch>
        </p:blipFill>
        <p:spPr>
          <a:xfrm>
            <a:off x="5112943" y="3178623"/>
            <a:ext cx="1005724" cy="1221504"/>
          </a:xfrm>
          <a:prstGeom prst="rect">
            <a:avLst/>
          </a:prstGeom>
          <a:noFill/>
          <a:ln>
            <a:noFill/>
          </a:ln>
        </p:spPr>
      </p:pic>
      <p:pic>
        <p:nvPicPr>
          <p:cNvPr id="3431" name="Google Shape;3431;p113"/>
          <p:cNvPicPr preferRelativeResize="0"/>
          <p:nvPr/>
        </p:nvPicPr>
        <p:blipFill>
          <a:blip r:embed="rId5">
            <a:alphaModFix/>
          </a:blip>
          <a:stretch>
            <a:fillRect/>
          </a:stretch>
        </p:blipFill>
        <p:spPr>
          <a:xfrm>
            <a:off x="4090075" y="3127943"/>
            <a:ext cx="919194" cy="1221498"/>
          </a:xfrm>
          <a:prstGeom prst="rect">
            <a:avLst/>
          </a:prstGeom>
          <a:noFill/>
          <a:ln>
            <a:noFill/>
          </a:ln>
        </p:spPr>
      </p:pic>
      <p:pic>
        <p:nvPicPr>
          <p:cNvPr id="3432" name="Google Shape;3432;p113"/>
          <p:cNvPicPr preferRelativeResize="0"/>
          <p:nvPr/>
        </p:nvPicPr>
        <p:blipFill>
          <a:blip r:embed="rId6">
            <a:alphaModFix/>
          </a:blip>
          <a:stretch>
            <a:fillRect/>
          </a:stretch>
        </p:blipFill>
        <p:spPr>
          <a:xfrm>
            <a:off x="5087323" y="1730325"/>
            <a:ext cx="1135498" cy="1221509"/>
          </a:xfrm>
          <a:prstGeom prst="rect">
            <a:avLst/>
          </a:prstGeom>
          <a:noFill/>
          <a:ln>
            <a:noFill/>
          </a:ln>
        </p:spPr>
      </p:pic>
      <p:pic>
        <p:nvPicPr>
          <p:cNvPr id="3433" name="Google Shape;3433;p113"/>
          <p:cNvPicPr preferRelativeResize="0"/>
          <p:nvPr/>
        </p:nvPicPr>
        <p:blipFill>
          <a:blip r:embed="rId7">
            <a:alphaModFix/>
          </a:blip>
          <a:stretch>
            <a:fillRect/>
          </a:stretch>
        </p:blipFill>
        <p:spPr>
          <a:xfrm>
            <a:off x="1981325" y="1451838"/>
            <a:ext cx="2024702" cy="2107143"/>
          </a:xfrm>
          <a:prstGeom prst="rect">
            <a:avLst/>
          </a:prstGeom>
          <a:noFill/>
          <a:ln>
            <a:noFill/>
          </a:ln>
        </p:spPr>
      </p:pic>
      <p:pic>
        <p:nvPicPr>
          <p:cNvPr id="3434" name="Google Shape;3434;p113"/>
          <p:cNvPicPr preferRelativeResize="0"/>
          <p:nvPr/>
        </p:nvPicPr>
        <p:blipFill>
          <a:blip r:embed="rId8">
            <a:alphaModFix/>
          </a:blip>
          <a:stretch>
            <a:fillRect/>
          </a:stretch>
        </p:blipFill>
        <p:spPr>
          <a:xfrm>
            <a:off x="6533316" y="1592238"/>
            <a:ext cx="1870347" cy="2107144"/>
          </a:xfrm>
          <a:prstGeom prst="rect">
            <a:avLst/>
          </a:prstGeom>
          <a:noFill/>
          <a:ln>
            <a:noFill/>
          </a:ln>
        </p:spPr>
      </p:pic>
      <p:pic>
        <p:nvPicPr>
          <p:cNvPr id="3435" name="Google Shape;3435;p113"/>
          <p:cNvPicPr preferRelativeResize="0"/>
          <p:nvPr/>
        </p:nvPicPr>
        <p:blipFill>
          <a:blip r:embed="rId9">
            <a:alphaModFix/>
          </a:blip>
          <a:stretch>
            <a:fillRect/>
          </a:stretch>
        </p:blipFill>
        <p:spPr>
          <a:xfrm>
            <a:off x="707375" y="1658812"/>
            <a:ext cx="1189900" cy="165455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114"/>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Resources</a:t>
            </a:r>
            <a:endParaRPr/>
          </a:p>
        </p:txBody>
      </p:sp>
      <p:grpSp>
        <p:nvGrpSpPr>
          <p:cNvPr id="3441" name="Google Shape;3441;p114"/>
          <p:cNvGrpSpPr/>
          <p:nvPr/>
        </p:nvGrpSpPr>
        <p:grpSpPr>
          <a:xfrm>
            <a:off x="968238" y="2383121"/>
            <a:ext cx="2016744" cy="1048244"/>
            <a:chOff x="968238" y="2383121"/>
            <a:chExt cx="2016744" cy="1048244"/>
          </a:xfrm>
        </p:grpSpPr>
        <p:sp>
          <p:nvSpPr>
            <p:cNvPr id="3442" name="Google Shape;3442;p114"/>
            <p:cNvSpPr/>
            <p:nvPr/>
          </p:nvSpPr>
          <p:spPr>
            <a:xfrm>
              <a:off x="968238" y="3406531"/>
              <a:ext cx="2016744" cy="24833"/>
            </a:xfrm>
            <a:custGeom>
              <a:avLst/>
              <a:gdLst/>
              <a:ahLst/>
              <a:cxnLst/>
              <a:rect l="l" t="t" r="r" b="b"/>
              <a:pathLst>
                <a:path w="178829" h="2202" extrusionOk="0">
                  <a:moveTo>
                    <a:pt x="1568" y="0"/>
                  </a:moveTo>
                  <a:cubicBezTo>
                    <a:pt x="701" y="0"/>
                    <a:pt x="1" y="501"/>
                    <a:pt x="1" y="1101"/>
                  </a:cubicBezTo>
                  <a:cubicBezTo>
                    <a:pt x="1" y="1702"/>
                    <a:pt x="701" y="2202"/>
                    <a:pt x="1568" y="2202"/>
                  </a:cubicBezTo>
                  <a:lnTo>
                    <a:pt x="177261" y="2202"/>
                  </a:lnTo>
                  <a:cubicBezTo>
                    <a:pt x="178128" y="2202"/>
                    <a:pt x="178828" y="1702"/>
                    <a:pt x="178828" y="1101"/>
                  </a:cubicBezTo>
                  <a:cubicBezTo>
                    <a:pt x="178828" y="501"/>
                    <a:pt x="178128" y="0"/>
                    <a:pt x="177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4"/>
            <p:cNvSpPr/>
            <p:nvPr/>
          </p:nvSpPr>
          <p:spPr>
            <a:xfrm>
              <a:off x="2477494" y="2971288"/>
              <a:ext cx="212558" cy="435255"/>
            </a:xfrm>
            <a:custGeom>
              <a:avLst/>
              <a:gdLst/>
              <a:ahLst/>
              <a:cxnLst/>
              <a:rect l="l" t="t" r="r" b="b"/>
              <a:pathLst>
                <a:path w="18848" h="38595" extrusionOk="0">
                  <a:moveTo>
                    <a:pt x="9441" y="0"/>
                  </a:moveTo>
                  <a:lnTo>
                    <a:pt x="1" y="38594"/>
                  </a:lnTo>
                  <a:lnTo>
                    <a:pt x="18847" y="38594"/>
                  </a:lnTo>
                  <a:lnTo>
                    <a:pt x="9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4"/>
            <p:cNvSpPr/>
            <p:nvPr/>
          </p:nvSpPr>
          <p:spPr>
            <a:xfrm>
              <a:off x="2583954" y="2971288"/>
              <a:ext cx="106099" cy="435255"/>
            </a:xfrm>
            <a:custGeom>
              <a:avLst/>
              <a:gdLst/>
              <a:ahLst/>
              <a:cxnLst/>
              <a:rect l="l" t="t" r="r" b="b"/>
              <a:pathLst>
                <a:path w="9408" h="38595" extrusionOk="0">
                  <a:moveTo>
                    <a:pt x="1" y="0"/>
                  </a:moveTo>
                  <a:lnTo>
                    <a:pt x="3303" y="38594"/>
                  </a:lnTo>
                  <a:lnTo>
                    <a:pt x="9407" y="3859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4"/>
            <p:cNvSpPr/>
            <p:nvPr/>
          </p:nvSpPr>
          <p:spPr>
            <a:xfrm>
              <a:off x="2635120" y="2813662"/>
              <a:ext cx="289674" cy="592881"/>
            </a:xfrm>
            <a:custGeom>
              <a:avLst/>
              <a:gdLst/>
              <a:ahLst/>
              <a:cxnLst/>
              <a:rect l="l" t="t" r="r" b="b"/>
              <a:pathLst>
                <a:path w="25686" h="52572" extrusionOk="0">
                  <a:moveTo>
                    <a:pt x="12843" y="0"/>
                  </a:moveTo>
                  <a:lnTo>
                    <a:pt x="0" y="52571"/>
                  </a:lnTo>
                  <a:lnTo>
                    <a:pt x="25685" y="52571"/>
                  </a:lnTo>
                  <a:lnTo>
                    <a:pt x="12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4"/>
            <p:cNvSpPr/>
            <p:nvPr/>
          </p:nvSpPr>
          <p:spPr>
            <a:xfrm>
              <a:off x="2779946" y="2813662"/>
              <a:ext cx="144848" cy="592881"/>
            </a:xfrm>
            <a:custGeom>
              <a:avLst/>
              <a:gdLst/>
              <a:ahLst/>
              <a:cxnLst/>
              <a:rect l="l" t="t" r="r" b="b"/>
              <a:pathLst>
                <a:path w="12844" h="52572" extrusionOk="0">
                  <a:moveTo>
                    <a:pt x="1" y="0"/>
                  </a:moveTo>
                  <a:lnTo>
                    <a:pt x="4504" y="52571"/>
                  </a:lnTo>
                  <a:lnTo>
                    <a:pt x="12843" y="5257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4"/>
            <p:cNvSpPr/>
            <p:nvPr/>
          </p:nvSpPr>
          <p:spPr>
            <a:xfrm>
              <a:off x="1268433" y="2998748"/>
              <a:ext cx="924304" cy="407794"/>
            </a:xfrm>
            <a:custGeom>
              <a:avLst/>
              <a:gdLst/>
              <a:ahLst/>
              <a:cxnLst/>
              <a:rect l="l" t="t" r="r" b="b"/>
              <a:pathLst>
                <a:path w="81960" h="36160" extrusionOk="0">
                  <a:moveTo>
                    <a:pt x="40997" y="0"/>
                  </a:moveTo>
                  <a:lnTo>
                    <a:pt x="1" y="36159"/>
                  </a:lnTo>
                  <a:lnTo>
                    <a:pt x="81959" y="36159"/>
                  </a:lnTo>
                  <a:lnTo>
                    <a:pt x="40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4"/>
            <p:cNvSpPr/>
            <p:nvPr/>
          </p:nvSpPr>
          <p:spPr>
            <a:xfrm>
              <a:off x="1268433" y="2998748"/>
              <a:ext cx="494315" cy="407794"/>
            </a:xfrm>
            <a:custGeom>
              <a:avLst/>
              <a:gdLst/>
              <a:ahLst/>
              <a:cxnLst/>
              <a:rect l="l" t="t" r="r" b="b"/>
              <a:pathLst>
                <a:path w="43832" h="36160" extrusionOk="0">
                  <a:moveTo>
                    <a:pt x="40997" y="0"/>
                  </a:moveTo>
                  <a:lnTo>
                    <a:pt x="1" y="36159"/>
                  </a:lnTo>
                  <a:lnTo>
                    <a:pt x="36827" y="36159"/>
                  </a:lnTo>
                  <a:lnTo>
                    <a:pt x="43198" y="19914"/>
                  </a:lnTo>
                  <a:cubicBezTo>
                    <a:pt x="43832" y="18280"/>
                    <a:pt x="42431" y="16545"/>
                    <a:pt x="40463" y="16545"/>
                  </a:cubicBezTo>
                  <a:lnTo>
                    <a:pt x="37361" y="16545"/>
                  </a:lnTo>
                  <a:cubicBezTo>
                    <a:pt x="36026" y="16545"/>
                    <a:pt x="35059" y="15378"/>
                    <a:pt x="35493" y="14277"/>
                  </a:cubicBezTo>
                  <a:lnTo>
                    <a:pt x="409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4"/>
            <p:cNvSpPr/>
            <p:nvPr/>
          </p:nvSpPr>
          <p:spPr>
            <a:xfrm>
              <a:off x="1932780" y="2535288"/>
              <a:ext cx="379206" cy="345441"/>
            </a:xfrm>
            <a:custGeom>
              <a:avLst/>
              <a:gdLst/>
              <a:ahLst/>
              <a:cxnLst/>
              <a:rect l="l" t="t" r="r" b="b"/>
              <a:pathLst>
                <a:path w="33625" h="30631" extrusionOk="0">
                  <a:moveTo>
                    <a:pt x="16829" y="0"/>
                  </a:moveTo>
                  <a:cubicBezTo>
                    <a:pt x="12910" y="0"/>
                    <a:pt x="8990" y="1501"/>
                    <a:pt x="6005" y="4503"/>
                  </a:cubicBezTo>
                  <a:cubicBezTo>
                    <a:pt x="0" y="10474"/>
                    <a:pt x="0" y="20148"/>
                    <a:pt x="6005" y="26152"/>
                  </a:cubicBezTo>
                  <a:cubicBezTo>
                    <a:pt x="8990" y="29138"/>
                    <a:pt x="12910" y="30630"/>
                    <a:pt x="16829" y="30630"/>
                  </a:cubicBezTo>
                  <a:cubicBezTo>
                    <a:pt x="20749" y="30630"/>
                    <a:pt x="24668" y="29138"/>
                    <a:pt x="27653" y="26152"/>
                  </a:cubicBezTo>
                  <a:cubicBezTo>
                    <a:pt x="33624" y="20148"/>
                    <a:pt x="33624" y="10474"/>
                    <a:pt x="27653" y="4503"/>
                  </a:cubicBezTo>
                  <a:cubicBezTo>
                    <a:pt x="24668" y="1501"/>
                    <a:pt x="20749" y="0"/>
                    <a:pt x="16829" y="0"/>
                  </a:cubicBezTo>
                  <a:close/>
                </a:path>
              </a:pathLst>
            </a:custGeom>
            <a:solidFill>
              <a:srgbClr val="FFD8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4"/>
            <p:cNvSpPr/>
            <p:nvPr/>
          </p:nvSpPr>
          <p:spPr>
            <a:xfrm>
              <a:off x="1959485" y="2535288"/>
              <a:ext cx="335573" cy="345340"/>
            </a:xfrm>
            <a:custGeom>
              <a:avLst/>
              <a:gdLst/>
              <a:ahLst/>
              <a:cxnLst/>
              <a:rect l="l" t="t" r="r" b="b"/>
              <a:pathLst>
                <a:path w="29756" h="30622" extrusionOk="0">
                  <a:moveTo>
                    <a:pt x="14044" y="0"/>
                  </a:moveTo>
                  <a:cubicBezTo>
                    <a:pt x="19515" y="1568"/>
                    <a:pt x="23484" y="6605"/>
                    <a:pt x="23484" y="12542"/>
                  </a:cubicBezTo>
                  <a:cubicBezTo>
                    <a:pt x="23484" y="19748"/>
                    <a:pt x="17647" y="25585"/>
                    <a:pt x="10442" y="25585"/>
                  </a:cubicBezTo>
                  <a:cubicBezTo>
                    <a:pt x="6172" y="25585"/>
                    <a:pt x="2369" y="23550"/>
                    <a:pt x="1" y="20381"/>
                  </a:cubicBezTo>
                  <a:lnTo>
                    <a:pt x="1" y="20381"/>
                  </a:lnTo>
                  <a:cubicBezTo>
                    <a:pt x="2102" y="26352"/>
                    <a:pt x="7773" y="30622"/>
                    <a:pt x="14444" y="30622"/>
                  </a:cubicBezTo>
                  <a:cubicBezTo>
                    <a:pt x="22917" y="30622"/>
                    <a:pt x="29755" y="23784"/>
                    <a:pt x="29755" y="15311"/>
                  </a:cubicBezTo>
                  <a:cubicBezTo>
                    <a:pt x="29755" y="6872"/>
                    <a:pt x="22917" y="0"/>
                    <a:pt x="14444" y="0"/>
                  </a:cubicBezTo>
                  <a:close/>
                </a:path>
              </a:pathLst>
            </a:custGeom>
            <a:solidFill>
              <a:srgbClr val="FFC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4"/>
            <p:cNvSpPr/>
            <p:nvPr/>
          </p:nvSpPr>
          <p:spPr>
            <a:xfrm>
              <a:off x="1881614" y="2908089"/>
              <a:ext cx="924304" cy="498454"/>
            </a:xfrm>
            <a:custGeom>
              <a:avLst/>
              <a:gdLst/>
              <a:ahLst/>
              <a:cxnLst/>
              <a:rect l="l" t="t" r="r" b="b"/>
              <a:pathLst>
                <a:path w="81960" h="44199" extrusionOk="0">
                  <a:moveTo>
                    <a:pt x="40997" y="0"/>
                  </a:moveTo>
                  <a:lnTo>
                    <a:pt x="1" y="44198"/>
                  </a:lnTo>
                  <a:lnTo>
                    <a:pt x="81959" y="44198"/>
                  </a:lnTo>
                  <a:lnTo>
                    <a:pt x="409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4"/>
            <p:cNvSpPr/>
            <p:nvPr/>
          </p:nvSpPr>
          <p:spPr>
            <a:xfrm>
              <a:off x="1881614" y="2908089"/>
              <a:ext cx="494327" cy="498454"/>
            </a:xfrm>
            <a:custGeom>
              <a:avLst/>
              <a:gdLst/>
              <a:ahLst/>
              <a:cxnLst/>
              <a:rect l="l" t="t" r="r" b="b"/>
              <a:pathLst>
                <a:path w="43833" h="44199" extrusionOk="0">
                  <a:moveTo>
                    <a:pt x="40997" y="0"/>
                  </a:moveTo>
                  <a:lnTo>
                    <a:pt x="1" y="44198"/>
                  </a:lnTo>
                  <a:lnTo>
                    <a:pt x="36827" y="44198"/>
                  </a:lnTo>
                  <a:lnTo>
                    <a:pt x="43165" y="24351"/>
                  </a:lnTo>
                  <a:cubicBezTo>
                    <a:pt x="43832" y="22316"/>
                    <a:pt x="42431" y="20215"/>
                    <a:pt x="40463" y="20215"/>
                  </a:cubicBezTo>
                  <a:lnTo>
                    <a:pt x="37361" y="20215"/>
                  </a:lnTo>
                  <a:cubicBezTo>
                    <a:pt x="36027" y="20215"/>
                    <a:pt x="35059" y="18814"/>
                    <a:pt x="35493" y="17446"/>
                  </a:cubicBezTo>
                  <a:lnTo>
                    <a:pt x="409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4"/>
            <p:cNvSpPr/>
            <p:nvPr/>
          </p:nvSpPr>
          <p:spPr>
            <a:xfrm>
              <a:off x="1071686" y="2971288"/>
              <a:ext cx="212558" cy="435255"/>
            </a:xfrm>
            <a:custGeom>
              <a:avLst/>
              <a:gdLst/>
              <a:ahLst/>
              <a:cxnLst/>
              <a:rect l="l" t="t" r="r" b="b"/>
              <a:pathLst>
                <a:path w="18848" h="38595" extrusionOk="0">
                  <a:moveTo>
                    <a:pt x="9441" y="0"/>
                  </a:moveTo>
                  <a:lnTo>
                    <a:pt x="1" y="38594"/>
                  </a:lnTo>
                  <a:lnTo>
                    <a:pt x="18848" y="38594"/>
                  </a:lnTo>
                  <a:lnTo>
                    <a:pt x="9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14"/>
            <p:cNvSpPr/>
            <p:nvPr/>
          </p:nvSpPr>
          <p:spPr>
            <a:xfrm>
              <a:off x="1178146" y="2971288"/>
              <a:ext cx="106099" cy="435255"/>
            </a:xfrm>
            <a:custGeom>
              <a:avLst/>
              <a:gdLst/>
              <a:ahLst/>
              <a:cxnLst/>
              <a:rect l="l" t="t" r="r" b="b"/>
              <a:pathLst>
                <a:path w="9408" h="38595" extrusionOk="0">
                  <a:moveTo>
                    <a:pt x="1" y="0"/>
                  </a:moveTo>
                  <a:lnTo>
                    <a:pt x="3303" y="38594"/>
                  </a:lnTo>
                  <a:lnTo>
                    <a:pt x="9408" y="3859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14"/>
            <p:cNvSpPr/>
            <p:nvPr/>
          </p:nvSpPr>
          <p:spPr>
            <a:xfrm>
              <a:off x="1229312" y="2813662"/>
              <a:ext cx="289674" cy="592881"/>
            </a:xfrm>
            <a:custGeom>
              <a:avLst/>
              <a:gdLst/>
              <a:ahLst/>
              <a:cxnLst/>
              <a:rect l="l" t="t" r="r" b="b"/>
              <a:pathLst>
                <a:path w="25686" h="52572" extrusionOk="0">
                  <a:moveTo>
                    <a:pt x="12843" y="0"/>
                  </a:moveTo>
                  <a:lnTo>
                    <a:pt x="1" y="52571"/>
                  </a:lnTo>
                  <a:lnTo>
                    <a:pt x="25686" y="52571"/>
                  </a:lnTo>
                  <a:lnTo>
                    <a:pt x="12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4"/>
            <p:cNvSpPr/>
            <p:nvPr/>
          </p:nvSpPr>
          <p:spPr>
            <a:xfrm>
              <a:off x="1374149" y="2813662"/>
              <a:ext cx="144837" cy="592881"/>
            </a:xfrm>
            <a:custGeom>
              <a:avLst/>
              <a:gdLst/>
              <a:ahLst/>
              <a:cxnLst/>
              <a:rect l="l" t="t" r="r" b="b"/>
              <a:pathLst>
                <a:path w="12843" h="52572" extrusionOk="0">
                  <a:moveTo>
                    <a:pt x="0" y="0"/>
                  </a:moveTo>
                  <a:lnTo>
                    <a:pt x="4537" y="52571"/>
                  </a:lnTo>
                  <a:lnTo>
                    <a:pt x="12843" y="5257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4"/>
            <p:cNvSpPr/>
            <p:nvPr/>
          </p:nvSpPr>
          <p:spPr>
            <a:xfrm>
              <a:off x="1546807" y="2660559"/>
              <a:ext cx="19950" cy="745984"/>
            </a:xfrm>
            <a:custGeom>
              <a:avLst/>
              <a:gdLst/>
              <a:ahLst/>
              <a:cxnLst/>
              <a:rect l="l" t="t" r="r" b="b"/>
              <a:pathLst>
                <a:path w="1769" h="66148" extrusionOk="0">
                  <a:moveTo>
                    <a:pt x="1" y="0"/>
                  </a:moveTo>
                  <a:lnTo>
                    <a:pt x="1" y="66147"/>
                  </a:lnTo>
                  <a:lnTo>
                    <a:pt x="1769" y="66147"/>
                  </a:lnTo>
                  <a:lnTo>
                    <a:pt x="17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4"/>
            <p:cNvSpPr/>
            <p:nvPr/>
          </p:nvSpPr>
          <p:spPr>
            <a:xfrm>
              <a:off x="1559224" y="2660559"/>
              <a:ext cx="7533" cy="745984"/>
            </a:xfrm>
            <a:custGeom>
              <a:avLst/>
              <a:gdLst/>
              <a:ahLst/>
              <a:cxnLst/>
              <a:rect l="l" t="t" r="r" b="b"/>
              <a:pathLst>
                <a:path w="668" h="66148" extrusionOk="0">
                  <a:moveTo>
                    <a:pt x="1" y="0"/>
                  </a:moveTo>
                  <a:lnTo>
                    <a:pt x="1" y="66147"/>
                  </a:lnTo>
                  <a:lnTo>
                    <a:pt x="668" y="66147"/>
                  </a:lnTo>
                  <a:lnTo>
                    <a:pt x="6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4"/>
            <p:cNvSpPr/>
            <p:nvPr/>
          </p:nvSpPr>
          <p:spPr>
            <a:xfrm>
              <a:off x="1530263" y="2383121"/>
              <a:ext cx="54177" cy="263521"/>
            </a:xfrm>
            <a:custGeom>
              <a:avLst/>
              <a:gdLst/>
              <a:ahLst/>
              <a:cxnLst/>
              <a:rect l="l" t="t" r="r" b="b"/>
              <a:pathLst>
                <a:path w="4804" h="23367" extrusionOk="0">
                  <a:moveTo>
                    <a:pt x="2414" y="0"/>
                  </a:moveTo>
                  <a:cubicBezTo>
                    <a:pt x="2385" y="0"/>
                    <a:pt x="2352" y="17"/>
                    <a:pt x="2335" y="50"/>
                  </a:cubicBezTo>
                  <a:cubicBezTo>
                    <a:pt x="1935" y="1685"/>
                    <a:pt x="0" y="9924"/>
                    <a:pt x="0" y="15495"/>
                  </a:cubicBezTo>
                  <a:cubicBezTo>
                    <a:pt x="0" y="21732"/>
                    <a:pt x="1101" y="23367"/>
                    <a:pt x="2402" y="23367"/>
                  </a:cubicBezTo>
                  <a:cubicBezTo>
                    <a:pt x="3736" y="23367"/>
                    <a:pt x="4804" y="21732"/>
                    <a:pt x="4804" y="15495"/>
                  </a:cubicBezTo>
                  <a:cubicBezTo>
                    <a:pt x="4804" y="9924"/>
                    <a:pt x="2869" y="1685"/>
                    <a:pt x="2469" y="50"/>
                  </a:cubicBezTo>
                  <a:cubicBezTo>
                    <a:pt x="2469" y="17"/>
                    <a:pt x="2444" y="0"/>
                    <a:pt x="2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4"/>
            <p:cNvSpPr/>
            <p:nvPr/>
          </p:nvSpPr>
          <p:spPr>
            <a:xfrm>
              <a:off x="1316633" y="2658089"/>
              <a:ext cx="236207" cy="140608"/>
            </a:xfrm>
            <a:custGeom>
              <a:avLst/>
              <a:gdLst/>
              <a:ahLst/>
              <a:cxnLst/>
              <a:rect l="l" t="t" r="r" b="b"/>
              <a:pathLst>
                <a:path w="20945" h="12468" extrusionOk="0">
                  <a:moveTo>
                    <a:pt x="18763" y="0"/>
                  </a:moveTo>
                  <a:cubicBezTo>
                    <a:pt x="17540" y="0"/>
                    <a:pt x="15533" y="703"/>
                    <a:pt x="12272" y="2587"/>
                  </a:cubicBezTo>
                  <a:cubicBezTo>
                    <a:pt x="7435" y="5389"/>
                    <a:pt x="1264" y="11194"/>
                    <a:pt x="30" y="12328"/>
                  </a:cubicBezTo>
                  <a:cubicBezTo>
                    <a:pt x="1" y="12385"/>
                    <a:pt x="22" y="12468"/>
                    <a:pt x="71" y="12468"/>
                  </a:cubicBezTo>
                  <a:cubicBezTo>
                    <a:pt x="79" y="12468"/>
                    <a:pt x="87" y="12466"/>
                    <a:pt x="96" y="12461"/>
                  </a:cubicBezTo>
                  <a:cubicBezTo>
                    <a:pt x="1698" y="11994"/>
                    <a:pt x="9837" y="9559"/>
                    <a:pt x="14640" y="6757"/>
                  </a:cubicBezTo>
                  <a:cubicBezTo>
                    <a:pt x="20044" y="3655"/>
                    <a:pt x="20945" y="1887"/>
                    <a:pt x="20278" y="753"/>
                  </a:cubicBezTo>
                  <a:cubicBezTo>
                    <a:pt x="20016" y="294"/>
                    <a:pt x="19553" y="0"/>
                    <a:pt x="1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4"/>
            <p:cNvSpPr/>
            <p:nvPr/>
          </p:nvSpPr>
          <p:spPr>
            <a:xfrm>
              <a:off x="1561107" y="2658844"/>
              <a:ext cx="236151" cy="140608"/>
            </a:xfrm>
            <a:custGeom>
              <a:avLst/>
              <a:gdLst/>
              <a:ahLst/>
              <a:cxnLst/>
              <a:rect l="l" t="t" r="r" b="b"/>
              <a:pathLst>
                <a:path w="20940" h="12468" extrusionOk="0">
                  <a:moveTo>
                    <a:pt x="2183" y="0"/>
                  </a:moveTo>
                  <a:cubicBezTo>
                    <a:pt x="1392" y="0"/>
                    <a:pt x="930" y="294"/>
                    <a:pt x="668" y="752"/>
                  </a:cubicBezTo>
                  <a:cubicBezTo>
                    <a:pt x="1" y="1887"/>
                    <a:pt x="901" y="3655"/>
                    <a:pt x="6272" y="6757"/>
                  </a:cubicBezTo>
                  <a:cubicBezTo>
                    <a:pt x="11108" y="9559"/>
                    <a:pt x="19214" y="11994"/>
                    <a:pt x="20815" y="12461"/>
                  </a:cubicBezTo>
                  <a:cubicBezTo>
                    <a:pt x="20825" y="12465"/>
                    <a:pt x="20834" y="12467"/>
                    <a:pt x="20842" y="12467"/>
                  </a:cubicBezTo>
                  <a:cubicBezTo>
                    <a:pt x="20898" y="12467"/>
                    <a:pt x="20940" y="12385"/>
                    <a:pt x="20882" y="12327"/>
                  </a:cubicBezTo>
                  <a:cubicBezTo>
                    <a:pt x="19681" y="11193"/>
                    <a:pt x="13510" y="5389"/>
                    <a:pt x="8673" y="2587"/>
                  </a:cubicBezTo>
                  <a:cubicBezTo>
                    <a:pt x="5412" y="703"/>
                    <a:pt x="3405"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4"/>
            <p:cNvSpPr/>
            <p:nvPr/>
          </p:nvSpPr>
          <p:spPr>
            <a:xfrm>
              <a:off x="1526496" y="2629703"/>
              <a:ext cx="60583" cy="60583"/>
            </a:xfrm>
            <a:custGeom>
              <a:avLst/>
              <a:gdLst/>
              <a:ahLst/>
              <a:cxnLst/>
              <a:rect l="l" t="t" r="r" b="b"/>
              <a:pathLst>
                <a:path w="5372" h="5372" extrusionOk="0">
                  <a:moveTo>
                    <a:pt x="2703" y="1"/>
                  </a:moveTo>
                  <a:cubicBezTo>
                    <a:pt x="1202" y="1"/>
                    <a:pt x="1" y="1202"/>
                    <a:pt x="1" y="2703"/>
                  </a:cubicBezTo>
                  <a:cubicBezTo>
                    <a:pt x="1" y="4170"/>
                    <a:pt x="1202" y="5371"/>
                    <a:pt x="2703" y="5371"/>
                  </a:cubicBezTo>
                  <a:cubicBezTo>
                    <a:pt x="4170" y="5371"/>
                    <a:pt x="5371" y="4170"/>
                    <a:pt x="5371" y="2703"/>
                  </a:cubicBezTo>
                  <a:cubicBezTo>
                    <a:pt x="5371" y="1202"/>
                    <a:pt x="4170" y="1"/>
                    <a:pt x="2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4"/>
            <p:cNvSpPr/>
            <p:nvPr/>
          </p:nvSpPr>
          <p:spPr>
            <a:xfrm>
              <a:off x="1542296" y="2645503"/>
              <a:ext cx="29355" cy="29355"/>
            </a:xfrm>
            <a:custGeom>
              <a:avLst/>
              <a:gdLst/>
              <a:ahLst/>
              <a:cxnLst/>
              <a:rect l="l" t="t" r="r" b="b"/>
              <a:pathLst>
                <a:path w="2603" h="2603" extrusionOk="0">
                  <a:moveTo>
                    <a:pt x="1302" y="1"/>
                  </a:moveTo>
                  <a:cubicBezTo>
                    <a:pt x="568" y="1"/>
                    <a:pt x="1" y="568"/>
                    <a:pt x="1" y="1302"/>
                  </a:cubicBezTo>
                  <a:cubicBezTo>
                    <a:pt x="1" y="2002"/>
                    <a:pt x="568" y="2603"/>
                    <a:pt x="1302" y="2603"/>
                  </a:cubicBezTo>
                  <a:cubicBezTo>
                    <a:pt x="2002" y="2603"/>
                    <a:pt x="2603" y="2002"/>
                    <a:pt x="2603" y="1302"/>
                  </a:cubicBezTo>
                  <a:cubicBezTo>
                    <a:pt x="2603" y="568"/>
                    <a:pt x="2002" y="1"/>
                    <a:pt x="1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4"/>
            <p:cNvSpPr/>
            <p:nvPr/>
          </p:nvSpPr>
          <p:spPr>
            <a:xfrm>
              <a:off x="1204862" y="2833973"/>
              <a:ext cx="15428" cy="572570"/>
            </a:xfrm>
            <a:custGeom>
              <a:avLst/>
              <a:gdLst/>
              <a:ahLst/>
              <a:cxnLst/>
              <a:rect l="l" t="t" r="r" b="b"/>
              <a:pathLst>
                <a:path w="1368" h="50771" extrusionOk="0">
                  <a:moveTo>
                    <a:pt x="0" y="1"/>
                  </a:moveTo>
                  <a:lnTo>
                    <a:pt x="0" y="50770"/>
                  </a:lnTo>
                  <a:lnTo>
                    <a:pt x="1368" y="50770"/>
                  </a:lnTo>
                  <a:lnTo>
                    <a:pt x="13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4"/>
            <p:cNvSpPr/>
            <p:nvPr/>
          </p:nvSpPr>
          <p:spPr>
            <a:xfrm>
              <a:off x="1214268" y="2833973"/>
              <a:ext cx="6022" cy="572570"/>
            </a:xfrm>
            <a:custGeom>
              <a:avLst/>
              <a:gdLst/>
              <a:ahLst/>
              <a:cxnLst/>
              <a:rect l="l" t="t" r="r" b="b"/>
              <a:pathLst>
                <a:path w="534" h="50771" extrusionOk="0">
                  <a:moveTo>
                    <a:pt x="0" y="1"/>
                  </a:moveTo>
                  <a:lnTo>
                    <a:pt x="0" y="50770"/>
                  </a:lnTo>
                  <a:lnTo>
                    <a:pt x="534" y="50770"/>
                  </a:lnTo>
                  <a:lnTo>
                    <a:pt x="5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4"/>
            <p:cNvSpPr/>
            <p:nvPr/>
          </p:nvSpPr>
          <p:spPr>
            <a:xfrm>
              <a:off x="1192446" y="2621245"/>
              <a:ext cx="41388" cy="202206"/>
            </a:xfrm>
            <a:custGeom>
              <a:avLst/>
              <a:gdLst/>
              <a:ahLst/>
              <a:cxnLst/>
              <a:rect l="l" t="t" r="r" b="b"/>
              <a:pathLst>
                <a:path w="3670" h="17930" extrusionOk="0">
                  <a:moveTo>
                    <a:pt x="1831" y="0"/>
                  </a:moveTo>
                  <a:cubicBezTo>
                    <a:pt x="1810" y="0"/>
                    <a:pt x="1785" y="17"/>
                    <a:pt x="1768" y="50"/>
                  </a:cubicBezTo>
                  <a:cubicBezTo>
                    <a:pt x="1468" y="1284"/>
                    <a:pt x="1" y="7622"/>
                    <a:pt x="1" y="11892"/>
                  </a:cubicBezTo>
                  <a:cubicBezTo>
                    <a:pt x="1" y="16662"/>
                    <a:pt x="801" y="17930"/>
                    <a:pt x="1835" y="17930"/>
                  </a:cubicBezTo>
                  <a:cubicBezTo>
                    <a:pt x="2836" y="17930"/>
                    <a:pt x="3670" y="16662"/>
                    <a:pt x="3670" y="11892"/>
                  </a:cubicBezTo>
                  <a:cubicBezTo>
                    <a:pt x="3670" y="7622"/>
                    <a:pt x="2169" y="1284"/>
                    <a:pt x="1869" y="50"/>
                  </a:cubicBezTo>
                  <a:cubicBezTo>
                    <a:pt x="1869" y="17"/>
                    <a:pt x="1852" y="0"/>
                    <a:pt x="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4"/>
            <p:cNvSpPr/>
            <p:nvPr/>
          </p:nvSpPr>
          <p:spPr>
            <a:xfrm>
              <a:off x="1028054" y="2832157"/>
              <a:ext cx="181331" cy="107914"/>
            </a:xfrm>
            <a:custGeom>
              <a:avLst/>
              <a:gdLst/>
              <a:ahLst/>
              <a:cxnLst/>
              <a:rect l="l" t="t" r="r" b="b"/>
              <a:pathLst>
                <a:path w="16079" h="9569" extrusionOk="0">
                  <a:moveTo>
                    <a:pt x="14420" y="0"/>
                  </a:moveTo>
                  <a:cubicBezTo>
                    <a:pt x="13476" y="0"/>
                    <a:pt x="11923" y="535"/>
                    <a:pt x="9407" y="1996"/>
                  </a:cubicBezTo>
                  <a:cubicBezTo>
                    <a:pt x="5705" y="4131"/>
                    <a:pt x="968" y="8601"/>
                    <a:pt x="34" y="9468"/>
                  </a:cubicBezTo>
                  <a:cubicBezTo>
                    <a:pt x="0" y="9502"/>
                    <a:pt x="34" y="9568"/>
                    <a:pt x="101" y="9568"/>
                  </a:cubicBezTo>
                  <a:cubicBezTo>
                    <a:pt x="1335" y="9202"/>
                    <a:pt x="7539" y="7334"/>
                    <a:pt x="11275" y="5199"/>
                  </a:cubicBezTo>
                  <a:cubicBezTo>
                    <a:pt x="15411" y="2797"/>
                    <a:pt x="16079" y="1463"/>
                    <a:pt x="15578" y="562"/>
                  </a:cubicBezTo>
                  <a:cubicBezTo>
                    <a:pt x="15382" y="222"/>
                    <a:pt x="15028" y="0"/>
                    <a:pt x="14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4"/>
            <p:cNvSpPr/>
            <p:nvPr/>
          </p:nvSpPr>
          <p:spPr>
            <a:xfrm>
              <a:off x="1215768" y="2832901"/>
              <a:ext cx="181263" cy="107644"/>
            </a:xfrm>
            <a:custGeom>
              <a:avLst/>
              <a:gdLst/>
              <a:ahLst/>
              <a:cxnLst/>
              <a:rect l="l" t="t" r="r" b="b"/>
              <a:pathLst>
                <a:path w="16073" h="9545" extrusionOk="0">
                  <a:moveTo>
                    <a:pt x="1674" y="1"/>
                  </a:moveTo>
                  <a:cubicBezTo>
                    <a:pt x="1068" y="1"/>
                    <a:pt x="710" y="223"/>
                    <a:pt x="501" y="563"/>
                  </a:cubicBezTo>
                  <a:cubicBezTo>
                    <a:pt x="1" y="1430"/>
                    <a:pt x="701" y="2798"/>
                    <a:pt x="4804" y="5166"/>
                  </a:cubicBezTo>
                  <a:cubicBezTo>
                    <a:pt x="8540" y="7301"/>
                    <a:pt x="14745" y="9202"/>
                    <a:pt x="15979" y="9536"/>
                  </a:cubicBezTo>
                  <a:cubicBezTo>
                    <a:pt x="15991" y="9542"/>
                    <a:pt x="16003" y="9545"/>
                    <a:pt x="16013" y="9545"/>
                  </a:cubicBezTo>
                  <a:cubicBezTo>
                    <a:pt x="16056" y="9545"/>
                    <a:pt x="16072" y="9496"/>
                    <a:pt x="16045" y="9469"/>
                  </a:cubicBezTo>
                  <a:cubicBezTo>
                    <a:pt x="15111" y="8568"/>
                    <a:pt x="10375" y="4132"/>
                    <a:pt x="6672" y="1997"/>
                  </a:cubicBezTo>
                  <a:cubicBezTo>
                    <a:pt x="4156" y="536"/>
                    <a:pt x="2615"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4"/>
            <p:cNvSpPr/>
            <p:nvPr/>
          </p:nvSpPr>
          <p:spPr>
            <a:xfrm>
              <a:off x="1189435" y="2810640"/>
              <a:ext cx="46283" cy="46294"/>
            </a:xfrm>
            <a:custGeom>
              <a:avLst/>
              <a:gdLst/>
              <a:ahLst/>
              <a:cxnLst/>
              <a:rect l="l" t="t" r="r" b="b"/>
              <a:pathLst>
                <a:path w="4104" h="4105" extrusionOk="0">
                  <a:moveTo>
                    <a:pt x="2128" y="1"/>
                  </a:moveTo>
                  <a:cubicBezTo>
                    <a:pt x="2108" y="1"/>
                    <a:pt x="2088" y="1"/>
                    <a:pt x="2069" y="2"/>
                  </a:cubicBezTo>
                  <a:cubicBezTo>
                    <a:pt x="901" y="2"/>
                    <a:pt x="1" y="902"/>
                    <a:pt x="1" y="2036"/>
                  </a:cubicBezTo>
                  <a:cubicBezTo>
                    <a:pt x="1" y="3171"/>
                    <a:pt x="901" y="4105"/>
                    <a:pt x="2069" y="4105"/>
                  </a:cubicBezTo>
                  <a:cubicBezTo>
                    <a:pt x="3203" y="4105"/>
                    <a:pt x="4104" y="3171"/>
                    <a:pt x="4104" y="2036"/>
                  </a:cubicBezTo>
                  <a:cubicBezTo>
                    <a:pt x="4104" y="922"/>
                    <a:pt x="3234" y="1"/>
                    <a:pt x="2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4"/>
            <p:cNvSpPr/>
            <p:nvPr/>
          </p:nvSpPr>
          <p:spPr>
            <a:xfrm>
              <a:off x="1201479" y="2822312"/>
              <a:ext cx="22205" cy="22589"/>
            </a:xfrm>
            <a:custGeom>
              <a:avLst/>
              <a:gdLst/>
              <a:ahLst/>
              <a:cxnLst/>
              <a:rect l="l" t="t" r="r" b="b"/>
              <a:pathLst>
                <a:path w="1969" h="2003" extrusionOk="0">
                  <a:moveTo>
                    <a:pt x="1001" y="1"/>
                  </a:moveTo>
                  <a:cubicBezTo>
                    <a:pt x="434" y="1"/>
                    <a:pt x="0" y="468"/>
                    <a:pt x="0" y="1001"/>
                  </a:cubicBezTo>
                  <a:cubicBezTo>
                    <a:pt x="0" y="1568"/>
                    <a:pt x="434" y="2002"/>
                    <a:pt x="1001" y="2002"/>
                  </a:cubicBezTo>
                  <a:cubicBezTo>
                    <a:pt x="1535" y="2002"/>
                    <a:pt x="1968" y="1568"/>
                    <a:pt x="1968" y="1001"/>
                  </a:cubicBezTo>
                  <a:cubicBezTo>
                    <a:pt x="1968" y="468"/>
                    <a:pt x="1535" y="1"/>
                    <a:pt x="1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4"/>
            <p:cNvSpPr/>
            <p:nvPr/>
          </p:nvSpPr>
          <p:spPr>
            <a:xfrm>
              <a:off x="1672461" y="3277494"/>
              <a:ext cx="45899" cy="129048"/>
            </a:xfrm>
            <a:custGeom>
              <a:avLst/>
              <a:gdLst/>
              <a:ahLst/>
              <a:cxnLst/>
              <a:rect l="l" t="t" r="r" b="b"/>
              <a:pathLst>
                <a:path w="4070" h="11443" extrusionOk="0">
                  <a:moveTo>
                    <a:pt x="0" y="1"/>
                  </a:moveTo>
                  <a:lnTo>
                    <a:pt x="0" y="11442"/>
                  </a:lnTo>
                  <a:lnTo>
                    <a:pt x="4070" y="11442"/>
                  </a:lnTo>
                  <a:lnTo>
                    <a:pt x="4070" y="1"/>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4"/>
            <p:cNvSpPr/>
            <p:nvPr/>
          </p:nvSpPr>
          <p:spPr>
            <a:xfrm>
              <a:off x="1672461" y="3277494"/>
              <a:ext cx="45899" cy="11672"/>
            </a:xfrm>
            <a:custGeom>
              <a:avLst/>
              <a:gdLst/>
              <a:ahLst/>
              <a:cxnLst/>
              <a:rect l="l" t="t" r="r" b="b"/>
              <a:pathLst>
                <a:path w="4070" h="1035" extrusionOk="0">
                  <a:moveTo>
                    <a:pt x="0" y="1"/>
                  </a:moveTo>
                  <a:lnTo>
                    <a:pt x="0" y="1035"/>
                  </a:lnTo>
                  <a:lnTo>
                    <a:pt x="4070" y="1035"/>
                  </a:lnTo>
                  <a:lnTo>
                    <a:pt x="4070" y="1"/>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4"/>
            <p:cNvSpPr/>
            <p:nvPr/>
          </p:nvSpPr>
          <p:spPr>
            <a:xfrm>
              <a:off x="1702177" y="3277494"/>
              <a:ext cx="16183" cy="129048"/>
            </a:xfrm>
            <a:custGeom>
              <a:avLst/>
              <a:gdLst/>
              <a:ahLst/>
              <a:cxnLst/>
              <a:rect l="l" t="t" r="r" b="b"/>
              <a:pathLst>
                <a:path w="1435" h="11443" extrusionOk="0">
                  <a:moveTo>
                    <a:pt x="0" y="1"/>
                  </a:moveTo>
                  <a:lnTo>
                    <a:pt x="0" y="11442"/>
                  </a:lnTo>
                  <a:lnTo>
                    <a:pt x="1435" y="11442"/>
                  </a:lnTo>
                  <a:lnTo>
                    <a:pt x="1435" y="1"/>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4"/>
            <p:cNvSpPr/>
            <p:nvPr/>
          </p:nvSpPr>
          <p:spPr>
            <a:xfrm>
              <a:off x="1570140" y="3004015"/>
              <a:ext cx="250541" cy="273491"/>
            </a:xfrm>
            <a:custGeom>
              <a:avLst/>
              <a:gdLst/>
              <a:ahLst/>
              <a:cxnLst/>
              <a:rect l="l" t="t" r="r" b="b"/>
              <a:pathLst>
                <a:path w="22216" h="24251" extrusionOk="0">
                  <a:moveTo>
                    <a:pt x="11108" y="0"/>
                  </a:moveTo>
                  <a:lnTo>
                    <a:pt x="3202" y="9874"/>
                  </a:lnTo>
                  <a:lnTo>
                    <a:pt x="7105" y="9874"/>
                  </a:lnTo>
                  <a:lnTo>
                    <a:pt x="1401" y="17012"/>
                  </a:lnTo>
                  <a:lnTo>
                    <a:pt x="5804" y="17012"/>
                  </a:lnTo>
                  <a:lnTo>
                    <a:pt x="0" y="24251"/>
                  </a:lnTo>
                  <a:lnTo>
                    <a:pt x="22216" y="24251"/>
                  </a:lnTo>
                  <a:lnTo>
                    <a:pt x="16412" y="17012"/>
                  </a:lnTo>
                  <a:lnTo>
                    <a:pt x="20815" y="17012"/>
                  </a:lnTo>
                  <a:lnTo>
                    <a:pt x="15111" y="9874"/>
                  </a:lnTo>
                  <a:lnTo>
                    <a:pt x="19014" y="9874"/>
                  </a:lnTo>
                  <a:lnTo>
                    <a:pt x="111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4"/>
            <p:cNvSpPr/>
            <p:nvPr/>
          </p:nvSpPr>
          <p:spPr>
            <a:xfrm>
              <a:off x="1637095" y="3004015"/>
              <a:ext cx="167787" cy="191864"/>
            </a:xfrm>
            <a:custGeom>
              <a:avLst/>
              <a:gdLst/>
              <a:ahLst/>
              <a:cxnLst/>
              <a:rect l="l" t="t" r="r" b="b"/>
              <a:pathLst>
                <a:path w="14878" h="17013" extrusionOk="0">
                  <a:moveTo>
                    <a:pt x="5171" y="0"/>
                  </a:moveTo>
                  <a:lnTo>
                    <a:pt x="3236" y="2435"/>
                  </a:lnTo>
                  <a:lnTo>
                    <a:pt x="9174" y="9874"/>
                  </a:lnTo>
                  <a:lnTo>
                    <a:pt x="13077" y="9874"/>
                  </a:lnTo>
                  <a:lnTo>
                    <a:pt x="5171" y="0"/>
                  </a:lnTo>
                  <a:close/>
                  <a:moveTo>
                    <a:pt x="1168" y="9874"/>
                  </a:moveTo>
                  <a:lnTo>
                    <a:pt x="1" y="11375"/>
                  </a:lnTo>
                  <a:lnTo>
                    <a:pt x="6472" y="11375"/>
                  </a:lnTo>
                  <a:lnTo>
                    <a:pt x="10975" y="17012"/>
                  </a:lnTo>
                  <a:lnTo>
                    <a:pt x="14878" y="17012"/>
                  </a:lnTo>
                  <a:lnTo>
                    <a:pt x="9174" y="98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4"/>
            <p:cNvSpPr/>
            <p:nvPr/>
          </p:nvSpPr>
          <p:spPr>
            <a:xfrm>
              <a:off x="1622051" y="3195868"/>
              <a:ext cx="198631" cy="81638"/>
            </a:xfrm>
            <a:custGeom>
              <a:avLst/>
              <a:gdLst/>
              <a:ahLst/>
              <a:cxnLst/>
              <a:rect l="l" t="t" r="r" b="b"/>
              <a:pathLst>
                <a:path w="17613" h="7239" extrusionOk="0">
                  <a:moveTo>
                    <a:pt x="1201" y="0"/>
                  </a:moveTo>
                  <a:lnTo>
                    <a:pt x="0" y="1501"/>
                  </a:lnTo>
                  <a:lnTo>
                    <a:pt x="9107" y="1501"/>
                  </a:lnTo>
                  <a:lnTo>
                    <a:pt x="13710" y="7239"/>
                  </a:lnTo>
                  <a:lnTo>
                    <a:pt x="17613" y="7239"/>
                  </a:lnTo>
                  <a:lnTo>
                    <a:pt x="13010" y="1501"/>
                  </a:lnTo>
                  <a:lnTo>
                    <a:pt x="118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4"/>
            <p:cNvSpPr/>
            <p:nvPr/>
          </p:nvSpPr>
          <p:spPr>
            <a:xfrm>
              <a:off x="1392576" y="3328288"/>
              <a:ext cx="50050" cy="78255"/>
            </a:xfrm>
            <a:custGeom>
              <a:avLst/>
              <a:gdLst/>
              <a:ahLst/>
              <a:cxnLst/>
              <a:rect l="l" t="t" r="r" b="b"/>
              <a:pathLst>
                <a:path w="4438" h="6939" extrusionOk="0">
                  <a:moveTo>
                    <a:pt x="1" y="0"/>
                  </a:moveTo>
                  <a:lnTo>
                    <a:pt x="1" y="6938"/>
                  </a:lnTo>
                  <a:lnTo>
                    <a:pt x="4437" y="6938"/>
                  </a:lnTo>
                  <a:lnTo>
                    <a:pt x="4437" y="0"/>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4"/>
            <p:cNvSpPr/>
            <p:nvPr/>
          </p:nvSpPr>
          <p:spPr>
            <a:xfrm>
              <a:off x="1392576" y="3328288"/>
              <a:ext cx="50050" cy="15428"/>
            </a:xfrm>
            <a:custGeom>
              <a:avLst/>
              <a:gdLst/>
              <a:ahLst/>
              <a:cxnLst/>
              <a:rect l="l" t="t" r="r" b="b"/>
              <a:pathLst>
                <a:path w="4438" h="1368" extrusionOk="0">
                  <a:moveTo>
                    <a:pt x="1" y="0"/>
                  </a:moveTo>
                  <a:lnTo>
                    <a:pt x="1" y="1368"/>
                  </a:lnTo>
                  <a:lnTo>
                    <a:pt x="4437" y="1368"/>
                  </a:lnTo>
                  <a:lnTo>
                    <a:pt x="4437"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4"/>
            <p:cNvSpPr/>
            <p:nvPr/>
          </p:nvSpPr>
          <p:spPr>
            <a:xfrm>
              <a:off x="1424931" y="3265089"/>
              <a:ext cx="17694" cy="141454"/>
            </a:xfrm>
            <a:custGeom>
              <a:avLst/>
              <a:gdLst/>
              <a:ahLst/>
              <a:cxnLst/>
              <a:rect l="l" t="t" r="r" b="b"/>
              <a:pathLst>
                <a:path w="1569" h="12543" extrusionOk="0">
                  <a:moveTo>
                    <a:pt x="0" y="0"/>
                  </a:moveTo>
                  <a:lnTo>
                    <a:pt x="0" y="12542"/>
                  </a:lnTo>
                  <a:lnTo>
                    <a:pt x="1568" y="12542"/>
                  </a:lnTo>
                  <a:lnTo>
                    <a:pt x="1568"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4"/>
            <p:cNvSpPr/>
            <p:nvPr/>
          </p:nvSpPr>
          <p:spPr>
            <a:xfrm>
              <a:off x="1297405" y="3117624"/>
              <a:ext cx="240391" cy="210675"/>
            </a:xfrm>
            <a:custGeom>
              <a:avLst/>
              <a:gdLst/>
              <a:ahLst/>
              <a:cxnLst/>
              <a:rect l="l" t="t" r="r" b="b"/>
              <a:pathLst>
                <a:path w="21316" h="18681" extrusionOk="0">
                  <a:moveTo>
                    <a:pt x="10641" y="0"/>
                  </a:moveTo>
                  <a:lnTo>
                    <a:pt x="1968" y="10841"/>
                  </a:lnTo>
                  <a:lnTo>
                    <a:pt x="6271" y="10841"/>
                  </a:lnTo>
                  <a:lnTo>
                    <a:pt x="0" y="18680"/>
                  </a:lnTo>
                  <a:lnTo>
                    <a:pt x="21315" y="18680"/>
                  </a:lnTo>
                  <a:lnTo>
                    <a:pt x="15044" y="10841"/>
                  </a:lnTo>
                  <a:lnTo>
                    <a:pt x="19314" y="10841"/>
                  </a:lnTo>
                  <a:lnTo>
                    <a:pt x="10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4"/>
            <p:cNvSpPr/>
            <p:nvPr/>
          </p:nvSpPr>
          <p:spPr>
            <a:xfrm>
              <a:off x="1353082" y="3117624"/>
              <a:ext cx="184714" cy="210675"/>
            </a:xfrm>
            <a:custGeom>
              <a:avLst/>
              <a:gdLst/>
              <a:ahLst/>
              <a:cxnLst/>
              <a:rect l="l" t="t" r="r" b="b"/>
              <a:pathLst>
                <a:path w="16379" h="18681" extrusionOk="0">
                  <a:moveTo>
                    <a:pt x="5704" y="0"/>
                  </a:moveTo>
                  <a:lnTo>
                    <a:pt x="3569" y="2669"/>
                  </a:lnTo>
                  <a:lnTo>
                    <a:pt x="10107" y="10841"/>
                  </a:lnTo>
                  <a:lnTo>
                    <a:pt x="14377" y="10841"/>
                  </a:lnTo>
                  <a:lnTo>
                    <a:pt x="5704" y="0"/>
                  </a:lnTo>
                  <a:close/>
                  <a:moveTo>
                    <a:pt x="1334" y="10841"/>
                  </a:moveTo>
                  <a:lnTo>
                    <a:pt x="0" y="12476"/>
                  </a:lnTo>
                  <a:lnTo>
                    <a:pt x="7105" y="12476"/>
                  </a:lnTo>
                  <a:lnTo>
                    <a:pt x="12075" y="18680"/>
                  </a:lnTo>
                  <a:lnTo>
                    <a:pt x="16378" y="18680"/>
                  </a:lnTo>
                  <a:lnTo>
                    <a:pt x="10107" y="1084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4"/>
            <p:cNvSpPr/>
            <p:nvPr/>
          </p:nvSpPr>
          <p:spPr>
            <a:xfrm>
              <a:off x="2521882" y="2758357"/>
              <a:ext cx="17322" cy="648186"/>
            </a:xfrm>
            <a:custGeom>
              <a:avLst/>
              <a:gdLst/>
              <a:ahLst/>
              <a:cxnLst/>
              <a:rect l="l" t="t" r="r" b="b"/>
              <a:pathLst>
                <a:path w="1536" h="57476" extrusionOk="0">
                  <a:moveTo>
                    <a:pt x="1" y="1"/>
                  </a:moveTo>
                  <a:lnTo>
                    <a:pt x="1" y="57475"/>
                  </a:lnTo>
                  <a:lnTo>
                    <a:pt x="1535" y="57475"/>
                  </a:lnTo>
                  <a:lnTo>
                    <a:pt x="15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4"/>
            <p:cNvSpPr/>
            <p:nvPr/>
          </p:nvSpPr>
          <p:spPr>
            <a:xfrm>
              <a:off x="2532416" y="2758357"/>
              <a:ext cx="6789" cy="648186"/>
            </a:xfrm>
            <a:custGeom>
              <a:avLst/>
              <a:gdLst/>
              <a:ahLst/>
              <a:cxnLst/>
              <a:rect l="l" t="t" r="r" b="b"/>
              <a:pathLst>
                <a:path w="602" h="57476" extrusionOk="0">
                  <a:moveTo>
                    <a:pt x="1" y="1"/>
                  </a:moveTo>
                  <a:lnTo>
                    <a:pt x="1" y="57475"/>
                  </a:lnTo>
                  <a:lnTo>
                    <a:pt x="601" y="57475"/>
                  </a:lnTo>
                  <a:lnTo>
                    <a:pt x="6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4"/>
            <p:cNvSpPr/>
            <p:nvPr/>
          </p:nvSpPr>
          <p:spPr>
            <a:xfrm>
              <a:off x="2507594" y="2517413"/>
              <a:ext cx="47027" cy="228922"/>
            </a:xfrm>
            <a:custGeom>
              <a:avLst/>
              <a:gdLst/>
              <a:ahLst/>
              <a:cxnLst/>
              <a:rect l="l" t="t" r="r" b="b"/>
              <a:pathLst>
                <a:path w="4170" h="20299" extrusionOk="0">
                  <a:moveTo>
                    <a:pt x="2089" y="1"/>
                  </a:moveTo>
                  <a:cubicBezTo>
                    <a:pt x="2060" y="1"/>
                    <a:pt x="2035" y="17"/>
                    <a:pt x="2035" y="51"/>
                  </a:cubicBezTo>
                  <a:cubicBezTo>
                    <a:pt x="1701" y="1452"/>
                    <a:pt x="0" y="8623"/>
                    <a:pt x="0" y="13460"/>
                  </a:cubicBezTo>
                  <a:cubicBezTo>
                    <a:pt x="0" y="18864"/>
                    <a:pt x="934" y="20298"/>
                    <a:pt x="2102" y="20298"/>
                  </a:cubicBezTo>
                  <a:cubicBezTo>
                    <a:pt x="3236" y="20298"/>
                    <a:pt x="4170" y="18864"/>
                    <a:pt x="4170" y="13460"/>
                  </a:cubicBezTo>
                  <a:cubicBezTo>
                    <a:pt x="4170" y="8623"/>
                    <a:pt x="2502" y="1452"/>
                    <a:pt x="2168" y="51"/>
                  </a:cubicBezTo>
                  <a:cubicBezTo>
                    <a:pt x="2152" y="17"/>
                    <a:pt x="2118" y="1"/>
                    <a:pt x="2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4"/>
            <p:cNvSpPr/>
            <p:nvPr/>
          </p:nvSpPr>
          <p:spPr>
            <a:xfrm>
              <a:off x="2321865" y="2756327"/>
              <a:ext cx="205296" cy="122124"/>
            </a:xfrm>
            <a:custGeom>
              <a:avLst/>
              <a:gdLst/>
              <a:ahLst/>
              <a:cxnLst/>
              <a:rect l="l" t="t" r="r" b="b"/>
              <a:pathLst>
                <a:path w="18204" h="10829" extrusionOk="0">
                  <a:moveTo>
                    <a:pt x="16299" y="1"/>
                  </a:moveTo>
                  <a:cubicBezTo>
                    <a:pt x="15242" y="1"/>
                    <a:pt x="13501" y="608"/>
                    <a:pt x="10665" y="2249"/>
                  </a:cubicBezTo>
                  <a:cubicBezTo>
                    <a:pt x="6462" y="4684"/>
                    <a:pt x="1091" y="9721"/>
                    <a:pt x="57" y="10722"/>
                  </a:cubicBezTo>
                  <a:cubicBezTo>
                    <a:pt x="0" y="10750"/>
                    <a:pt x="41" y="10829"/>
                    <a:pt x="75" y="10829"/>
                  </a:cubicBezTo>
                  <a:cubicBezTo>
                    <a:pt x="81" y="10829"/>
                    <a:pt x="86" y="10827"/>
                    <a:pt x="91" y="10822"/>
                  </a:cubicBezTo>
                  <a:cubicBezTo>
                    <a:pt x="1492" y="10422"/>
                    <a:pt x="8530" y="8287"/>
                    <a:pt x="12733" y="5852"/>
                  </a:cubicBezTo>
                  <a:cubicBezTo>
                    <a:pt x="17403" y="3150"/>
                    <a:pt x="18204" y="1649"/>
                    <a:pt x="17603" y="648"/>
                  </a:cubicBezTo>
                  <a:cubicBezTo>
                    <a:pt x="17381" y="255"/>
                    <a:pt x="16983" y="1"/>
                    <a:pt x="16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4"/>
            <p:cNvSpPr/>
            <p:nvPr/>
          </p:nvSpPr>
          <p:spPr>
            <a:xfrm>
              <a:off x="2534299" y="2756835"/>
              <a:ext cx="204969" cy="122023"/>
            </a:xfrm>
            <a:custGeom>
              <a:avLst/>
              <a:gdLst/>
              <a:ahLst/>
              <a:cxnLst/>
              <a:rect l="l" t="t" r="r" b="b"/>
              <a:pathLst>
                <a:path w="18175" h="10820" extrusionOk="0">
                  <a:moveTo>
                    <a:pt x="1858" y="0"/>
                  </a:moveTo>
                  <a:cubicBezTo>
                    <a:pt x="1183" y="0"/>
                    <a:pt x="788" y="248"/>
                    <a:pt x="568" y="636"/>
                  </a:cubicBezTo>
                  <a:cubicBezTo>
                    <a:pt x="0" y="1637"/>
                    <a:pt x="768" y="3171"/>
                    <a:pt x="5438" y="5873"/>
                  </a:cubicBezTo>
                  <a:cubicBezTo>
                    <a:pt x="9641" y="8308"/>
                    <a:pt x="16712" y="10410"/>
                    <a:pt x="18080" y="10810"/>
                  </a:cubicBezTo>
                  <a:cubicBezTo>
                    <a:pt x="18092" y="10816"/>
                    <a:pt x="18103" y="10819"/>
                    <a:pt x="18113" y="10819"/>
                  </a:cubicBezTo>
                  <a:cubicBezTo>
                    <a:pt x="18157" y="10819"/>
                    <a:pt x="18174" y="10765"/>
                    <a:pt x="18147" y="10710"/>
                  </a:cubicBezTo>
                  <a:cubicBezTo>
                    <a:pt x="17113" y="9709"/>
                    <a:pt x="11742" y="4672"/>
                    <a:pt x="7539" y="2271"/>
                  </a:cubicBezTo>
                  <a:cubicBezTo>
                    <a:pt x="4681" y="617"/>
                    <a:pt x="2922" y="0"/>
                    <a:pt x="1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4"/>
            <p:cNvSpPr/>
            <p:nvPr/>
          </p:nvSpPr>
          <p:spPr>
            <a:xfrm>
              <a:off x="2504199" y="2731652"/>
              <a:ext cx="52677" cy="52677"/>
            </a:xfrm>
            <a:custGeom>
              <a:avLst/>
              <a:gdLst/>
              <a:ahLst/>
              <a:cxnLst/>
              <a:rect l="l" t="t" r="r" b="b"/>
              <a:pathLst>
                <a:path w="4671" h="4671" extrusionOk="0">
                  <a:moveTo>
                    <a:pt x="2336" y="1"/>
                  </a:moveTo>
                  <a:cubicBezTo>
                    <a:pt x="1068" y="1"/>
                    <a:pt x="1" y="1035"/>
                    <a:pt x="1" y="2336"/>
                  </a:cubicBezTo>
                  <a:cubicBezTo>
                    <a:pt x="1" y="3603"/>
                    <a:pt x="1068" y="4671"/>
                    <a:pt x="2336" y="4671"/>
                  </a:cubicBezTo>
                  <a:cubicBezTo>
                    <a:pt x="3637" y="4671"/>
                    <a:pt x="4671" y="3603"/>
                    <a:pt x="4671" y="2336"/>
                  </a:cubicBezTo>
                  <a:cubicBezTo>
                    <a:pt x="4671" y="1035"/>
                    <a:pt x="3637" y="1"/>
                    <a:pt x="2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4"/>
            <p:cNvSpPr/>
            <p:nvPr/>
          </p:nvSpPr>
          <p:spPr>
            <a:xfrm>
              <a:off x="2517744" y="2745196"/>
              <a:ext cx="25600" cy="25589"/>
            </a:xfrm>
            <a:custGeom>
              <a:avLst/>
              <a:gdLst/>
              <a:ahLst/>
              <a:cxnLst/>
              <a:rect l="l" t="t" r="r" b="b"/>
              <a:pathLst>
                <a:path w="2270" h="2269" extrusionOk="0">
                  <a:moveTo>
                    <a:pt x="1135" y="0"/>
                  </a:moveTo>
                  <a:cubicBezTo>
                    <a:pt x="501" y="0"/>
                    <a:pt x="1" y="501"/>
                    <a:pt x="1" y="1135"/>
                  </a:cubicBezTo>
                  <a:cubicBezTo>
                    <a:pt x="1" y="1768"/>
                    <a:pt x="501" y="2269"/>
                    <a:pt x="1135" y="2269"/>
                  </a:cubicBezTo>
                  <a:cubicBezTo>
                    <a:pt x="1769" y="2269"/>
                    <a:pt x="2269" y="1768"/>
                    <a:pt x="2269" y="1135"/>
                  </a:cubicBezTo>
                  <a:cubicBezTo>
                    <a:pt x="2269" y="501"/>
                    <a:pt x="1769" y="0"/>
                    <a:pt x="1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4"/>
            <p:cNvSpPr/>
            <p:nvPr/>
          </p:nvSpPr>
          <p:spPr>
            <a:xfrm>
              <a:off x="2779573" y="3080758"/>
              <a:ext cx="9033" cy="325784"/>
            </a:xfrm>
            <a:custGeom>
              <a:avLst/>
              <a:gdLst/>
              <a:ahLst/>
              <a:cxnLst/>
              <a:rect l="l" t="t" r="r" b="b"/>
              <a:pathLst>
                <a:path w="801" h="28888" extrusionOk="0">
                  <a:moveTo>
                    <a:pt x="0" y="0"/>
                  </a:moveTo>
                  <a:lnTo>
                    <a:pt x="0" y="28887"/>
                  </a:lnTo>
                  <a:lnTo>
                    <a:pt x="801" y="28887"/>
                  </a:lnTo>
                  <a:lnTo>
                    <a:pt x="8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4"/>
            <p:cNvSpPr/>
            <p:nvPr/>
          </p:nvSpPr>
          <p:spPr>
            <a:xfrm>
              <a:off x="2784840" y="3080758"/>
              <a:ext cx="3395" cy="325784"/>
            </a:xfrm>
            <a:custGeom>
              <a:avLst/>
              <a:gdLst/>
              <a:ahLst/>
              <a:cxnLst/>
              <a:rect l="l" t="t" r="r" b="b"/>
              <a:pathLst>
                <a:path w="301" h="28888" extrusionOk="0">
                  <a:moveTo>
                    <a:pt x="0" y="0"/>
                  </a:moveTo>
                  <a:lnTo>
                    <a:pt x="0" y="28887"/>
                  </a:lnTo>
                  <a:lnTo>
                    <a:pt x="301" y="28887"/>
                  </a:lnTo>
                  <a:lnTo>
                    <a:pt x="3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4"/>
            <p:cNvSpPr/>
            <p:nvPr/>
          </p:nvSpPr>
          <p:spPr>
            <a:xfrm>
              <a:off x="2772423" y="2959717"/>
              <a:ext cx="23717" cy="115031"/>
            </a:xfrm>
            <a:custGeom>
              <a:avLst/>
              <a:gdLst/>
              <a:ahLst/>
              <a:cxnLst/>
              <a:rect l="l" t="t" r="r" b="b"/>
              <a:pathLst>
                <a:path w="2103" h="10200" extrusionOk="0">
                  <a:moveTo>
                    <a:pt x="1055" y="0"/>
                  </a:moveTo>
                  <a:cubicBezTo>
                    <a:pt x="1043" y="0"/>
                    <a:pt x="1035" y="9"/>
                    <a:pt x="1035" y="25"/>
                  </a:cubicBezTo>
                  <a:cubicBezTo>
                    <a:pt x="868" y="726"/>
                    <a:pt x="1" y="4328"/>
                    <a:pt x="1" y="6764"/>
                  </a:cubicBezTo>
                  <a:cubicBezTo>
                    <a:pt x="1" y="9465"/>
                    <a:pt x="468" y="10199"/>
                    <a:pt x="1068" y="10199"/>
                  </a:cubicBezTo>
                  <a:cubicBezTo>
                    <a:pt x="1635" y="10199"/>
                    <a:pt x="2102" y="9465"/>
                    <a:pt x="2102" y="6764"/>
                  </a:cubicBezTo>
                  <a:cubicBezTo>
                    <a:pt x="2102" y="4328"/>
                    <a:pt x="1268" y="726"/>
                    <a:pt x="1101" y="25"/>
                  </a:cubicBezTo>
                  <a:cubicBezTo>
                    <a:pt x="1085" y="9"/>
                    <a:pt x="1068"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4"/>
            <p:cNvSpPr/>
            <p:nvPr/>
          </p:nvSpPr>
          <p:spPr>
            <a:xfrm>
              <a:off x="2679125" y="3079788"/>
              <a:ext cx="103088" cy="61541"/>
            </a:xfrm>
            <a:custGeom>
              <a:avLst/>
              <a:gdLst/>
              <a:ahLst/>
              <a:cxnLst/>
              <a:rect l="l" t="t" r="r" b="b"/>
              <a:pathLst>
                <a:path w="9141" h="5457" extrusionOk="0">
                  <a:moveTo>
                    <a:pt x="8204" y="1"/>
                  </a:moveTo>
                  <a:cubicBezTo>
                    <a:pt x="7676" y="1"/>
                    <a:pt x="6797" y="305"/>
                    <a:pt x="5371" y="1120"/>
                  </a:cubicBezTo>
                  <a:cubicBezTo>
                    <a:pt x="3237" y="2354"/>
                    <a:pt x="535" y="4889"/>
                    <a:pt x="34" y="5390"/>
                  </a:cubicBezTo>
                  <a:cubicBezTo>
                    <a:pt x="1" y="5423"/>
                    <a:pt x="34" y="5457"/>
                    <a:pt x="68" y="5457"/>
                  </a:cubicBezTo>
                  <a:cubicBezTo>
                    <a:pt x="735" y="5223"/>
                    <a:pt x="4304" y="4156"/>
                    <a:pt x="6406" y="2955"/>
                  </a:cubicBezTo>
                  <a:cubicBezTo>
                    <a:pt x="8741" y="1587"/>
                    <a:pt x="9141" y="820"/>
                    <a:pt x="8841" y="320"/>
                  </a:cubicBezTo>
                  <a:cubicBezTo>
                    <a:pt x="8737" y="125"/>
                    <a:pt x="8542" y="1"/>
                    <a:pt x="8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4"/>
            <p:cNvSpPr/>
            <p:nvPr/>
          </p:nvSpPr>
          <p:spPr>
            <a:xfrm>
              <a:off x="2785968" y="3080059"/>
              <a:ext cx="103088" cy="61271"/>
            </a:xfrm>
            <a:custGeom>
              <a:avLst/>
              <a:gdLst/>
              <a:ahLst/>
              <a:cxnLst/>
              <a:rect l="l" t="t" r="r" b="b"/>
              <a:pathLst>
                <a:path w="9141" h="5433" extrusionOk="0">
                  <a:moveTo>
                    <a:pt x="947" y="1"/>
                  </a:moveTo>
                  <a:cubicBezTo>
                    <a:pt x="594" y="1"/>
                    <a:pt x="386" y="131"/>
                    <a:pt x="267" y="329"/>
                  </a:cubicBezTo>
                  <a:cubicBezTo>
                    <a:pt x="0" y="829"/>
                    <a:pt x="367" y="1596"/>
                    <a:pt x="2736" y="2964"/>
                  </a:cubicBezTo>
                  <a:cubicBezTo>
                    <a:pt x="4837" y="4165"/>
                    <a:pt x="8373" y="5232"/>
                    <a:pt x="9074" y="5433"/>
                  </a:cubicBezTo>
                  <a:cubicBezTo>
                    <a:pt x="9107" y="5433"/>
                    <a:pt x="9140" y="5399"/>
                    <a:pt x="9107" y="5399"/>
                  </a:cubicBezTo>
                  <a:cubicBezTo>
                    <a:pt x="8573" y="4899"/>
                    <a:pt x="5905" y="2364"/>
                    <a:pt x="3770" y="1129"/>
                  </a:cubicBezTo>
                  <a:cubicBezTo>
                    <a:pt x="2359" y="303"/>
                    <a:pt x="1485"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4"/>
            <p:cNvSpPr/>
            <p:nvPr/>
          </p:nvSpPr>
          <p:spPr>
            <a:xfrm>
              <a:off x="2770924" y="3067214"/>
              <a:ext cx="26344" cy="26716"/>
            </a:xfrm>
            <a:custGeom>
              <a:avLst/>
              <a:gdLst/>
              <a:ahLst/>
              <a:cxnLst/>
              <a:rect l="l" t="t" r="r" b="b"/>
              <a:pathLst>
                <a:path w="2336" h="2369" extrusionOk="0">
                  <a:moveTo>
                    <a:pt x="1168" y="0"/>
                  </a:moveTo>
                  <a:cubicBezTo>
                    <a:pt x="534" y="0"/>
                    <a:pt x="0" y="534"/>
                    <a:pt x="0" y="1201"/>
                  </a:cubicBezTo>
                  <a:cubicBezTo>
                    <a:pt x="0" y="1835"/>
                    <a:pt x="534" y="2369"/>
                    <a:pt x="1168" y="2369"/>
                  </a:cubicBezTo>
                  <a:cubicBezTo>
                    <a:pt x="1801" y="2369"/>
                    <a:pt x="2335" y="1835"/>
                    <a:pt x="2335" y="1201"/>
                  </a:cubicBezTo>
                  <a:cubicBezTo>
                    <a:pt x="2335" y="534"/>
                    <a:pt x="1801"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4"/>
            <p:cNvSpPr/>
            <p:nvPr/>
          </p:nvSpPr>
          <p:spPr>
            <a:xfrm>
              <a:off x="2777690" y="3074330"/>
              <a:ext cx="12800" cy="12834"/>
            </a:xfrm>
            <a:custGeom>
              <a:avLst/>
              <a:gdLst/>
              <a:ahLst/>
              <a:cxnLst/>
              <a:rect l="l" t="t" r="r" b="b"/>
              <a:pathLst>
                <a:path w="1135" h="1138" extrusionOk="0">
                  <a:moveTo>
                    <a:pt x="618" y="0"/>
                  </a:moveTo>
                  <a:cubicBezTo>
                    <a:pt x="602" y="0"/>
                    <a:pt x="585" y="1"/>
                    <a:pt x="568" y="3"/>
                  </a:cubicBezTo>
                  <a:cubicBezTo>
                    <a:pt x="267" y="3"/>
                    <a:pt x="1" y="236"/>
                    <a:pt x="1" y="570"/>
                  </a:cubicBezTo>
                  <a:cubicBezTo>
                    <a:pt x="1" y="870"/>
                    <a:pt x="267" y="1137"/>
                    <a:pt x="568" y="1137"/>
                  </a:cubicBezTo>
                  <a:cubicBezTo>
                    <a:pt x="868" y="1137"/>
                    <a:pt x="1135" y="870"/>
                    <a:pt x="1135" y="570"/>
                  </a:cubicBezTo>
                  <a:cubicBezTo>
                    <a:pt x="1135" y="255"/>
                    <a:pt x="897" y="0"/>
                    <a:pt x="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4"/>
            <p:cNvSpPr/>
            <p:nvPr/>
          </p:nvSpPr>
          <p:spPr>
            <a:xfrm>
              <a:off x="2490283" y="3328288"/>
              <a:ext cx="50050" cy="78255"/>
            </a:xfrm>
            <a:custGeom>
              <a:avLst/>
              <a:gdLst/>
              <a:ahLst/>
              <a:cxnLst/>
              <a:rect l="l" t="t" r="r" b="b"/>
              <a:pathLst>
                <a:path w="4438" h="6939" extrusionOk="0">
                  <a:moveTo>
                    <a:pt x="1" y="0"/>
                  </a:moveTo>
                  <a:lnTo>
                    <a:pt x="1" y="6938"/>
                  </a:lnTo>
                  <a:lnTo>
                    <a:pt x="4437" y="6938"/>
                  </a:lnTo>
                  <a:lnTo>
                    <a:pt x="4437" y="0"/>
                  </a:lnTo>
                  <a:close/>
                </a:path>
              </a:pathLst>
            </a:custGeom>
            <a:solidFill>
              <a:srgbClr val="A55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4"/>
            <p:cNvSpPr/>
            <p:nvPr/>
          </p:nvSpPr>
          <p:spPr>
            <a:xfrm>
              <a:off x="2490283" y="3328288"/>
              <a:ext cx="50050" cy="15428"/>
            </a:xfrm>
            <a:custGeom>
              <a:avLst/>
              <a:gdLst/>
              <a:ahLst/>
              <a:cxnLst/>
              <a:rect l="l" t="t" r="r" b="b"/>
              <a:pathLst>
                <a:path w="4438" h="1368" extrusionOk="0">
                  <a:moveTo>
                    <a:pt x="1" y="0"/>
                  </a:moveTo>
                  <a:lnTo>
                    <a:pt x="1" y="1368"/>
                  </a:lnTo>
                  <a:lnTo>
                    <a:pt x="4437" y="1368"/>
                  </a:lnTo>
                  <a:lnTo>
                    <a:pt x="4437"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4"/>
            <p:cNvSpPr/>
            <p:nvPr/>
          </p:nvSpPr>
          <p:spPr>
            <a:xfrm>
              <a:off x="2522638" y="3265089"/>
              <a:ext cx="17694" cy="141454"/>
            </a:xfrm>
            <a:custGeom>
              <a:avLst/>
              <a:gdLst/>
              <a:ahLst/>
              <a:cxnLst/>
              <a:rect l="l" t="t" r="r" b="b"/>
              <a:pathLst>
                <a:path w="1569" h="12543" extrusionOk="0">
                  <a:moveTo>
                    <a:pt x="0" y="0"/>
                  </a:moveTo>
                  <a:lnTo>
                    <a:pt x="0" y="12542"/>
                  </a:lnTo>
                  <a:lnTo>
                    <a:pt x="1568" y="12542"/>
                  </a:lnTo>
                  <a:lnTo>
                    <a:pt x="1568" y="0"/>
                  </a:lnTo>
                  <a:close/>
                </a:path>
              </a:pathLst>
            </a:custGeom>
            <a:solidFill>
              <a:srgbClr val="593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4"/>
            <p:cNvSpPr/>
            <p:nvPr/>
          </p:nvSpPr>
          <p:spPr>
            <a:xfrm>
              <a:off x="2395112" y="3117624"/>
              <a:ext cx="240391" cy="210675"/>
            </a:xfrm>
            <a:custGeom>
              <a:avLst/>
              <a:gdLst/>
              <a:ahLst/>
              <a:cxnLst/>
              <a:rect l="l" t="t" r="r" b="b"/>
              <a:pathLst>
                <a:path w="21316" h="18681" extrusionOk="0">
                  <a:moveTo>
                    <a:pt x="10641" y="0"/>
                  </a:moveTo>
                  <a:lnTo>
                    <a:pt x="1968" y="10841"/>
                  </a:lnTo>
                  <a:lnTo>
                    <a:pt x="6271" y="10841"/>
                  </a:lnTo>
                  <a:lnTo>
                    <a:pt x="0" y="18680"/>
                  </a:lnTo>
                  <a:lnTo>
                    <a:pt x="21316" y="18680"/>
                  </a:lnTo>
                  <a:lnTo>
                    <a:pt x="15044" y="10841"/>
                  </a:lnTo>
                  <a:lnTo>
                    <a:pt x="19314" y="10841"/>
                  </a:lnTo>
                  <a:lnTo>
                    <a:pt x="10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4"/>
            <p:cNvSpPr/>
            <p:nvPr/>
          </p:nvSpPr>
          <p:spPr>
            <a:xfrm>
              <a:off x="2451161" y="3117624"/>
              <a:ext cx="184342" cy="210675"/>
            </a:xfrm>
            <a:custGeom>
              <a:avLst/>
              <a:gdLst/>
              <a:ahLst/>
              <a:cxnLst/>
              <a:rect l="l" t="t" r="r" b="b"/>
              <a:pathLst>
                <a:path w="16346" h="18681" extrusionOk="0">
                  <a:moveTo>
                    <a:pt x="5671" y="0"/>
                  </a:moveTo>
                  <a:lnTo>
                    <a:pt x="3536" y="2669"/>
                  </a:lnTo>
                  <a:lnTo>
                    <a:pt x="10074" y="10841"/>
                  </a:lnTo>
                  <a:lnTo>
                    <a:pt x="14344" y="10841"/>
                  </a:lnTo>
                  <a:lnTo>
                    <a:pt x="5671" y="0"/>
                  </a:lnTo>
                  <a:close/>
                  <a:moveTo>
                    <a:pt x="1301" y="10841"/>
                  </a:moveTo>
                  <a:lnTo>
                    <a:pt x="1" y="12476"/>
                  </a:lnTo>
                  <a:lnTo>
                    <a:pt x="7106" y="12476"/>
                  </a:lnTo>
                  <a:lnTo>
                    <a:pt x="12042" y="18680"/>
                  </a:lnTo>
                  <a:lnTo>
                    <a:pt x="16346" y="18680"/>
                  </a:lnTo>
                  <a:lnTo>
                    <a:pt x="10074" y="1084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114"/>
          <p:cNvGrpSpPr/>
          <p:nvPr/>
        </p:nvGrpSpPr>
        <p:grpSpPr>
          <a:xfrm>
            <a:off x="5177141" y="2395998"/>
            <a:ext cx="1322267" cy="1022489"/>
            <a:chOff x="5177141" y="2395998"/>
            <a:chExt cx="1322267" cy="1022489"/>
          </a:xfrm>
        </p:grpSpPr>
        <p:sp>
          <p:nvSpPr>
            <p:cNvPr id="3502" name="Google Shape;3502;p114"/>
            <p:cNvSpPr/>
            <p:nvPr/>
          </p:nvSpPr>
          <p:spPr>
            <a:xfrm>
              <a:off x="5469327" y="3143976"/>
              <a:ext cx="24357" cy="64742"/>
            </a:xfrm>
            <a:custGeom>
              <a:avLst/>
              <a:gdLst/>
              <a:ahLst/>
              <a:cxnLst/>
              <a:rect l="l" t="t" r="r" b="b"/>
              <a:pathLst>
                <a:path w="3433" h="9125" extrusionOk="0">
                  <a:moveTo>
                    <a:pt x="2093" y="1"/>
                  </a:moveTo>
                  <a:lnTo>
                    <a:pt x="1" y="8245"/>
                  </a:lnTo>
                  <a:lnTo>
                    <a:pt x="3432" y="9124"/>
                  </a:lnTo>
                  <a:lnTo>
                    <a:pt x="20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4"/>
            <p:cNvSpPr/>
            <p:nvPr/>
          </p:nvSpPr>
          <p:spPr>
            <a:xfrm>
              <a:off x="5440528" y="3130026"/>
              <a:ext cx="43656" cy="70680"/>
            </a:xfrm>
            <a:custGeom>
              <a:avLst/>
              <a:gdLst/>
              <a:ahLst/>
              <a:cxnLst/>
              <a:rect l="l" t="t" r="r" b="b"/>
              <a:pathLst>
                <a:path w="6153" h="9962" extrusionOk="0">
                  <a:moveTo>
                    <a:pt x="2930" y="1"/>
                  </a:moveTo>
                  <a:lnTo>
                    <a:pt x="2679" y="4688"/>
                  </a:lnTo>
                  <a:lnTo>
                    <a:pt x="0" y="9208"/>
                  </a:lnTo>
                  <a:lnTo>
                    <a:pt x="4060" y="9961"/>
                  </a:lnTo>
                  <a:lnTo>
                    <a:pt x="6152" y="1717"/>
                  </a:lnTo>
                  <a:lnTo>
                    <a:pt x="2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4"/>
            <p:cNvSpPr/>
            <p:nvPr/>
          </p:nvSpPr>
          <p:spPr>
            <a:xfrm>
              <a:off x="5392424" y="3098850"/>
              <a:ext cx="68892" cy="96506"/>
            </a:xfrm>
            <a:custGeom>
              <a:avLst/>
              <a:gdLst/>
              <a:ahLst/>
              <a:cxnLst/>
              <a:rect l="l" t="t" r="r" b="b"/>
              <a:pathLst>
                <a:path w="9710" h="13602" extrusionOk="0">
                  <a:moveTo>
                    <a:pt x="5064" y="0"/>
                  </a:moveTo>
                  <a:lnTo>
                    <a:pt x="2972" y="6236"/>
                  </a:lnTo>
                  <a:lnTo>
                    <a:pt x="0" y="7366"/>
                  </a:lnTo>
                  <a:lnTo>
                    <a:pt x="6780" y="13602"/>
                  </a:lnTo>
                  <a:lnTo>
                    <a:pt x="9459" y="9082"/>
                  </a:lnTo>
                  <a:lnTo>
                    <a:pt x="9710" y="4395"/>
                  </a:lnTo>
                  <a:lnTo>
                    <a:pt x="7743" y="4520"/>
                  </a:lnTo>
                  <a:lnTo>
                    <a:pt x="5776" y="6487"/>
                  </a:lnTo>
                  <a:lnTo>
                    <a:pt x="5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14"/>
            <p:cNvSpPr/>
            <p:nvPr/>
          </p:nvSpPr>
          <p:spPr>
            <a:xfrm>
              <a:off x="5346399" y="2981854"/>
              <a:ext cx="81961" cy="169265"/>
            </a:xfrm>
            <a:custGeom>
              <a:avLst/>
              <a:gdLst/>
              <a:ahLst/>
              <a:cxnLst/>
              <a:rect l="l" t="t" r="r" b="b"/>
              <a:pathLst>
                <a:path w="11552" h="23857" extrusionOk="0">
                  <a:moveTo>
                    <a:pt x="0" y="1"/>
                  </a:moveTo>
                  <a:lnTo>
                    <a:pt x="4060" y="20424"/>
                  </a:lnTo>
                  <a:lnTo>
                    <a:pt x="6487" y="23856"/>
                  </a:lnTo>
                  <a:lnTo>
                    <a:pt x="9459" y="22726"/>
                  </a:lnTo>
                  <a:lnTo>
                    <a:pt x="11551" y="1649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14"/>
            <p:cNvSpPr/>
            <p:nvPr/>
          </p:nvSpPr>
          <p:spPr>
            <a:xfrm>
              <a:off x="5346399" y="2981854"/>
              <a:ext cx="81961" cy="117004"/>
            </a:xfrm>
            <a:custGeom>
              <a:avLst/>
              <a:gdLst/>
              <a:ahLst/>
              <a:cxnLst/>
              <a:rect l="l" t="t" r="r" b="b"/>
              <a:pathLst>
                <a:path w="11552" h="16491" extrusionOk="0">
                  <a:moveTo>
                    <a:pt x="0" y="1"/>
                  </a:moveTo>
                  <a:lnTo>
                    <a:pt x="11551" y="16490"/>
                  </a:lnTo>
                  <a:lnTo>
                    <a:pt x="7366" y="5023"/>
                  </a:lnTo>
                  <a:lnTo>
                    <a:pt x="9207" y="41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14"/>
            <p:cNvSpPr/>
            <p:nvPr/>
          </p:nvSpPr>
          <p:spPr>
            <a:xfrm>
              <a:off x="5346399" y="2934048"/>
              <a:ext cx="225678" cy="62663"/>
            </a:xfrm>
            <a:custGeom>
              <a:avLst/>
              <a:gdLst/>
              <a:ahLst/>
              <a:cxnLst/>
              <a:rect l="l" t="t" r="r" b="b"/>
              <a:pathLst>
                <a:path w="31808" h="8832" extrusionOk="0">
                  <a:moveTo>
                    <a:pt x="5148" y="1"/>
                  </a:moveTo>
                  <a:lnTo>
                    <a:pt x="2804" y="1340"/>
                  </a:lnTo>
                  <a:lnTo>
                    <a:pt x="0" y="6739"/>
                  </a:lnTo>
                  <a:lnTo>
                    <a:pt x="31807" y="8831"/>
                  </a:lnTo>
                  <a:lnTo>
                    <a:pt x="28375" y="3056"/>
                  </a:lnTo>
                  <a:lnTo>
                    <a:pt x="6362" y="1968"/>
                  </a:lnTo>
                  <a:lnTo>
                    <a:pt x="51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14"/>
            <p:cNvSpPr/>
            <p:nvPr/>
          </p:nvSpPr>
          <p:spPr>
            <a:xfrm>
              <a:off x="5382917" y="2898119"/>
              <a:ext cx="164810" cy="57611"/>
            </a:xfrm>
            <a:custGeom>
              <a:avLst/>
              <a:gdLst/>
              <a:ahLst/>
              <a:cxnLst/>
              <a:rect l="l" t="t" r="r" b="b"/>
              <a:pathLst>
                <a:path w="23229" h="8120" extrusionOk="0">
                  <a:moveTo>
                    <a:pt x="18206" y="1"/>
                  </a:moveTo>
                  <a:lnTo>
                    <a:pt x="6279" y="4311"/>
                  </a:lnTo>
                  <a:lnTo>
                    <a:pt x="1" y="5065"/>
                  </a:lnTo>
                  <a:lnTo>
                    <a:pt x="1131" y="7283"/>
                  </a:lnTo>
                  <a:lnTo>
                    <a:pt x="23228" y="8120"/>
                  </a:lnTo>
                  <a:lnTo>
                    <a:pt x="182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14"/>
            <p:cNvSpPr/>
            <p:nvPr/>
          </p:nvSpPr>
          <p:spPr>
            <a:xfrm>
              <a:off x="5559001" y="3367270"/>
              <a:ext cx="87311" cy="33268"/>
            </a:xfrm>
            <a:custGeom>
              <a:avLst/>
              <a:gdLst/>
              <a:ahLst/>
              <a:cxnLst/>
              <a:rect l="l" t="t" r="r" b="b"/>
              <a:pathLst>
                <a:path w="12306" h="4689" extrusionOk="0">
                  <a:moveTo>
                    <a:pt x="12305" y="1"/>
                  </a:moveTo>
                  <a:lnTo>
                    <a:pt x="1" y="4688"/>
                  </a:lnTo>
                  <a:lnTo>
                    <a:pt x="9208" y="4437"/>
                  </a:lnTo>
                  <a:lnTo>
                    <a:pt x="123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14"/>
            <p:cNvSpPr/>
            <p:nvPr/>
          </p:nvSpPr>
          <p:spPr>
            <a:xfrm>
              <a:off x="5559001" y="3345600"/>
              <a:ext cx="87311" cy="53163"/>
            </a:xfrm>
            <a:custGeom>
              <a:avLst/>
              <a:gdLst/>
              <a:ahLst/>
              <a:cxnLst/>
              <a:rect l="l" t="t" r="r" b="b"/>
              <a:pathLst>
                <a:path w="12306" h="7493" extrusionOk="0">
                  <a:moveTo>
                    <a:pt x="11175" y="1"/>
                  </a:moveTo>
                  <a:lnTo>
                    <a:pt x="6906" y="1717"/>
                  </a:lnTo>
                  <a:lnTo>
                    <a:pt x="3433" y="84"/>
                  </a:lnTo>
                  <a:lnTo>
                    <a:pt x="1" y="7492"/>
                  </a:lnTo>
                  <a:lnTo>
                    <a:pt x="12305" y="2805"/>
                  </a:lnTo>
                  <a:lnTo>
                    <a:pt x="11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14"/>
            <p:cNvSpPr/>
            <p:nvPr/>
          </p:nvSpPr>
          <p:spPr>
            <a:xfrm>
              <a:off x="5583351" y="3297496"/>
              <a:ext cx="61173" cy="60286"/>
            </a:xfrm>
            <a:custGeom>
              <a:avLst/>
              <a:gdLst/>
              <a:ahLst/>
              <a:cxnLst/>
              <a:rect l="l" t="t" r="r" b="b"/>
              <a:pathLst>
                <a:path w="8622" h="8497" extrusionOk="0">
                  <a:moveTo>
                    <a:pt x="6027" y="1"/>
                  </a:moveTo>
                  <a:lnTo>
                    <a:pt x="1" y="6864"/>
                  </a:lnTo>
                  <a:lnTo>
                    <a:pt x="3474" y="8497"/>
                  </a:lnTo>
                  <a:lnTo>
                    <a:pt x="8245" y="6990"/>
                  </a:lnTo>
                  <a:lnTo>
                    <a:pt x="8622" y="2847"/>
                  </a:lnTo>
                  <a:lnTo>
                    <a:pt x="6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4"/>
            <p:cNvSpPr/>
            <p:nvPr/>
          </p:nvSpPr>
          <p:spPr>
            <a:xfrm>
              <a:off x="5621060" y="3198024"/>
              <a:ext cx="53163" cy="119671"/>
            </a:xfrm>
            <a:custGeom>
              <a:avLst/>
              <a:gdLst/>
              <a:ahLst/>
              <a:cxnLst/>
              <a:rect l="l" t="t" r="r" b="b"/>
              <a:pathLst>
                <a:path w="7493" h="16867" extrusionOk="0">
                  <a:moveTo>
                    <a:pt x="1" y="1"/>
                  </a:moveTo>
                  <a:lnTo>
                    <a:pt x="1591" y="13142"/>
                  </a:lnTo>
                  <a:lnTo>
                    <a:pt x="712" y="14021"/>
                  </a:lnTo>
                  <a:lnTo>
                    <a:pt x="3307" y="16867"/>
                  </a:lnTo>
                  <a:lnTo>
                    <a:pt x="7492" y="15360"/>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4"/>
            <p:cNvSpPr/>
            <p:nvPr/>
          </p:nvSpPr>
          <p:spPr>
            <a:xfrm>
              <a:off x="5622841" y="3177230"/>
              <a:ext cx="51382" cy="131555"/>
            </a:xfrm>
            <a:custGeom>
              <a:avLst/>
              <a:gdLst/>
              <a:ahLst/>
              <a:cxnLst/>
              <a:rect l="l" t="t" r="r" b="b"/>
              <a:pathLst>
                <a:path w="7242" h="18542" extrusionOk="0">
                  <a:moveTo>
                    <a:pt x="6111" y="1"/>
                  </a:moveTo>
                  <a:lnTo>
                    <a:pt x="1" y="3809"/>
                  </a:lnTo>
                  <a:lnTo>
                    <a:pt x="7241" y="18541"/>
                  </a:lnTo>
                  <a:lnTo>
                    <a:pt x="61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4"/>
            <p:cNvSpPr/>
            <p:nvPr/>
          </p:nvSpPr>
          <p:spPr>
            <a:xfrm>
              <a:off x="5603543" y="3111025"/>
              <a:ext cx="62663" cy="91462"/>
            </a:xfrm>
            <a:custGeom>
              <a:avLst/>
              <a:gdLst/>
              <a:ahLst/>
              <a:cxnLst/>
              <a:rect l="l" t="t" r="r" b="b"/>
              <a:pathLst>
                <a:path w="8832" h="12891" extrusionOk="0">
                  <a:moveTo>
                    <a:pt x="1" y="0"/>
                  </a:moveTo>
                  <a:lnTo>
                    <a:pt x="252" y="8329"/>
                  </a:lnTo>
                  <a:lnTo>
                    <a:pt x="2470" y="12263"/>
                  </a:lnTo>
                  <a:lnTo>
                    <a:pt x="2721" y="12890"/>
                  </a:lnTo>
                  <a:lnTo>
                    <a:pt x="8831" y="908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14"/>
            <p:cNvSpPr/>
            <p:nvPr/>
          </p:nvSpPr>
          <p:spPr>
            <a:xfrm>
              <a:off x="5596420" y="3002046"/>
              <a:ext cx="69786" cy="173416"/>
            </a:xfrm>
            <a:custGeom>
              <a:avLst/>
              <a:gdLst/>
              <a:ahLst/>
              <a:cxnLst/>
              <a:rect l="l" t="t" r="r" b="b"/>
              <a:pathLst>
                <a:path w="9836" h="24442" extrusionOk="0">
                  <a:moveTo>
                    <a:pt x="8621" y="1"/>
                  </a:moveTo>
                  <a:lnTo>
                    <a:pt x="0" y="12640"/>
                  </a:lnTo>
                  <a:lnTo>
                    <a:pt x="1005" y="15360"/>
                  </a:lnTo>
                  <a:lnTo>
                    <a:pt x="9835" y="24442"/>
                  </a:lnTo>
                  <a:lnTo>
                    <a:pt x="86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14"/>
            <p:cNvSpPr/>
            <p:nvPr/>
          </p:nvSpPr>
          <p:spPr>
            <a:xfrm>
              <a:off x="5571772" y="2994923"/>
              <a:ext cx="87602" cy="96804"/>
            </a:xfrm>
            <a:custGeom>
              <a:avLst/>
              <a:gdLst/>
              <a:ahLst/>
              <a:cxnLst/>
              <a:rect l="l" t="t" r="r" b="b"/>
              <a:pathLst>
                <a:path w="12347" h="13644" extrusionOk="0">
                  <a:moveTo>
                    <a:pt x="0" y="0"/>
                  </a:moveTo>
                  <a:lnTo>
                    <a:pt x="3307" y="12556"/>
                  </a:lnTo>
                  <a:lnTo>
                    <a:pt x="3474" y="13644"/>
                  </a:lnTo>
                  <a:lnTo>
                    <a:pt x="12347" y="62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14"/>
            <p:cNvSpPr/>
            <p:nvPr/>
          </p:nvSpPr>
          <p:spPr>
            <a:xfrm>
              <a:off x="5512088" y="2898119"/>
              <a:ext cx="110760" cy="102154"/>
            </a:xfrm>
            <a:custGeom>
              <a:avLst/>
              <a:gdLst/>
              <a:ahLst/>
              <a:cxnLst/>
              <a:rect l="l" t="t" r="r" b="b"/>
              <a:pathLst>
                <a:path w="15611" h="14398" extrusionOk="0">
                  <a:moveTo>
                    <a:pt x="0" y="1"/>
                  </a:moveTo>
                  <a:lnTo>
                    <a:pt x="7952" y="13644"/>
                  </a:lnTo>
                  <a:lnTo>
                    <a:pt x="15611" y="14398"/>
                  </a:lnTo>
                  <a:lnTo>
                    <a:pt x="11300" y="1256"/>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14"/>
            <p:cNvSpPr/>
            <p:nvPr/>
          </p:nvSpPr>
          <p:spPr>
            <a:xfrm>
              <a:off x="5622841" y="2907917"/>
              <a:ext cx="144617" cy="99188"/>
            </a:xfrm>
            <a:custGeom>
              <a:avLst/>
              <a:gdLst/>
              <a:ahLst/>
              <a:cxnLst/>
              <a:rect l="l" t="t" r="r" b="b"/>
              <a:pathLst>
                <a:path w="20383" h="13980" extrusionOk="0">
                  <a:moveTo>
                    <a:pt x="6488" y="1"/>
                  </a:moveTo>
                  <a:lnTo>
                    <a:pt x="1" y="13017"/>
                  </a:lnTo>
                  <a:cubicBezTo>
                    <a:pt x="701" y="12881"/>
                    <a:pt x="1810" y="12825"/>
                    <a:pt x="3157" y="12825"/>
                  </a:cubicBezTo>
                  <a:cubicBezTo>
                    <a:pt x="9295" y="12825"/>
                    <a:pt x="20382" y="13979"/>
                    <a:pt x="20382" y="13979"/>
                  </a:cubicBezTo>
                  <a:lnTo>
                    <a:pt x="64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14"/>
            <p:cNvSpPr/>
            <p:nvPr/>
          </p:nvSpPr>
          <p:spPr>
            <a:xfrm>
              <a:off x="5592262" y="2799541"/>
              <a:ext cx="76612" cy="200732"/>
            </a:xfrm>
            <a:custGeom>
              <a:avLst/>
              <a:gdLst/>
              <a:ahLst/>
              <a:cxnLst/>
              <a:rect l="l" t="t" r="r" b="b"/>
              <a:pathLst>
                <a:path w="10798" h="28292" extrusionOk="0">
                  <a:moveTo>
                    <a:pt x="10421" y="0"/>
                  </a:moveTo>
                  <a:lnTo>
                    <a:pt x="3181" y="13518"/>
                  </a:lnTo>
                  <a:lnTo>
                    <a:pt x="0" y="15150"/>
                  </a:lnTo>
                  <a:lnTo>
                    <a:pt x="4311" y="28292"/>
                  </a:lnTo>
                  <a:lnTo>
                    <a:pt x="10798" y="15276"/>
                  </a:lnTo>
                  <a:lnTo>
                    <a:pt x="104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14"/>
            <p:cNvSpPr/>
            <p:nvPr/>
          </p:nvSpPr>
          <p:spPr>
            <a:xfrm>
              <a:off x="5512088" y="2799541"/>
              <a:ext cx="154118" cy="107496"/>
            </a:xfrm>
            <a:custGeom>
              <a:avLst/>
              <a:gdLst/>
              <a:ahLst/>
              <a:cxnLst/>
              <a:rect l="l" t="t" r="r" b="b"/>
              <a:pathLst>
                <a:path w="21722" h="15151" extrusionOk="0">
                  <a:moveTo>
                    <a:pt x="21721" y="0"/>
                  </a:moveTo>
                  <a:lnTo>
                    <a:pt x="13518" y="4687"/>
                  </a:lnTo>
                  <a:lnTo>
                    <a:pt x="9835" y="10463"/>
                  </a:lnTo>
                  <a:lnTo>
                    <a:pt x="1340" y="628"/>
                  </a:lnTo>
                  <a:lnTo>
                    <a:pt x="0" y="13895"/>
                  </a:lnTo>
                  <a:lnTo>
                    <a:pt x="11300" y="15150"/>
                  </a:lnTo>
                  <a:lnTo>
                    <a:pt x="14481" y="13518"/>
                  </a:lnTo>
                  <a:lnTo>
                    <a:pt x="21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14"/>
            <p:cNvSpPr/>
            <p:nvPr/>
          </p:nvSpPr>
          <p:spPr>
            <a:xfrm>
              <a:off x="5468440" y="2698877"/>
              <a:ext cx="56419" cy="207266"/>
            </a:xfrm>
            <a:custGeom>
              <a:avLst/>
              <a:gdLst/>
              <a:ahLst/>
              <a:cxnLst/>
              <a:rect l="l" t="t" r="r" b="b"/>
              <a:pathLst>
                <a:path w="7952" h="29213" extrusionOk="0">
                  <a:moveTo>
                    <a:pt x="7952" y="0"/>
                  </a:moveTo>
                  <a:lnTo>
                    <a:pt x="126" y="10380"/>
                  </a:lnTo>
                  <a:lnTo>
                    <a:pt x="0" y="21596"/>
                  </a:lnTo>
                  <a:lnTo>
                    <a:pt x="2804" y="29213"/>
                  </a:lnTo>
                  <a:lnTo>
                    <a:pt x="6278" y="28459"/>
                  </a:lnTo>
                  <a:lnTo>
                    <a:pt x="7492" y="14816"/>
                  </a:lnTo>
                  <a:lnTo>
                    <a:pt x="79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14"/>
            <p:cNvSpPr/>
            <p:nvPr/>
          </p:nvSpPr>
          <p:spPr>
            <a:xfrm>
              <a:off x="5541483" y="2686404"/>
              <a:ext cx="138679" cy="190941"/>
            </a:xfrm>
            <a:custGeom>
              <a:avLst/>
              <a:gdLst/>
              <a:ahLst/>
              <a:cxnLst/>
              <a:rect l="l" t="t" r="r" b="b"/>
              <a:pathLst>
                <a:path w="19546" h="26912" extrusionOk="0">
                  <a:moveTo>
                    <a:pt x="19545" y="1"/>
                  </a:moveTo>
                  <a:lnTo>
                    <a:pt x="1" y="20006"/>
                  </a:lnTo>
                  <a:lnTo>
                    <a:pt x="5692" y="26911"/>
                  </a:lnTo>
                  <a:lnTo>
                    <a:pt x="9375" y="20633"/>
                  </a:lnTo>
                  <a:lnTo>
                    <a:pt x="17578" y="15946"/>
                  </a:lnTo>
                  <a:lnTo>
                    <a:pt x="195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14"/>
            <p:cNvSpPr/>
            <p:nvPr/>
          </p:nvSpPr>
          <p:spPr>
            <a:xfrm>
              <a:off x="5521589" y="2686404"/>
              <a:ext cx="158573" cy="141943"/>
            </a:xfrm>
            <a:custGeom>
              <a:avLst/>
              <a:gdLst/>
              <a:ahLst/>
              <a:cxnLst/>
              <a:rect l="l" t="t" r="r" b="b"/>
              <a:pathLst>
                <a:path w="22350" h="20006" extrusionOk="0">
                  <a:moveTo>
                    <a:pt x="22349" y="1"/>
                  </a:moveTo>
                  <a:lnTo>
                    <a:pt x="1" y="16574"/>
                  </a:lnTo>
                  <a:lnTo>
                    <a:pt x="2805" y="20006"/>
                  </a:lnTo>
                  <a:lnTo>
                    <a:pt x="22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14"/>
            <p:cNvSpPr/>
            <p:nvPr/>
          </p:nvSpPr>
          <p:spPr>
            <a:xfrm>
              <a:off x="5521589" y="2623457"/>
              <a:ext cx="182327" cy="180539"/>
            </a:xfrm>
            <a:custGeom>
              <a:avLst/>
              <a:gdLst/>
              <a:ahLst/>
              <a:cxnLst/>
              <a:rect l="l" t="t" r="r" b="b"/>
              <a:pathLst>
                <a:path w="25698" h="25446" extrusionOk="0">
                  <a:moveTo>
                    <a:pt x="25697" y="0"/>
                  </a:moveTo>
                  <a:lnTo>
                    <a:pt x="6278" y="5190"/>
                  </a:lnTo>
                  <a:lnTo>
                    <a:pt x="126" y="10965"/>
                  </a:lnTo>
                  <a:lnTo>
                    <a:pt x="377" y="11342"/>
                  </a:lnTo>
                  <a:lnTo>
                    <a:pt x="1" y="25446"/>
                  </a:lnTo>
                  <a:lnTo>
                    <a:pt x="22349" y="8873"/>
                  </a:lnTo>
                  <a:lnTo>
                    <a:pt x="256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14"/>
            <p:cNvSpPr/>
            <p:nvPr/>
          </p:nvSpPr>
          <p:spPr>
            <a:xfrm>
              <a:off x="5527527" y="2503197"/>
              <a:ext cx="177872" cy="140460"/>
            </a:xfrm>
            <a:custGeom>
              <a:avLst/>
              <a:gdLst/>
              <a:ahLst/>
              <a:cxnLst/>
              <a:rect l="l" t="t" r="r" b="b"/>
              <a:pathLst>
                <a:path w="25070" h="19797" extrusionOk="0">
                  <a:moveTo>
                    <a:pt x="4437" y="0"/>
                  </a:moveTo>
                  <a:lnTo>
                    <a:pt x="1" y="7031"/>
                  </a:lnTo>
                  <a:lnTo>
                    <a:pt x="15486" y="19796"/>
                  </a:lnTo>
                  <a:lnTo>
                    <a:pt x="24860" y="16950"/>
                  </a:lnTo>
                  <a:lnTo>
                    <a:pt x="25070" y="16113"/>
                  </a:lnTo>
                  <a:lnTo>
                    <a:pt x="44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14"/>
            <p:cNvSpPr/>
            <p:nvPr/>
          </p:nvSpPr>
          <p:spPr>
            <a:xfrm>
              <a:off x="5527527" y="2553082"/>
              <a:ext cx="109873" cy="109873"/>
            </a:xfrm>
            <a:custGeom>
              <a:avLst/>
              <a:gdLst/>
              <a:ahLst/>
              <a:cxnLst/>
              <a:rect l="l" t="t" r="r" b="b"/>
              <a:pathLst>
                <a:path w="15486" h="15486" extrusionOk="0">
                  <a:moveTo>
                    <a:pt x="1" y="0"/>
                  </a:moveTo>
                  <a:lnTo>
                    <a:pt x="4939" y="15485"/>
                  </a:lnTo>
                  <a:lnTo>
                    <a:pt x="15486" y="12765"/>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14"/>
            <p:cNvSpPr/>
            <p:nvPr/>
          </p:nvSpPr>
          <p:spPr>
            <a:xfrm>
              <a:off x="5436959" y="2553380"/>
              <a:ext cx="87900" cy="219143"/>
            </a:xfrm>
            <a:custGeom>
              <a:avLst/>
              <a:gdLst/>
              <a:ahLst/>
              <a:cxnLst/>
              <a:rect l="l" t="t" r="r" b="b"/>
              <a:pathLst>
                <a:path w="12389" h="30887" extrusionOk="0">
                  <a:moveTo>
                    <a:pt x="1" y="0"/>
                  </a:moveTo>
                  <a:lnTo>
                    <a:pt x="4563" y="30887"/>
                  </a:lnTo>
                  <a:lnTo>
                    <a:pt x="12389" y="2050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14"/>
            <p:cNvSpPr/>
            <p:nvPr/>
          </p:nvSpPr>
          <p:spPr>
            <a:xfrm>
              <a:off x="5436959" y="2553380"/>
              <a:ext cx="128285" cy="145504"/>
            </a:xfrm>
            <a:custGeom>
              <a:avLst/>
              <a:gdLst/>
              <a:ahLst/>
              <a:cxnLst/>
              <a:rect l="l" t="t" r="r" b="b"/>
              <a:pathLst>
                <a:path w="18081" h="20508" extrusionOk="0">
                  <a:moveTo>
                    <a:pt x="1" y="0"/>
                  </a:moveTo>
                  <a:lnTo>
                    <a:pt x="12389" y="20507"/>
                  </a:lnTo>
                  <a:lnTo>
                    <a:pt x="18081" y="1519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14"/>
            <p:cNvSpPr/>
            <p:nvPr/>
          </p:nvSpPr>
          <p:spPr>
            <a:xfrm>
              <a:off x="5387372" y="2553380"/>
              <a:ext cx="81075" cy="206968"/>
            </a:xfrm>
            <a:custGeom>
              <a:avLst/>
              <a:gdLst/>
              <a:ahLst/>
              <a:cxnLst/>
              <a:rect l="l" t="t" r="r" b="b"/>
              <a:pathLst>
                <a:path w="11427" h="29171" extrusionOk="0">
                  <a:moveTo>
                    <a:pt x="6990" y="0"/>
                  </a:moveTo>
                  <a:lnTo>
                    <a:pt x="1" y="12597"/>
                  </a:lnTo>
                  <a:lnTo>
                    <a:pt x="3935" y="9417"/>
                  </a:lnTo>
                  <a:lnTo>
                    <a:pt x="11426" y="29171"/>
                  </a:lnTo>
                  <a:lnTo>
                    <a:pt x="11426" y="29171"/>
                  </a:lnTo>
                  <a:lnTo>
                    <a:pt x="6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14"/>
            <p:cNvSpPr/>
            <p:nvPr/>
          </p:nvSpPr>
          <p:spPr>
            <a:xfrm>
              <a:off x="5382917" y="2521608"/>
              <a:ext cx="56725" cy="124716"/>
            </a:xfrm>
            <a:custGeom>
              <a:avLst/>
              <a:gdLst/>
              <a:ahLst/>
              <a:cxnLst/>
              <a:rect l="l" t="t" r="r" b="b"/>
              <a:pathLst>
                <a:path w="7995" h="17578" extrusionOk="0">
                  <a:moveTo>
                    <a:pt x="5023" y="0"/>
                  </a:moveTo>
                  <a:lnTo>
                    <a:pt x="1" y="2218"/>
                  </a:lnTo>
                  <a:lnTo>
                    <a:pt x="503" y="17578"/>
                  </a:lnTo>
                  <a:lnTo>
                    <a:pt x="7367" y="5022"/>
                  </a:lnTo>
                  <a:lnTo>
                    <a:pt x="7995" y="4353"/>
                  </a:lnTo>
                  <a:lnTo>
                    <a:pt x="50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14"/>
            <p:cNvSpPr/>
            <p:nvPr/>
          </p:nvSpPr>
          <p:spPr>
            <a:xfrm>
              <a:off x="5289979" y="2459250"/>
              <a:ext cx="105418" cy="264871"/>
            </a:xfrm>
            <a:custGeom>
              <a:avLst/>
              <a:gdLst/>
              <a:ahLst/>
              <a:cxnLst/>
              <a:rect l="l" t="t" r="r" b="b"/>
              <a:pathLst>
                <a:path w="14858" h="37332" extrusionOk="0">
                  <a:moveTo>
                    <a:pt x="11384" y="0"/>
                  </a:moveTo>
                  <a:lnTo>
                    <a:pt x="0" y="2762"/>
                  </a:lnTo>
                  <a:lnTo>
                    <a:pt x="2553" y="9542"/>
                  </a:lnTo>
                  <a:lnTo>
                    <a:pt x="1214" y="17578"/>
                  </a:lnTo>
                  <a:lnTo>
                    <a:pt x="5901" y="26534"/>
                  </a:lnTo>
                  <a:lnTo>
                    <a:pt x="11342" y="26032"/>
                  </a:lnTo>
                  <a:lnTo>
                    <a:pt x="11844" y="37332"/>
                  </a:lnTo>
                  <a:lnTo>
                    <a:pt x="14858" y="24860"/>
                  </a:lnTo>
                  <a:lnTo>
                    <a:pt x="13393" y="10714"/>
                  </a:lnTo>
                  <a:lnTo>
                    <a:pt x="113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14"/>
            <p:cNvSpPr/>
            <p:nvPr/>
          </p:nvSpPr>
          <p:spPr>
            <a:xfrm>
              <a:off x="5331847" y="2643940"/>
              <a:ext cx="42173" cy="80181"/>
            </a:xfrm>
            <a:custGeom>
              <a:avLst/>
              <a:gdLst/>
              <a:ahLst/>
              <a:cxnLst/>
              <a:rect l="l" t="t" r="r" b="b"/>
              <a:pathLst>
                <a:path w="5944" h="11301" extrusionOk="0">
                  <a:moveTo>
                    <a:pt x="5441" y="1"/>
                  </a:moveTo>
                  <a:lnTo>
                    <a:pt x="0" y="503"/>
                  </a:lnTo>
                  <a:lnTo>
                    <a:pt x="5943" y="11301"/>
                  </a:lnTo>
                  <a:lnTo>
                    <a:pt x="54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14"/>
            <p:cNvSpPr/>
            <p:nvPr/>
          </p:nvSpPr>
          <p:spPr>
            <a:xfrm>
              <a:off x="5331847" y="2647509"/>
              <a:ext cx="43819" cy="122637"/>
            </a:xfrm>
            <a:custGeom>
              <a:avLst/>
              <a:gdLst/>
              <a:ahLst/>
              <a:cxnLst/>
              <a:rect l="l" t="t" r="r" b="b"/>
              <a:pathLst>
                <a:path w="6176" h="17285" extrusionOk="0">
                  <a:moveTo>
                    <a:pt x="0" y="0"/>
                  </a:moveTo>
                  <a:lnTo>
                    <a:pt x="2679" y="17285"/>
                  </a:lnTo>
                  <a:cubicBezTo>
                    <a:pt x="2679" y="17285"/>
                    <a:pt x="5692" y="12848"/>
                    <a:pt x="6027" y="11258"/>
                  </a:cubicBezTo>
                  <a:cubicBezTo>
                    <a:pt x="6166" y="10614"/>
                    <a:pt x="6175" y="10426"/>
                    <a:pt x="6138" y="10426"/>
                  </a:cubicBezTo>
                  <a:cubicBezTo>
                    <a:pt x="6086" y="10426"/>
                    <a:pt x="5943" y="10798"/>
                    <a:pt x="5943" y="10798"/>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14"/>
            <p:cNvSpPr/>
            <p:nvPr/>
          </p:nvSpPr>
          <p:spPr>
            <a:xfrm>
              <a:off x="5314918" y="2647509"/>
              <a:ext cx="35936" cy="135706"/>
            </a:xfrm>
            <a:custGeom>
              <a:avLst/>
              <a:gdLst/>
              <a:ahLst/>
              <a:cxnLst/>
              <a:rect l="l" t="t" r="r" b="b"/>
              <a:pathLst>
                <a:path w="5065" h="19127" extrusionOk="0">
                  <a:moveTo>
                    <a:pt x="2386" y="0"/>
                  </a:moveTo>
                  <a:lnTo>
                    <a:pt x="1" y="18373"/>
                  </a:lnTo>
                  <a:lnTo>
                    <a:pt x="2010" y="19126"/>
                  </a:lnTo>
                  <a:lnTo>
                    <a:pt x="5065" y="17285"/>
                  </a:lnTo>
                  <a:lnTo>
                    <a:pt x="23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14"/>
            <p:cNvSpPr/>
            <p:nvPr/>
          </p:nvSpPr>
          <p:spPr>
            <a:xfrm>
              <a:off x="5270972" y="2583959"/>
              <a:ext cx="60882" cy="193906"/>
            </a:xfrm>
            <a:custGeom>
              <a:avLst/>
              <a:gdLst/>
              <a:ahLst/>
              <a:cxnLst/>
              <a:rect l="l" t="t" r="r" b="b"/>
              <a:pathLst>
                <a:path w="8581" h="27330" extrusionOk="0">
                  <a:moveTo>
                    <a:pt x="3893" y="1"/>
                  </a:moveTo>
                  <a:lnTo>
                    <a:pt x="1" y="1842"/>
                  </a:lnTo>
                  <a:lnTo>
                    <a:pt x="3893" y="12598"/>
                  </a:lnTo>
                  <a:lnTo>
                    <a:pt x="3265" y="26367"/>
                  </a:lnTo>
                  <a:lnTo>
                    <a:pt x="6195" y="27330"/>
                  </a:lnTo>
                  <a:lnTo>
                    <a:pt x="6697" y="27330"/>
                  </a:lnTo>
                  <a:lnTo>
                    <a:pt x="8580" y="8957"/>
                  </a:lnTo>
                  <a:lnTo>
                    <a:pt x="3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4"/>
            <p:cNvSpPr/>
            <p:nvPr/>
          </p:nvSpPr>
          <p:spPr>
            <a:xfrm>
              <a:off x="5276322" y="2673342"/>
              <a:ext cx="22278" cy="97698"/>
            </a:xfrm>
            <a:custGeom>
              <a:avLst/>
              <a:gdLst/>
              <a:ahLst/>
              <a:cxnLst/>
              <a:rect l="l" t="t" r="r" b="b"/>
              <a:pathLst>
                <a:path w="3140" h="13770" extrusionOk="0">
                  <a:moveTo>
                    <a:pt x="3139" y="0"/>
                  </a:moveTo>
                  <a:lnTo>
                    <a:pt x="0" y="11760"/>
                  </a:lnTo>
                  <a:lnTo>
                    <a:pt x="2511" y="13769"/>
                  </a:lnTo>
                  <a:lnTo>
                    <a:pt x="31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4"/>
            <p:cNvSpPr/>
            <p:nvPr/>
          </p:nvSpPr>
          <p:spPr>
            <a:xfrm>
              <a:off x="5270972" y="2597028"/>
              <a:ext cx="27628" cy="159758"/>
            </a:xfrm>
            <a:custGeom>
              <a:avLst/>
              <a:gdLst/>
              <a:ahLst/>
              <a:cxnLst/>
              <a:rect l="l" t="t" r="r" b="b"/>
              <a:pathLst>
                <a:path w="3894" h="22517" extrusionOk="0">
                  <a:moveTo>
                    <a:pt x="1" y="0"/>
                  </a:moveTo>
                  <a:lnTo>
                    <a:pt x="754" y="22516"/>
                  </a:lnTo>
                  <a:lnTo>
                    <a:pt x="3893" y="10756"/>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4"/>
            <p:cNvSpPr/>
            <p:nvPr/>
          </p:nvSpPr>
          <p:spPr>
            <a:xfrm>
              <a:off x="5251673" y="2478847"/>
              <a:ext cx="58803" cy="105120"/>
            </a:xfrm>
            <a:custGeom>
              <a:avLst/>
              <a:gdLst/>
              <a:ahLst/>
              <a:cxnLst/>
              <a:rect l="l" t="t" r="r" b="b"/>
              <a:pathLst>
                <a:path w="8288" h="14816" extrusionOk="0">
                  <a:moveTo>
                    <a:pt x="5399" y="0"/>
                  </a:moveTo>
                  <a:lnTo>
                    <a:pt x="1" y="3181"/>
                  </a:lnTo>
                  <a:lnTo>
                    <a:pt x="6613" y="14816"/>
                  </a:lnTo>
                  <a:lnTo>
                    <a:pt x="8287" y="7241"/>
                  </a:lnTo>
                  <a:lnTo>
                    <a:pt x="5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14"/>
            <p:cNvSpPr/>
            <p:nvPr/>
          </p:nvSpPr>
          <p:spPr>
            <a:xfrm>
              <a:off x="5246920" y="2502005"/>
              <a:ext cx="52567" cy="246764"/>
            </a:xfrm>
            <a:custGeom>
              <a:avLst/>
              <a:gdLst/>
              <a:ahLst/>
              <a:cxnLst/>
              <a:rect l="l" t="t" r="r" b="b"/>
              <a:pathLst>
                <a:path w="7409" h="34780" extrusionOk="0">
                  <a:moveTo>
                    <a:pt x="838" y="1"/>
                  </a:moveTo>
                  <a:lnTo>
                    <a:pt x="1" y="8036"/>
                  </a:lnTo>
                  <a:lnTo>
                    <a:pt x="1801" y="13059"/>
                  </a:lnTo>
                  <a:lnTo>
                    <a:pt x="4061" y="34779"/>
                  </a:lnTo>
                  <a:lnTo>
                    <a:pt x="3516" y="13477"/>
                  </a:lnTo>
                  <a:lnTo>
                    <a:pt x="7409" y="11636"/>
                  </a:lnTo>
                  <a:lnTo>
                    <a:pt x="8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14"/>
            <p:cNvSpPr/>
            <p:nvPr/>
          </p:nvSpPr>
          <p:spPr>
            <a:xfrm>
              <a:off x="5259393" y="2571784"/>
              <a:ext cx="40094" cy="31786"/>
            </a:xfrm>
            <a:custGeom>
              <a:avLst/>
              <a:gdLst/>
              <a:ahLst/>
              <a:cxnLst/>
              <a:rect l="l" t="t" r="r" b="b"/>
              <a:pathLst>
                <a:path w="5651" h="4480" extrusionOk="0">
                  <a:moveTo>
                    <a:pt x="3642" y="1"/>
                  </a:moveTo>
                  <a:lnTo>
                    <a:pt x="1" y="2428"/>
                  </a:lnTo>
                  <a:lnTo>
                    <a:pt x="377" y="3140"/>
                  </a:lnTo>
                  <a:lnTo>
                    <a:pt x="1758" y="4479"/>
                  </a:lnTo>
                  <a:lnTo>
                    <a:pt x="5651" y="2638"/>
                  </a:lnTo>
                  <a:lnTo>
                    <a:pt x="36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14"/>
            <p:cNvSpPr/>
            <p:nvPr/>
          </p:nvSpPr>
          <p:spPr>
            <a:xfrm>
              <a:off x="5370749" y="2459250"/>
              <a:ext cx="191828" cy="203705"/>
            </a:xfrm>
            <a:custGeom>
              <a:avLst/>
              <a:gdLst/>
              <a:ahLst/>
              <a:cxnLst/>
              <a:rect l="l" t="t" r="r" b="b"/>
              <a:pathLst>
                <a:path w="27037" h="28711" extrusionOk="0">
                  <a:moveTo>
                    <a:pt x="0" y="0"/>
                  </a:moveTo>
                  <a:lnTo>
                    <a:pt x="1716" y="11007"/>
                  </a:lnTo>
                  <a:lnTo>
                    <a:pt x="6738" y="8789"/>
                  </a:lnTo>
                  <a:lnTo>
                    <a:pt x="9710" y="13686"/>
                  </a:lnTo>
                  <a:lnTo>
                    <a:pt x="26870" y="28174"/>
                  </a:lnTo>
                  <a:lnTo>
                    <a:pt x="22349" y="13560"/>
                  </a:lnTo>
                  <a:lnTo>
                    <a:pt x="6529" y="795"/>
                  </a:lnTo>
                  <a:lnTo>
                    <a:pt x="0" y="0"/>
                  </a:lnTo>
                  <a:close/>
                  <a:moveTo>
                    <a:pt x="26870" y="28174"/>
                  </a:moveTo>
                  <a:lnTo>
                    <a:pt x="27036" y="28710"/>
                  </a:lnTo>
                  <a:lnTo>
                    <a:pt x="26910" y="28208"/>
                  </a:lnTo>
                  <a:lnTo>
                    <a:pt x="26870" y="281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14"/>
            <p:cNvSpPr/>
            <p:nvPr/>
          </p:nvSpPr>
          <p:spPr>
            <a:xfrm>
              <a:off x="5177141" y="2471425"/>
              <a:ext cx="74540" cy="35340"/>
            </a:xfrm>
            <a:custGeom>
              <a:avLst/>
              <a:gdLst/>
              <a:ahLst/>
              <a:cxnLst/>
              <a:rect l="l" t="t" r="r" b="b"/>
              <a:pathLst>
                <a:path w="10506" h="4981" extrusionOk="0">
                  <a:moveTo>
                    <a:pt x="8957" y="0"/>
                  </a:moveTo>
                  <a:lnTo>
                    <a:pt x="1" y="84"/>
                  </a:lnTo>
                  <a:lnTo>
                    <a:pt x="7911" y="4981"/>
                  </a:lnTo>
                  <a:lnTo>
                    <a:pt x="10506" y="4227"/>
                  </a:lnTo>
                  <a:lnTo>
                    <a:pt x="89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4"/>
            <p:cNvSpPr/>
            <p:nvPr/>
          </p:nvSpPr>
          <p:spPr>
            <a:xfrm>
              <a:off x="5240690" y="2471425"/>
              <a:ext cx="52858" cy="29998"/>
            </a:xfrm>
            <a:custGeom>
              <a:avLst/>
              <a:gdLst/>
              <a:ahLst/>
              <a:cxnLst/>
              <a:rect l="l" t="t" r="r" b="b"/>
              <a:pathLst>
                <a:path w="7450" h="4228" extrusionOk="0">
                  <a:moveTo>
                    <a:pt x="0" y="0"/>
                  </a:moveTo>
                  <a:lnTo>
                    <a:pt x="1549" y="4227"/>
                  </a:lnTo>
                  <a:lnTo>
                    <a:pt x="7450" y="96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14"/>
            <p:cNvSpPr/>
            <p:nvPr/>
          </p:nvSpPr>
          <p:spPr>
            <a:xfrm>
              <a:off x="5240690" y="2431927"/>
              <a:ext cx="191530" cy="46926"/>
            </a:xfrm>
            <a:custGeom>
              <a:avLst/>
              <a:gdLst/>
              <a:ahLst/>
              <a:cxnLst/>
              <a:rect l="l" t="t" r="r" b="b"/>
              <a:pathLst>
                <a:path w="26995" h="6614" extrusionOk="0">
                  <a:moveTo>
                    <a:pt x="12388" y="1"/>
                  </a:moveTo>
                  <a:lnTo>
                    <a:pt x="0" y="5567"/>
                  </a:lnTo>
                  <a:lnTo>
                    <a:pt x="6947" y="6613"/>
                  </a:lnTo>
                  <a:lnTo>
                    <a:pt x="17829" y="4102"/>
                  </a:lnTo>
                  <a:lnTo>
                    <a:pt x="24232" y="4646"/>
                  </a:lnTo>
                  <a:lnTo>
                    <a:pt x="26994" y="712"/>
                  </a:lnTo>
                  <a:lnTo>
                    <a:pt x="123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14"/>
            <p:cNvSpPr/>
            <p:nvPr/>
          </p:nvSpPr>
          <p:spPr>
            <a:xfrm>
              <a:off x="5412616" y="2438760"/>
              <a:ext cx="146391" cy="64444"/>
            </a:xfrm>
            <a:custGeom>
              <a:avLst/>
              <a:gdLst/>
              <a:ahLst/>
              <a:cxnLst/>
              <a:rect l="l" t="t" r="r" b="b"/>
              <a:pathLst>
                <a:path w="20633" h="9083" extrusionOk="0">
                  <a:moveTo>
                    <a:pt x="2344" y="1"/>
                  </a:moveTo>
                  <a:lnTo>
                    <a:pt x="0" y="3683"/>
                  </a:lnTo>
                  <a:lnTo>
                    <a:pt x="20633" y="9082"/>
                  </a:lnTo>
                  <a:lnTo>
                    <a:pt x="23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14"/>
            <p:cNvSpPr/>
            <p:nvPr/>
          </p:nvSpPr>
          <p:spPr>
            <a:xfrm>
              <a:off x="5460423" y="2413523"/>
              <a:ext cx="136891" cy="89681"/>
            </a:xfrm>
            <a:custGeom>
              <a:avLst/>
              <a:gdLst/>
              <a:ahLst/>
              <a:cxnLst/>
              <a:rect l="l" t="t" r="r" b="b"/>
              <a:pathLst>
                <a:path w="19294" h="12640" extrusionOk="0">
                  <a:moveTo>
                    <a:pt x="0" y="0"/>
                  </a:moveTo>
                  <a:lnTo>
                    <a:pt x="13393" y="12514"/>
                  </a:lnTo>
                  <a:lnTo>
                    <a:pt x="13895" y="12639"/>
                  </a:lnTo>
                  <a:lnTo>
                    <a:pt x="19294" y="920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14"/>
            <p:cNvSpPr/>
            <p:nvPr/>
          </p:nvSpPr>
          <p:spPr>
            <a:xfrm>
              <a:off x="5429240" y="2413523"/>
              <a:ext cx="125908" cy="88198"/>
            </a:xfrm>
            <a:custGeom>
              <a:avLst/>
              <a:gdLst/>
              <a:ahLst/>
              <a:cxnLst/>
              <a:rect l="l" t="t" r="r" b="b"/>
              <a:pathLst>
                <a:path w="17746" h="12431" extrusionOk="0">
                  <a:moveTo>
                    <a:pt x="4395" y="0"/>
                  </a:moveTo>
                  <a:lnTo>
                    <a:pt x="1" y="3558"/>
                  </a:lnTo>
                  <a:lnTo>
                    <a:pt x="17746" y="12430"/>
                  </a:lnTo>
                  <a:lnTo>
                    <a:pt x="43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14"/>
            <p:cNvSpPr/>
            <p:nvPr/>
          </p:nvSpPr>
          <p:spPr>
            <a:xfrm>
              <a:off x="5252269" y="2395998"/>
              <a:ext cx="208160" cy="70084"/>
            </a:xfrm>
            <a:custGeom>
              <a:avLst/>
              <a:gdLst/>
              <a:ahLst/>
              <a:cxnLst/>
              <a:rect l="l" t="t" r="r" b="b"/>
              <a:pathLst>
                <a:path w="29339" h="9878" extrusionOk="0">
                  <a:moveTo>
                    <a:pt x="24734" y="1"/>
                  </a:moveTo>
                  <a:lnTo>
                    <a:pt x="14774" y="545"/>
                  </a:lnTo>
                  <a:lnTo>
                    <a:pt x="0" y="9878"/>
                  </a:lnTo>
                  <a:lnTo>
                    <a:pt x="10965" y="5023"/>
                  </a:lnTo>
                  <a:lnTo>
                    <a:pt x="25362" y="5776"/>
                  </a:lnTo>
                  <a:lnTo>
                    <a:pt x="29338" y="2470"/>
                  </a:lnTo>
                  <a:lnTo>
                    <a:pt x="247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14"/>
            <p:cNvSpPr/>
            <p:nvPr/>
          </p:nvSpPr>
          <p:spPr>
            <a:xfrm>
              <a:off x="5245139" y="2401050"/>
              <a:ext cx="110171" cy="69190"/>
            </a:xfrm>
            <a:custGeom>
              <a:avLst/>
              <a:gdLst/>
              <a:ahLst/>
              <a:cxnLst/>
              <a:rect l="l" t="t" r="r" b="b"/>
              <a:pathLst>
                <a:path w="15528" h="9752" extrusionOk="0">
                  <a:moveTo>
                    <a:pt x="15528" y="0"/>
                  </a:moveTo>
                  <a:lnTo>
                    <a:pt x="5232" y="3056"/>
                  </a:lnTo>
                  <a:lnTo>
                    <a:pt x="1" y="9752"/>
                  </a:lnTo>
                  <a:lnTo>
                    <a:pt x="1" y="9752"/>
                  </a:lnTo>
                  <a:lnTo>
                    <a:pt x="155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14"/>
            <p:cNvSpPr/>
            <p:nvPr/>
          </p:nvSpPr>
          <p:spPr>
            <a:xfrm>
              <a:off x="5558412" y="2478847"/>
              <a:ext cx="146987" cy="138679"/>
            </a:xfrm>
            <a:custGeom>
              <a:avLst/>
              <a:gdLst/>
              <a:ahLst/>
              <a:cxnLst/>
              <a:rect l="l" t="t" r="r" b="b"/>
              <a:pathLst>
                <a:path w="20717" h="19546" extrusionOk="0">
                  <a:moveTo>
                    <a:pt x="5483" y="0"/>
                  </a:moveTo>
                  <a:lnTo>
                    <a:pt x="0" y="3558"/>
                  </a:lnTo>
                  <a:lnTo>
                    <a:pt x="20717" y="19545"/>
                  </a:lnTo>
                  <a:lnTo>
                    <a:pt x="54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14"/>
            <p:cNvSpPr/>
            <p:nvPr/>
          </p:nvSpPr>
          <p:spPr>
            <a:xfrm>
              <a:off x="5680155" y="2617518"/>
              <a:ext cx="134514" cy="108085"/>
            </a:xfrm>
            <a:custGeom>
              <a:avLst/>
              <a:gdLst/>
              <a:ahLst/>
              <a:cxnLst/>
              <a:rect l="l" t="t" r="r" b="b"/>
              <a:pathLst>
                <a:path w="18959" h="15234" extrusionOk="0">
                  <a:moveTo>
                    <a:pt x="3558" y="0"/>
                  </a:moveTo>
                  <a:lnTo>
                    <a:pt x="0" y="9710"/>
                  </a:lnTo>
                  <a:lnTo>
                    <a:pt x="18959" y="15234"/>
                  </a:lnTo>
                  <a:lnTo>
                    <a:pt x="18833" y="8496"/>
                  </a:lnTo>
                  <a:lnTo>
                    <a:pt x="3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14"/>
            <p:cNvSpPr/>
            <p:nvPr/>
          </p:nvSpPr>
          <p:spPr>
            <a:xfrm>
              <a:off x="5680155" y="2686404"/>
              <a:ext cx="134514" cy="100373"/>
            </a:xfrm>
            <a:custGeom>
              <a:avLst/>
              <a:gdLst/>
              <a:ahLst/>
              <a:cxnLst/>
              <a:rect l="l" t="t" r="r" b="b"/>
              <a:pathLst>
                <a:path w="18959" h="14147" extrusionOk="0">
                  <a:moveTo>
                    <a:pt x="0" y="1"/>
                  </a:moveTo>
                  <a:lnTo>
                    <a:pt x="6529" y="7366"/>
                  </a:lnTo>
                  <a:lnTo>
                    <a:pt x="16992" y="14146"/>
                  </a:lnTo>
                  <a:lnTo>
                    <a:pt x="18959" y="552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14"/>
            <p:cNvSpPr/>
            <p:nvPr/>
          </p:nvSpPr>
          <p:spPr>
            <a:xfrm>
              <a:off x="5665305" y="2686404"/>
              <a:ext cx="135408" cy="157679"/>
            </a:xfrm>
            <a:custGeom>
              <a:avLst/>
              <a:gdLst/>
              <a:ahLst/>
              <a:cxnLst/>
              <a:rect l="l" t="t" r="r" b="b"/>
              <a:pathLst>
                <a:path w="19085" h="22224" extrusionOk="0">
                  <a:moveTo>
                    <a:pt x="2093" y="1"/>
                  </a:moveTo>
                  <a:lnTo>
                    <a:pt x="1" y="16323"/>
                  </a:lnTo>
                  <a:lnTo>
                    <a:pt x="11091" y="22224"/>
                  </a:lnTo>
                  <a:lnTo>
                    <a:pt x="19085" y="14146"/>
                  </a:lnTo>
                  <a:lnTo>
                    <a:pt x="8622" y="7366"/>
                  </a:lnTo>
                  <a:lnTo>
                    <a:pt x="20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14"/>
            <p:cNvSpPr/>
            <p:nvPr/>
          </p:nvSpPr>
          <p:spPr>
            <a:xfrm>
              <a:off x="5666199" y="2799541"/>
              <a:ext cx="77804" cy="108383"/>
            </a:xfrm>
            <a:custGeom>
              <a:avLst/>
              <a:gdLst/>
              <a:ahLst/>
              <a:cxnLst/>
              <a:rect l="l" t="t" r="r" b="b"/>
              <a:pathLst>
                <a:path w="10966" h="15276" extrusionOk="0">
                  <a:moveTo>
                    <a:pt x="0" y="0"/>
                  </a:moveTo>
                  <a:lnTo>
                    <a:pt x="377" y="15276"/>
                  </a:lnTo>
                  <a:lnTo>
                    <a:pt x="10965" y="627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14"/>
            <p:cNvSpPr/>
            <p:nvPr/>
          </p:nvSpPr>
          <p:spPr>
            <a:xfrm>
              <a:off x="5668867" y="2844076"/>
              <a:ext cx="253887" cy="75136"/>
            </a:xfrm>
            <a:custGeom>
              <a:avLst/>
              <a:gdLst/>
              <a:ahLst/>
              <a:cxnLst/>
              <a:rect l="l" t="t" r="r" b="b"/>
              <a:pathLst>
                <a:path w="35784" h="10590" extrusionOk="0">
                  <a:moveTo>
                    <a:pt x="10589" y="1"/>
                  </a:moveTo>
                  <a:lnTo>
                    <a:pt x="1" y="8999"/>
                  </a:lnTo>
                  <a:lnTo>
                    <a:pt x="35784" y="10589"/>
                  </a:lnTo>
                  <a:lnTo>
                    <a:pt x="105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14"/>
            <p:cNvSpPr/>
            <p:nvPr/>
          </p:nvSpPr>
          <p:spPr>
            <a:xfrm>
              <a:off x="5668867" y="2843189"/>
              <a:ext cx="374744" cy="165654"/>
            </a:xfrm>
            <a:custGeom>
              <a:avLst/>
              <a:gdLst/>
              <a:ahLst/>
              <a:cxnLst/>
              <a:rect l="l" t="t" r="r" b="b"/>
              <a:pathLst>
                <a:path w="52818" h="23348" extrusionOk="0">
                  <a:moveTo>
                    <a:pt x="52817" y="0"/>
                  </a:moveTo>
                  <a:lnTo>
                    <a:pt x="47795" y="1256"/>
                  </a:lnTo>
                  <a:lnTo>
                    <a:pt x="35742" y="10714"/>
                  </a:lnTo>
                  <a:lnTo>
                    <a:pt x="1" y="9124"/>
                  </a:lnTo>
                  <a:lnTo>
                    <a:pt x="13895" y="23102"/>
                  </a:lnTo>
                  <a:cubicBezTo>
                    <a:pt x="14320" y="23276"/>
                    <a:pt x="15199" y="23348"/>
                    <a:pt x="16353" y="23348"/>
                  </a:cubicBezTo>
                  <a:cubicBezTo>
                    <a:pt x="21574" y="23348"/>
                    <a:pt x="32436" y="21888"/>
                    <a:pt x="32436" y="21888"/>
                  </a:cubicBezTo>
                  <a:lnTo>
                    <a:pt x="45242" y="13309"/>
                  </a:lnTo>
                  <a:lnTo>
                    <a:pt x="528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14"/>
            <p:cNvSpPr/>
            <p:nvPr/>
          </p:nvSpPr>
          <p:spPr>
            <a:xfrm>
              <a:off x="5892168" y="2776971"/>
              <a:ext cx="115812" cy="142241"/>
            </a:xfrm>
            <a:custGeom>
              <a:avLst/>
              <a:gdLst/>
              <a:ahLst/>
              <a:cxnLst/>
              <a:rect l="l" t="t" r="r" b="b"/>
              <a:pathLst>
                <a:path w="16323" h="20048" extrusionOk="0">
                  <a:moveTo>
                    <a:pt x="8370" y="0"/>
                  </a:moveTo>
                  <a:lnTo>
                    <a:pt x="0" y="9584"/>
                  </a:lnTo>
                  <a:lnTo>
                    <a:pt x="4311" y="20047"/>
                  </a:lnTo>
                  <a:lnTo>
                    <a:pt x="16322" y="10589"/>
                  </a:lnTo>
                  <a:lnTo>
                    <a:pt x="8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14"/>
            <p:cNvSpPr/>
            <p:nvPr/>
          </p:nvSpPr>
          <p:spPr>
            <a:xfrm>
              <a:off x="5743996" y="2786770"/>
              <a:ext cx="178759" cy="132442"/>
            </a:xfrm>
            <a:custGeom>
              <a:avLst/>
              <a:gdLst/>
              <a:ahLst/>
              <a:cxnLst/>
              <a:rect l="l" t="t" r="r" b="b"/>
              <a:pathLst>
                <a:path w="25195" h="18667" extrusionOk="0">
                  <a:moveTo>
                    <a:pt x="7994" y="0"/>
                  </a:moveTo>
                  <a:lnTo>
                    <a:pt x="0" y="8078"/>
                  </a:lnTo>
                  <a:lnTo>
                    <a:pt x="25195" y="18666"/>
                  </a:lnTo>
                  <a:lnTo>
                    <a:pt x="25195" y="18666"/>
                  </a:lnTo>
                  <a:lnTo>
                    <a:pt x="20884" y="8203"/>
                  </a:lnTo>
                  <a:lnTo>
                    <a:pt x="7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4"/>
            <p:cNvSpPr/>
            <p:nvPr/>
          </p:nvSpPr>
          <p:spPr>
            <a:xfrm>
              <a:off x="5800706" y="2776971"/>
              <a:ext cx="150854" cy="68006"/>
            </a:xfrm>
            <a:custGeom>
              <a:avLst/>
              <a:gdLst/>
              <a:ahLst/>
              <a:cxnLst/>
              <a:rect l="l" t="t" r="r" b="b"/>
              <a:pathLst>
                <a:path w="21262" h="9585" extrusionOk="0">
                  <a:moveTo>
                    <a:pt x="21261" y="0"/>
                  </a:moveTo>
                  <a:lnTo>
                    <a:pt x="1" y="1381"/>
                  </a:lnTo>
                  <a:lnTo>
                    <a:pt x="210" y="2218"/>
                  </a:lnTo>
                  <a:lnTo>
                    <a:pt x="12891" y="9584"/>
                  </a:lnTo>
                  <a:lnTo>
                    <a:pt x="212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4"/>
            <p:cNvSpPr/>
            <p:nvPr/>
          </p:nvSpPr>
          <p:spPr>
            <a:xfrm>
              <a:off x="5800706" y="2711641"/>
              <a:ext cx="213503" cy="75136"/>
            </a:xfrm>
            <a:custGeom>
              <a:avLst/>
              <a:gdLst/>
              <a:ahLst/>
              <a:cxnLst/>
              <a:rect l="l" t="t" r="r" b="b"/>
              <a:pathLst>
                <a:path w="30092" h="10590" extrusionOk="0">
                  <a:moveTo>
                    <a:pt x="23145" y="1"/>
                  </a:moveTo>
                  <a:lnTo>
                    <a:pt x="1968" y="1968"/>
                  </a:lnTo>
                  <a:lnTo>
                    <a:pt x="1" y="10589"/>
                  </a:lnTo>
                  <a:lnTo>
                    <a:pt x="21261" y="9208"/>
                  </a:lnTo>
                  <a:lnTo>
                    <a:pt x="30092" y="2721"/>
                  </a:lnTo>
                  <a:lnTo>
                    <a:pt x="231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14"/>
            <p:cNvSpPr/>
            <p:nvPr/>
          </p:nvSpPr>
          <p:spPr>
            <a:xfrm>
              <a:off x="5951553" y="2730946"/>
              <a:ext cx="60875" cy="121154"/>
            </a:xfrm>
            <a:custGeom>
              <a:avLst/>
              <a:gdLst/>
              <a:ahLst/>
              <a:cxnLst/>
              <a:rect l="l" t="t" r="r" b="b"/>
              <a:pathLst>
                <a:path w="8580" h="17076" extrusionOk="0">
                  <a:moveTo>
                    <a:pt x="8580" y="0"/>
                  </a:moveTo>
                  <a:lnTo>
                    <a:pt x="0" y="6487"/>
                  </a:lnTo>
                  <a:lnTo>
                    <a:pt x="0" y="6864"/>
                  </a:lnTo>
                  <a:lnTo>
                    <a:pt x="7952" y="17076"/>
                  </a:lnTo>
                  <a:lnTo>
                    <a:pt x="8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14"/>
            <p:cNvSpPr/>
            <p:nvPr/>
          </p:nvSpPr>
          <p:spPr>
            <a:xfrm>
              <a:off x="6007972" y="2711641"/>
              <a:ext cx="92349" cy="140460"/>
            </a:xfrm>
            <a:custGeom>
              <a:avLst/>
              <a:gdLst/>
              <a:ahLst/>
              <a:cxnLst/>
              <a:rect l="l" t="t" r="r" b="b"/>
              <a:pathLst>
                <a:path w="13016" h="19797" extrusionOk="0">
                  <a:moveTo>
                    <a:pt x="13016" y="1"/>
                  </a:moveTo>
                  <a:lnTo>
                    <a:pt x="460" y="2805"/>
                  </a:lnTo>
                  <a:lnTo>
                    <a:pt x="0" y="19797"/>
                  </a:lnTo>
                  <a:lnTo>
                    <a:pt x="11760" y="16867"/>
                  </a:lnTo>
                  <a:lnTo>
                    <a:pt x="130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4"/>
            <p:cNvSpPr/>
            <p:nvPr/>
          </p:nvSpPr>
          <p:spPr>
            <a:xfrm>
              <a:off x="5964913" y="2690859"/>
              <a:ext cx="135408" cy="40690"/>
            </a:xfrm>
            <a:custGeom>
              <a:avLst/>
              <a:gdLst/>
              <a:ahLst/>
              <a:cxnLst/>
              <a:rect l="l" t="t" r="r" b="b"/>
              <a:pathLst>
                <a:path w="19085" h="5735" extrusionOk="0">
                  <a:moveTo>
                    <a:pt x="8664" y="0"/>
                  </a:moveTo>
                  <a:lnTo>
                    <a:pt x="1" y="2930"/>
                  </a:lnTo>
                  <a:lnTo>
                    <a:pt x="6529" y="5734"/>
                  </a:lnTo>
                  <a:lnTo>
                    <a:pt x="19085" y="2930"/>
                  </a:lnTo>
                  <a:lnTo>
                    <a:pt x="86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14"/>
            <p:cNvSpPr/>
            <p:nvPr/>
          </p:nvSpPr>
          <p:spPr>
            <a:xfrm>
              <a:off x="5813775" y="2674229"/>
              <a:ext cx="263090" cy="51375"/>
            </a:xfrm>
            <a:custGeom>
              <a:avLst/>
              <a:gdLst/>
              <a:ahLst/>
              <a:cxnLst/>
              <a:rect l="l" t="t" r="r" b="b"/>
              <a:pathLst>
                <a:path w="37081" h="7241" extrusionOk="0">
                  <a:moveTo>
                    <a:pt x="37081" y="1"/>
                  </a:moveTo>
                  <a:lnTo>
                    <a:pt x="0" y="503"/>
                  </a:lnTo>
                  <a:lnTo>
                    <a:pt x="126" y="7241"/>
                  </a:lnTo>
                  <a:lnTo>
                    <a:pt x="21135" y="5274"/>
                  </a:lnTo>
                  <a:lnTo>
                    <a:pt x="370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14"/>
            <p:cNvSpPr/>
            <p:nvPr/>
          </p:nvSpPr>
          <p:spPr>
            <a:xfrm>
              <a:off x="6021928" y="2674229"/>
              <a:ext cx="212907" cy="105418"/>
            </a:xfrm>
            <a:custGeom>
              <a:avLst/>
              <a:gdLst/>
              <a:ahLst/>
              <a:cxnLst/>
              <a:rect l="l" t="t" r="r" b="b"/>
              <a:pathLst>
                <a:path w="30008" h="14858" extrusionOk="0">
                  <a:moveTo>
                    <a:pt x="7743" y="1"/>
                  </a:moveTo>
                  <a:lnTo>
                    <a:pt x="0" y="2219"/>
                  </a:lnTo>
                  <a:lnTo>
                    <a:pt x="11049" y="5274"/>
                  </a:lnTo>
                  <a:lnTo>
                    <a:pt x="18833" y="11928"/>
                  </a:lnTo>
                  <a:lnTo>
                    <a:pt x="30008" y="14858"/>
                  </a:lnTo>
                  <a:lnTo>
                    <a:pt x="23228" y="8831"/>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4"/>
            <p:cNvSpPr/>
            <p:nvPr/>
          </p:nvSpPr>
          <p:spPr>
            <a:xfrm>
              <a:off x="6090813" y="2711641"/>
              <a:ext cx="64742" cy="118487"/>
            </a:xfrm>
            <a:custGeom>
              <a:avLst/>
              <a:gdLst/>
              <a:ahLst/>
              <a:cxnLst/>
              <a:rect l="l" t="t" r="r" b="b"/>
              <a:pathLst>
                <a:path w="9125" h="16700" extrusionOk="0">
                  <a:moveTo>
                    <a:pt x="1340" y="1"/>
                  </a:moveTo>
                  <a:lnTo>
                    <a:pt x="1" y="16700"/>
                  </a:lnTo>
                  <a:lnTo>
                    <a:pt x="9124" y="6655"/>
                  </a:lnTo>
                  <a:lnTo>
                    <a:pt x="13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4"/>
            <p:cNvSpPr/>
            <p:nvPr/>
          </p:nvSpPr>
          <p:spPr>
            <a:xfrm>
              <a:off x="6090813" y="2758858"/>
              <a:ext cx="133627" cy="139268"/>
            </a:xfrm>
            <a:custGeom>
              <a:avLst/>
              <a:gdLst/>
              <a:ahLst/>
              <a:cxnLst/>
              <a:rect l="l" t="t" r="r" b="b"/>
              <a:pathLst>
                <a:path w="18834" h="19629" extrusionOk="0">
                  <a:moveTo>
                    <a:pt x="9124" y="0"/>
                  </a:moveTo>
                  <a:lnTo>
                    <a:pt x="1" y="10045"/>
                  </a:lnTo>
                  <a:lnTo>
                    <a:pt x="18834" y="19629"/>
                  </a:lnTo>
                  <a:lnTo>
                    <a:pt x="9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14"/>
            <p:cNvSpPr/>
            <p:nvPr/>
          </p:nvSpPr>
          <p:spPr>
            <a:xfrm>
              <a:off x="6155548" y="2758858"/>
              <a:ext cx="79287" cy="141645"/>
            </a:xfrm>
            <a:custGeom>
              <a:avLst/>
              <a:gdLst/>
              <a:ahLst/>
              <a:cxnLst/>
              <a:rect l="l" t="t" r="r" b="b"/>
              <a:pathLst>
                <a:path w="11175" h="19964" extrusionOk="0">
                  <a:moveTo>
                    <a:pt x="0" y="0"/>
                  </a:moveTo>
                  <a:lnTo>
                    <a:pt x="9835" y="19963"/>
                  </a:lnTo>
                  <a:lnTo>
                    <a:pt x="11175" y="293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4"/>
            <p:cNvSpPr/>
            <p:nvPr/>
          </p:nvSpPr>
          <p:spPr>
            <a:xfrm>
              <a:off x="5989859" y="2830120"/>
              <a:ext cx="100962" cy="107496"/>
            </a:xfrm>
            <a:custGeom>
              <a:avLst/>
              <a:gdLst/>
              <a:ahLst/>
              <a:cxnLst/>
              <a:rect l="l" t="t" r="r" b="b"/>
              <a:pathLst>
                <a:path w="14230" h="15151" extrusionOk="0">
                  <a:moveTo>
                    <a:pt x="14230" y="1"/>
                  </a:moveTo>
                  <a:lnTo>
                    <a:pt x="7617" y="1842"/>
                  </a:lnTo>
                  <a:lnTo>
                    <a:pt x="0" y="15151"/>
                  </a:lnTo>
                  <a:lnTo>
                    <a:pt x="14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4"/>
            <p:cNvSpPr/>
            <p:nvPr/>
          </p:nvSpPr>
          <p:spPr>
            <a:xfrm>
              <a:off x="5898695" y="2933750"/>
              <a:ext cx="107205" cy="70084"/>
            </a:xfrm>
            <a:custGeom>
              <a:avLst/>
              <a:gdLst/>
              <a:ahLst/>
              <a:cxnLst/>
              <a:rect l="l" t="t" r="r" b="b"/>
              <a:pathLst>
                <a:path w="15110" h="9878" extrusionOk="0">
                  <a:moveTo>
                    <a:pt x="13603" y="1"/>
                  </a:moveTo>
                  <a:lnTo>
                    <a:pt x="1" y="9124"/>
                  </a:lnTo>
                  <a:lnTo>
                    <a:pt x="503" y="9124"/>
                  </a:lnTo>
                  <a:lnTo>
                    <a:pt x="15109" y="9878"/>
                  </a:lnTo>
                  <a:lnTo>
                    <a:pt x="13728" y="6530"/>
                  </a:lnTo>
                  <a:lnTo>
                    <a:pt x="136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4"/>
            <p:cNvSpPr/>
            <p:nvPr/>
          </p:nvSpPr>
          <p:spPr>
            <a:xfrm>
              <a:off x="5989859" y="2902574"/>
              <a:ext cx="91164" cy="144021"/>
            </a:xfrm>
            <a:custGeom>
              <a:avLst/>
              <a:gdLst/>
              <a:ahLst/>
              <a:cxnLst/>
              <a:rect l="l" t="t" r="r" b="b"/>
              <a:pathLst>
                <a:path w="12849" h="20299" extrusionOk="0">
                  <a:moveTo>
                    <a:pt x="4520" y="0"/>
                  </a:moveTo>
                  <a:lnTo>
                    <a:pt x="0" y="4939"/>
                  </a:lnTo>
                  <a:lnTo>
                    <a:pt x="84" y="10714"/>
                  </a:lnTo>
                  <a:lnTo>
                    <a:pt x="2260" y="14272"/>
                  </a:lnTo>
                  <a:lnTo>
                    <a:pt x="12849" y="20298"/>
                  </a:lnTo>
                  <a:lnTo>
                    <a:pt x="45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4"/>
            <p:cNvSpPr/>
            <p:nvPr/>
          </p:nvSpPr>
          <p:spPr>
            <a:xfrm>
              <a:off x="6037665" y="2942959"/>
              <a:ext cx="149960" cy="108681"/>
            </a:xfrm>
            <a:custGeom>
              <a:avLst/>
              <a:gdLst/>
              <a:ahLst/>
              <a:cxnLst/>
              <a:rect l="l" t="t" r="r" b="b"/>
              <a:pathLst>
                <a:path w="21136" h="15318" extrusionOk="0">
                  <a:moveTo>
                    <a:pt x="3599" y="0"/>
                  </a:moveTo>
                  <a:lnTo>
                    <a:pt x="3432" y="209"/>
                  </a:lnTo>
                  <a:lnTo>
                    <a:pt x="0" y="7701"/>
                  </a:lnTo>
                  <a:lnTo>
                    <a:pt x="6445" y="15318"/>
                  </a:lnTo>
                  <a:lnTo>
                    <a:pt x="21135" y="1842"/>
                  </a:lnTo>
                  <a:lnTo>
                    <a:pt x="35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14"/>
            <p:cNvSpPr/>
            <p:nvPr/>
          </p:nvSpPr>
          <p:spPr>
            <a:xfrm>
              <a:off x="6021928" y="2830120"/>
              <a:ext cx="205187" cy="127100"/>
            </a:xfrm>
            <a:custGeom>
              <a:avLst/>
              <a:gdLst/>
              <a:ahLst/>
              <a:cxnLst/>
              <a:rect l="l" t="t" r="r" b="b"/>
              <a:pathLst>
                <a:path w="28920" h="17914" extrusionOk="0">
                  <a:moveTo>
                    <a:pt x="9710" y="1"/>
                  </a:moveTo>
                  <a:lnTo>
                    <a:pt x="0" y="10338"/>
                  </a:lnTo>
                  <a:lnTo>
                    <a:pt x="0" y="10338"/>
                  </a:lnTo>
                  <a:lnTo>
                    <a:pt x="9249" y="7743"/>
                  </a:lnTo>
                  <a:lnTo>
                    <a:pt x="9249" y="7743"/>
                  </a:lnTo>
                  <a:lnTo>
                    <a:pt x="5650" y="16113"/>
                  </a:lnTo>
                  <a:lnTo>
                    <a:pt x="23688" y="17913"/>
                  </a:lnTo>
                  <a:lnTo>
                    <a:pt x="28919" y="9710"/>
                  </a:lnTo>
                  <a:lnTo>
                    <a:pt x="9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4"/>
            <p:cNvSpPr/>
            <p:nvPr/>
          </p:nvSpPr>
          <p:spPr>
            <a:xfrm>
              <a:off x="6187916" y="2779639"/>
              <a:ext cx="57015" cy="208458"/>
            </a:xfrm>
            <a:custGeom>
              <a:avLst/>
              <a:gdLst/>
              <a:ahLst/>
              <a:cxnLst/>
              <a:rect l="l" t="t" r="r" b="b"/>
              <a:pathLst>
                <a:path w="8036" h="29381" extrusionOk="0">
                  <a:moveTo>
                    <a:pt x="6613" y="1"/>
                  </a:moveTo>
                  <a:lnTo>
                    <a:pt x="5273" y="17034"/>
                  </a:lnTo>
                  <a:lnTo>
                    <a:pt x="0" y="25070"/>
                  </a:lnTo>
                  <a:lnTo>
                    <a:pt x="1046" y="29381"/>
                  </a:lnTo>
                  <a:lnTo>
                    <a:pt x="7031" y="20006"/>
                  </a:lnTo>
                  <a:lnTo>
                    <a:pt x="8036" y="838"/>
                  </a:lnTo>
                  <a:lnTo>
                    <a:pt x="66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14"/>
            <p:cNvSpPr/>
            <p:nvPr/>
          </p:nvSpPr>
          <p:spPr>
            <a:xfrm>
              <a:off x="6235424" y="2771920"/>
              <a:ext cx="71865" cy="158275"/>
            </a:xfrm>
            <a:custGeom>
              <a:avLst/>
              <a:gdLst/>
              <a:ahLst/>
              <a:cxnLst/>
              <a:rect l="l" t="t" r="r" b="b"/>
              <a:pathLst>
                <a:path w="10129" h="22308" extrusionOk="0">
                  <a:moveTo>
                    <a:pt x="10128" y="1"/>
                  </a:moveTo>
                  <a:lnTo>
                    <a:pt x="3558" y="503"/>
                  </a:lnTo>
                  <a:lnTo>
                    <a:pt x="0" y="1759"/>
                  </a:lnTo>
                  <a:lnTo>
                    <a:pt x="9082" y="22308"/>
                  </a:lnTo>
                  <a:lnTo>
                    <a:pt x="101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4"/>
            <p:cNvSpPr/>
            <p:nvPr/>
          </p:nvSpPr>
          <p:spPr>
            <a:xfrm>
              <a:off x="6301045" y="2771920"/>
              <a:ext cx="59392" cy="154714"/>
            </a:xfrm>
            <a:custGeom>
              <a:avLst/>
              <a:gdLst/>
              <a:ahLst/>
              <a:cxnLst/>
              <a:rect l="l" t="t" r="r" b="b"/>
              <a:pathLst>
                <a:path w="8371" h="21806" extrusionOk="0">
                  <a:moveTo>
                    <a:pt x="879" y="1"/>
                  </a:moveTo>
                  <a:lnTo>
                    <a:pt x="0" y="21805"/>
                  </a:lnTo>
                  <a:lnTo>
                    <a:pt x="8371" y="1926"/>
                  </a:lnTo>
                  <a:lnTo>
                    <a:pt x="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4"/>
            <p:cNvSpPr/>
            <p:nvPr/>
          </p:nvSpPr>
          <p:spPr>
            <a:xfrm>
              <a:off x="6299860" y="2785578"/>
              <a:ext cx="60577" cy="254781"/>
            </a:xfrm>
            <a:custGeom>
              <a:avLst/>
              <a:gdLst/>
              <a:ahLst/>
              <a:cxnLst/>
              <a:rect l="l" t="t" r="r" b="b"/>
              <a:pathLst>
                <a:path w="8538" h="35910" extrusionOk="0">
                  <a:moveTo>
                    <a:pt x="8538" y="1"/>
                  </a:moveTo>
                  <a:lnTo>
                    <a:pt x="0" y="20383"/>
                  </a:lnTo>
                  <a:lnTo>
                    <a:pt x="544" y="35909"/>
                  </a:lnTo>
                  <a:lnTo>
                    <a:pt x="8287" y="4563"/>
                  </a:lnTo>
                  <a:lnTo>
                    <a:pt x="85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14"/>
            <p:cNvSpPr/>
            <p:nvPr/>
          </p:nvSpPr>
          <p:spPr>
            <a:xfrm>
              <a:off x="6303720" y="2785578"/>
              <a:ext cx="105120" cy="293087"/>
            </a:xfrm>
            <a:custGeom>
              <a:avLst/>
              <a:gdLst/>
              <a:ahLst/>
              <a:cxnLst/>
              <a:rect l="l" t="t" r="r" b="b"/>
              <a:pathLst>
                <a:path w="14816" h="41309" extrusionOk="0">
                  <a:moveTo>
                    <a:pt x="7994" y="1"/>
                  </a:moveTo>
                  <a:lnTo>
                    <a:pt x="0" y="35909"/>
                  </a:lnTo>
                  <a:lnTo>
                    <a:pt x="2428" y="41308"/>
                  </a:lnTo>
                  <a:lnTo>
                    <a:pt x="14816" y="5944"/>
                  </a:lnTo>
                  <a:lnTo>
                    <a:pt x="79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14"/>
            <p:cNvSpPr/>
            <p:nvPr/>
          </p:nvSpPr>
          <p:spPr>
            <a:xfrm>
              <a:off x="6320940" y="2829518"/>
              <a:ext cx="87900" cy="312982"/>
            </a:xfrm>
            <a:custGeom>
              <a:avLst/>
              <a:gdLst/>
              <a:ahLst/>
              <a:cxnLst/>
              <a:rect l="l" t="t" r="r" b="b"/>
              <a:pathLst>
                <a:path w="12389" h="44113" extrusionOk="0">
                  <a:moveTo>
                    <a:pt x="12389" y="1"/>
                  </a:moveTo>
                  <a:lnTo>
                    <a:pt x="1" y="35365"/>
                  </a:lnTo>
                  <a:lnTo>
                    <a:pt x="11259" y="44112"/>
                  </a:lnTo>
                  <a:lnTo>
                    <a:pt x="123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4"/>
            <p:cNvSpPr/>
            <p:nvPr/>
          </p:nvSpPr>
          <p:spPr>
            <a:xfrm>
              <a:off x="6400815" y="2827743"/>
              <a:ext cx="43954" cy="312982"/>
            </a:xfrm>
            <a:custGeom>
              <a:avLst/>
              <a:gdLst/>
              <a:ahLst/>
              <a:cxnLst/>
              <a:rect l="l" t="t" r="r" b="b"/>
              <a:pathLst>
                <a:path w="6195" h="44113" extrusionOk="0">
                  <a:moveTo>
                    <a:pt x="1131" y="1"/>
                  </a:moveTo>
                  <a:lnTo>
                    <a:pt x="1" y="44112"/>
                  </a:lnTo>
                  <a:lnTo>
                    <a:pt x="6195" y="10087"/>
                  </a:lnTo>
                  <a:lnTo>
                    <a:pt x="1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4"/>
            <p:cNvSpPr/>
            <p:nvPr/>
          </p:nvSpPr>
          <p:spPr>
            <a:xfrm>
              <a:off x="6399921" y="3006198"/>
              <a:ext cx="99486" cy="136302"/>
            </a:xfrm>
            <a:custGeom>
              <a:avLst/>
              <a:gdLst/>
              <a:ahLst/>
              <a:cxnLst/>
              <a:rect l="l" t="t" r="r" b="b"/>
              <a:pathLst>
                <a:path w="14022" h="19211" extrusionOk="0">
                  <a:moveTo>
                    <a:pt x="3349" y="0"/>
                  </a:moveTo>
                  <a:lnTo>
                    <a:pt x="1" y="18917"/>
                  </a:lnTo>
                  <a:lnTo>
                    <a:pt x="127" y="19210"/>
                  </a:lnTo>
                  <a:lnTo>
                    <a:pt x="14021" y="17620"/>
                  </a:lnTo>
                  <a:lnTo>
                    <a:pt x="4479" y="11468"/>
                  </a:lnTo>
                  <a:lnTo>
                    <a:pt x="33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4"/>
            <p:cNvSpPr/>
            <p:nvPr/>
          </p:nvSpPr>
          <p:spPr>
            <a:xfrm>
              <a:off x="6021928" y="2884759"/>
              <a:ext cx="66516" cy="114031"/>
            </a:xfrm>
            <a:custGeom>
              <a:avLst/>
              <a:gdLst/>
              <a:ahLst/>
              <a:cxnLst/>
              <a:rect l="l" t="t" r="r" b="b"/>
              <a:pathLst>
                <a:path w="9375" h="16072" extrusionOk="0">
                  <a:moveTo>
                    <a:pt x="9375" y="0"/>
                  </a:moveTo>
                  <a:lnTo>
                    <a:pt x="0" y="2511"/>
                  </a:lnTo>
                  <a:lnTo>
                    <a:pt x="2260" y="16071"/>
                  </a:lnTo>
                  <a:lnTo>
                    <a:pt x="93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14"/>
            <p:cNvSpPr/>
            <p:nvPr/>
          </p:nvSpPr>
          <p:spPr>
            <a:xfrm>
              <a:off x="5418846" y="2466374"/>
              <a:ext cx="141652" cy="89092"/>
            </a:xfrm>
            <a:custGeom>
              <a:avLst/>
              <a:gdLst/>
              <a:ahLst/>
              <a:cxnLst/>
              <a:rect l="l" t="t" r="r" b="b"/>
              <a:pathLst>
                <a:path w="19965" h="12557" extrusionOk="0">
                  <a:moveTo>
                    <a:pt x="1" y="1"/>
                  </a:moveTo>
                  <a:lnTo>
                    <a:pt x="15277" y="12556"/>
                  </a:lnTo>
                  <a:lnTo>
                    <a:pt x="19964" y="523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14"/>
            <p:cNvSpPr/>
            <p:nvPr/>
          </p:nvSpPr>
          <p:spPr>
            <a:xfrm>
              <a:off x="5898993" y="3000259"/>
              <a:ext cx="106907" cy="179355"/>
            </a:xfrm>
            <a:custGeom>
              <a:avLst/>
              <a:gdLst/>
              <a:ahLst/>
              <a:cxnLst/>
              <a:rect l="l" t="t" r="r" b="b"/>
              <a:pathLst>
                <a:path w="15068" h="25279" extrusionOk="0">
                  <a:moveTo>
                    <a:pt x="1" y="0"/>
                  </a:moveTo>
                  <a:lnTo>
                    <a:pt x="880" y="12012"/>
                  </a:lnTo>
                  <a:lnTo>
                    <a:pt x="3140" y="25279"/>
                  </a:lnTo>
                  <a:lnTo>
                    <a:pt x="11175" y="8873"/>
                  </a:lnTo>
                  <a:lnTo>
                    <a:pt x="15067" y="75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14"/>
            <p:cNvSpPr/>
            <p:nvPr/>
          </p:nvSpPr>
          <p:spPr>
            <a:xfrm>
              <a:off x="5932545" y="3061431"/>
              <a:ext cx="50488" cy="158275"/>
            </a:xfrm>
            <a:custGeom>
              <a:avLst/>
              <a:gdLst/>
              <a:ahLst/>
              <a:cxnLst/>
              <a:rect l="l" t="t" r="r" b="b"/>
              <a:pathLst>
                <a:path w="7116" h="22308" extrusionOk="0">
                  <a:moveTo>
                    <a:pt x="6446" y="1"/>
                  </a:moveTo>
                  <a:lnTo>
                    <a:pt x="1" y="13100"/>
                  </a:lnTo>
                  <a:lnTo>
                    <a:pt x="3140" y="22308"/>
                  </a:lnTo>
                  <a:lnTo>
                    <a:pt x="5065" y="18332"/>
                  </a:lnTo>
                  <a:lnTo>
                    <a:pt x="7116" y="14147"/>
                  </a:lnTo>
                  <a:lnTo>
                    <a:pt x="5735" y="7660"/>
                  </a:lnTo>
                  <a:lnTo>
                    <a:pt x="6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14"/>
            <p:cNvSpPr/>
            <p:nvPr/>
          </p:nvSpPr>
          <p:spPr>
            <a:xfrm>
              <a:off x="5911466" y="3156151"/>
              <a:ext cx="43358" cy="164512"/>
            </a:xfrm>
            <a:custGeom>
              <a:avLst/>
              <a:gdLst/>
              <a:ahLst/>
              <a:cxnLst/>
              <a:rect l="l" t="t" r="r" b="b"/>
              <a:pathLst>
                <a:path w="6111" h="23187" extrusionOk="0">
                  <a:moveTo>
                    <a:pt x="2972" y="0"/>
                  </a:moveTo>
                  <a:lnTo>
                    <a:pt x="1382" y="3307"/>
                  </a:lnTo>
                  <a:lnTo>
                    <a:pt x="335" y="8706"/>
                  </a:lnTo>
                  <a:lnTo>
                    <a:pt x="0" y="23186"/>
                  </a:lnTo>
                  <a:lnTo>
                    <a:pt x="6111" y="9208"/>
                  </a:lnTo>
                  <a:lnTo>
                    <a:pt x="2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14"/>
            <p:cNvSpPr/>
            <p:nvPr/>
          </p:nvSpPr>
          <p:spPr>
            <a:xfrm>
              <a:off x="5870485" y="3218515"/>
              <a:ext cx="43365" cy="94136"/>
            </a:xfrm>
            <a:custGeom>
              <a:avLst/>
              <a:gdLst/>
              <a:ahLst/>
              <a:cxnLst/>
              <a:rect l="l" t="t" r="r" b="b"/>
              <a:pathLst>
                <a:path w="6112" h="13268" extrusionOk="0">
                  <a:moveTo>
                    <a:pt x="6111" y="0"/>
                  </a:moveTo>
                  <a:lnTo>
                    <a:pt x="1" y="12932"/>
                  </a:lnTo>
                  <a:lnTo>
                    <a:pt x="5944" y="13267"/>
                  </a:lnTo>
                  <a:lnTo>
                    <a:pt x="6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14"/>
            <p:cNvSpPr/>
            <p:nvPr/>
          </p:nvSpPr>
          <p:spPr>
            <a:xfrm>
              <a:off x="5854451" y="3310267"/>
              <a:ext cx="58207" cy="40690"/>
            </a:xfrm>
            <a:custGeom>
              <a:avLst/>
              <a:gdLst/>
              <a:ahLst/>
              <a:cxnLst/>
              <a:rect l="l" t="t" r="r" b="b"/>
              <a:pathLst>
                <a:path w="8204" h="5735" extrusionOk="0">
                  <a:moveTo>
                    <a:pt x="2261" y="0"/>
                  </a:moveTo>
                  <a:lnTo>
                    <a:pt x="1" y="2763"/>
                  </a:lnTo>
                  <a:lnTo>
                    <a:pt x="4521" y="5734"/>
                  </a:lnTo>
                  <a:lnTo>
                    <a:pt x="6990" y="3976"/>
                  </a:lnTo>
                  <a:lnTo>
                    <a:pt x="8204" y="335"/>
                  </a:lnTo>
                  <a:lnTo>
                    <a:pt x="22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14"/>
            <p:cNvSpPr/>
            <p:nvPr/>
          </p:nvSpPr>
          <p:spPr>
            <a:xfrm>
              <a:off x="5809915" y="3329863"/>
              <a:ext cx="76612" cy="43358"/>
            </a:xfrm>
            <a:custGeom>
              <a:avLst/>
              <a:gdLst/>
              <a:ahLst/>
              <a:cxnLst/>
              <a:rect l="l" t="t" r="r" b="b"/>
              <a:pathLst>
                <a:path w="10798" h="6111" extrusionOk="0">
                  <a:moveTo>
                    <a:pt x="6278" y="1"/>
                  </a:moveTo>
                  <a:lnTo>
                    <a:pt x="0" y="5065"/>
                  </a:lnTo>
                  <a:lnTo>
                    <a:pt x="6152" y="6111"/>
                  </a:lnTo>
                  <a:lnTo>
                    <a:pt x="7994" y="3223"/>
                  </a:lnTo>
                  <a:lnTo>
                    <a:pt x="10798" y="2972"/>
                  </a:lnTo>
                  <a:lnTo>
                    <a:pt x="62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14"/>
            <p:cNvSpPr/>
            <p:nvPr/>
          </p:nvSpPr>
          <p:spPr>
            <a:xfrm>
              <a:off x="5784969" y="3362827"/>
              <a:ext cx="68602" cy="37717"/>
            </a:xfrm>
            <a:custGeom>
              <a:avLst/>
              <a:gdLst/>
              <a:ahLst/>
              <a:cxnLst/>
              <a:rect l="l" t="t" r="r" b="b"/>
              <a:pathLst>
                <a:path w="9669" h="5316" extrusionOk="0">
                  <a:moveTo>
                    <a:pt x="4144" y="0"/>
                  </a:moveTo>
                  <a:lnTo>
                    <a:pt x="3516" y="419"/>
                  </a:lnTo>
                  <a:lnTo>
                    <a:pt x="1968" y="2009"/>
                  </a:lnTo>
                  <a:lnTo>
                    <a:pt x="1" y="5315"/>
                  </a:lnTo>
                  <a:lnTo>
                    <a:pt x="7869" y="5315"/>
                  </a:lnTo>
                  <a:lnTo>
                    <a:pt x="9292" y="3055"/>
                  </a:lnTo>
                  <a:lnTo>
                    <a:pt x="9668" y="1465"/>
                  </a:lnTo>
                  <a:lnTo>
                    <a:pt x="41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4"/>
            <p:cNvSpPr/>
            <p:nvPr/>
          </p:nvSpPr>
          <p:spPr>
            <a:xfrm>
              <a:off x="6083392" y="2957504"/>
              <a:ext cx="111952" cy="185598"/>
            </a:xfrm>
            <a:custGeom>
              <a:avLst/>
              <a:gdLst/>
              <a:ahLst/>
              <a:cxnLst/>
              <a:rect l="l" t="t" r="r" b="b"/>
              <a:pathLst>
                <a:path w="15779" h="26159" extrusionOk="0">
                  <a:moveTo>
                    <a:pt x="14732" y="1"/>
                  </a:moveTo>
                  <a:lnTo>
                    <a:pt x="0" y="13268"/>
                  </a:lnTo>
                  <a:lnTo>
                    <a:pt x="3851" y="15863"/>
                  </a:lnTo>
                  <a:lnTo>
                    <a:pt x="11342" y="26158"/>
                  </a:lnTo>
                  <a:lnTo>
                    <a:pt x="15151" y="11343"/>
                  </a:lnTo>
                  <a:lnTo>
                    <a:pt x="15778" y="4312"/>
                  </a:lnTo>
                  <a:lnTo>
                    <a:pt x="14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4"/>
            <p:cNvSpPr/>
            <p:nvPr/>
          </p:nvSpPr>
          <p:spPr>
            <a:xfrm>
              <a:off x="6163863" y="3039750"/>
              <a:ext cx="50779" cy="158275"/>
            </a:xfrm>
            <a:custGeom>
              <a:avLst/>
              <a:gdLst/>
              <a:ahLst/>
              <a:cxnLst/>
              <a:rect l="l" t="t" r="r" b="b"/>
              <a:pathLst>
                <a:path w="7157" h="22308" extrusionOk="0">
                  <a:moveTo>
                    <a:pt x="3809" y="1"/>
                  </a:moveTo>
                  <a:lnTo>
                    <a:pt x="0" y="14816"/>
                  </a:lnTo>
                  <a:lnTo>
                    <a:pt x="4520" y="22307"/>
                  </a:lnTo>
                  <a:lnTo>
                    <a:pt x="7157" y="13602"/>
                  </a:lnTo>
                  <a:lnTo>
                    <a:pt x="4018" y="9250"/>
                  </a:lnTo>
                  <a:lnTo>
                    <a:pt x="38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4"/>
            <p:cNvSpPr/>
            <p:nvPr/>
          </p:nvSpPr>
          <p:spPr>
            <a:xfrm>
              <a:off x="6195933" y="3130026"/>
              <a:ext cx="46323" cy="99777"/>
            </a:xfrm>
            <a:custGeom>
              <a:avLst/>
              <a:gdLst/>
              <a:ahLst/>
              <a:cxnLst/>
              <a:rect l="l" t="t" r="r" b="b"/>
              <a:pathLst>
                <a:path w="6529" h="14063" extrusionOk="0">
                  <a:moveTo>
                    <a:pt x="2093" y="1"/>
                  </a:moveTo>
                  <a:lnTo>
                    <a:pt x="0" y="9333"/>
                  </a:lnTo>
                  <a:lnTo>
                    <a:pt x="2218" y="14063"/>
                  </a:lnTo>
                  <a:lnTo>
                    <a:pt x="6529" y="4311"/>
                  </a:lnTo>
                  <a:lnTo>
                    <a:pt x="20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4"/>
            <p:cNvSpPr/>
            <p:nvPr/>
          </p:nvSpPr>
          <p:spPr>
            <a:xfrm>
              <a:off x="6211968" y="3162387"/>
              <a:ext cx="38604" cy="105120"/>
            </a:xfrm>
            <a:custGeom>
              <a:avLst/>
              <a:gdLst/>
              <a:ahLst/>
              <a:cxnLst/>
              <a:rect l="l" t="t" r="r" b="b"/>
              <a:pathLst>
                <a:path w="5441" h="14816" extrusionOk="0">
                  <a:moveTo>
                    <a:pt x="4269" y="0"/>
                  </a:moveTo>
                  <a:lnTo>
                    <a:pt x="0" y="9752"/>
                  </a:lnTo>
                  <a:lnTo>
                    <a:pt x="1004" y="11928"/>
                  </a:lnTo>
                  <a:lnTo>
                    <a:pt x="5441" y="14816"/>
                  </a:lnTo>
                  <a:lnTo>
                    <a:pt x="5441" y="14816"/>
                  </a:lnTo>
                  <a:lnTo>
                    <a:pt x="42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14"/>
            <p:cNvSpPr/>
            <p:nvPr/>
          </p:nvSpPr>
          <p:spPr>
            <a:xfrm>
              <a:off x="6219091" y="3245234"/>
              <a:ext cx="41875" cy="71276"/>
            </a:xfrm>
            <a:custGeom>
              <a:avLst/>
              <a:gdLst/>
              <a:ahLst/>
              <a:cxnLst/>
              <a:rect l="l" t="t" r="r" b="b"/>
              <a:pathLst>
                <a:path w="5902" h="10046" extrusionOk="0">
                  <a:moveTo>
                    <a:pt x="0" y="1"/>
                  </a:moveTo>
                  <a:lnTo>
                    <a:pt x="1591" y="10045"/>
                  </a:lnTo>
                  <a:lnTo>
                    <a:pt x="5902" y="9669"/>
                  </a:lnTo>
                  <a:lnTo>
                    <a:pt x="4437" y="288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14"/>
            <p:cNvSpPr/>
            <p:nvPr/>
          </p:nvSpPr>
          <p:spPr>
            <a:xfrm>
              <a:off x="6217310" y="3313829"/>
              <a:ext cx="48111" cy="68602"/>
            </a:xfrm>
            <a:custGeom>
              <a:avLst/>
              <a:gdLst/>
              <a:ahLst/>
              <a:cxnLst/>
              <a:rect l="l" t="t" r="r" b="b"/>
              <a:pathLst>
                <a:path w="6781" h="9669" extrusionOk="0">
                  <a:moveTo>
                    <a:pt x="6153" y="1"/>
                  </a:moveTo>
                  <a:lnTo>
                    <a:pt x="1842" y="377"/>
                  </a:lnTo>
                  <a:lnTo>
                    <a:pt x="0" y="4186"/>
                  </a:lnTo>
                  <a:lnTo>
                    <a:pt x="586" y="8078"/>
                  </a:lnTo>
                  <a:lnTo>
                    <a:pt x="3934" y="9668"/>
                  </a:lnTo>
                  <a:lnTo>
                    <a:pt x="6780" y="4981"/>
                  </a:lnTo>
                  <a:lnTo>
                    <a:pt x="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14"/>
            <p:cNvSpPr/>
            <p:nvPr/>
          </p:nvSpPr>
          <p:spPr>
            <a:xfrm>
              <a:off x="6192364" y="3371135"/>
              <a:ext cx="52865" cy="28217"/>
            </a:xfrm>
            <a:custGeom>
              <a:avLst/>
              <a:gdLst/>
              <a:ahLst/>
              <a:cxnLst/>
              <a:rect l="l" t="t" r="r" b="b"/>
              <a:pathLst>
                <a:path w="7451" h="3977" extrusionOk="0">
                  <a:moveTo>
                    <a:pt x="4102" y="1"/>
                  </a:moveTo>
                  <a:lnTo>
                    <a:pt x="1" y="3977"/>
                  </a:lnTo>
                  <a:lnTo>
                    <a:pt x="7450" y="3977"/>
                  </a:lnTo>
                  <a:lnTo>
                    <a:pt x="7450" y="1591"/>
                  </a:lnTo>
                  <a:lnTo>
                    <a:pt x="4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14"/>
            <p:cNvSpPr/>
            <p:nvPr/>
          </p:nvSpPr>
          <p:spPr>
            <a:xfrm>
              <a:off x="6189994" y="3399054"/>
              <a:ext cx="55831" cy="19433"/>
            </a:xfrm>
            <a:custGeom>
              <a:avLst/>
              <a:gdLst/>
              <a:ahLst/>
              <a:cxnLst/>
              <a:rect l="l" t="t" r="r" b="b"/>
              <a:pathLst>
                <a:path w="7869" h="2739" extrusionOk="0">
                  <a:moveTo>
                    <a:pt x="7784" y="0"/>
                  </a:moveTo>
                  <a:lnTo>
                    <a:pt x="335" y="42"/>
                  </a:lnTo>
                  <a:lnTo>
                    <a:pt x="0" y="2678"/>
                  </a:lnTo>
                  <a:cubicBezTo>
                    <a:pt x="0" y="2678"/>
                    <a:pt x="998" y="2739"/>
                    <a:pt x="2300" y="2739"/>
                  </a:cubicBezTo>
                  <a:cubicBezTo>
                    <a:pt x="4252" y="2739"/>
                    <a:pt x="6889" y="2603"/>
                    <a:pt x="7868" y="1925"/>
                  </a:cubicBezTo>
                  <a:lnTo>
                    <a:pt x="77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114"/>
          <p:cNvGrpSpPr/>
          <p:nvPr/>
        </p:nvGrpSpPr>
        <p:grpSpPr>
          <a:xfrm>
            <a:off x="6777739" y="2407458"/>
            <a:ext cx="1261539" cy="999569"/>
            <a:chOff x="6777739" y="2407458"/>
            <a:chExt cx="1261539" cy="999569"/>
          </a:xfrm>
        </p:grpSpPr>
        <p:sp>
          <p:nvSpPr>
            <p:cNvPr id="3600" name="Google Shape;3600;p114"/>
            <p:cNvSpPr/>
            <p:nvPr/>
          </p:nvSpPr>
          <p:spPr>
            <a:xfrm>
              <a:off x="7953474" y="2601399"/>
              <a:ext cx="85804" cy="37348"/>
            </a:xfrm>
            <a:custGeom>
              <a:avLst/>
              <a:gdLst/>
              <a:ahLst/>
              <a:cxnLst/>
              <a:rect l="l" t="t" r="r" b="b"/>
              <a:pathLst>
                <a:path w="12932" h="5629" extrusionOk="0">
                  <a:moveTo>
                    <a:pt x="12932" y="0"/>
                  </a:moveTo>
                  <a:lnTo>
                    <a:pt x="1" y="565"/>
                  </a:lnTo>
                  <a:lnTo>
                    <a:pt x="1" y="5629"/>
                  </a:lnTo>
                  <a:lnTo>
                    <a:pt x="129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14"/>
            <p:cNvSpPr/>
            <p:nvPr/>
          </p:nvSpPr>
          <p:spPr>
            <a:xfrm>
              <a:off x="7945983" y="2552950"/>
              <a:ext cx="93295" cy="52204"/>
            </a:xfrm>
            <a:custGeom>
              <a:avLst/>
              <a:gdLst/>
              <a:ahLst/>
              <a:cxnLst/>
              <a:rect l="l" t="t" r="r" b="b"/>
              <a:pathLst>
                <a:path w="14061" h="7868" extrusionOk="0">
                  <a:moveTo>
                    <a:pt x="0" y="0"/>
                  </a:moveTo>
                  <a:lnTo>
                    <a:pt x="1130" y="7867"/>
                  </a:lnTo>
                  <a:lnTo>
                    <a:pt x="14061" y="7302"/>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14"/>
            <p:cNvSpPr/>
            <p:nvPr/>
          </p:nvSpPr>
          <p:spPr>
            <a:xfrm>
              <a:off x="7845330" y="2765496"/>
              <a:ext cx="108151" cy="190199"/>
            </a:xfrm>
            <a:custGeom>
              <a:avLst/>
              <a:gdLst/>
              <a:ahLst/>
              <a:cxnLst/>
              <a:rect l="l" t="t" r="r" b="b"/>
              <a:pathLst>
                <a:path w="16300" h="28666" extrusionOk="0">
                  <a:moveTo>
                    <a:pt x="16300" y="0"/>
                  </a:moveTo>
                  <a:lnTo>
                    <a:pt x="0" y="28665"/>
                  </a:lnTo>
                  <a:lnTo>
                    <a:pt x="16300" y="17429"/>
                  </a:lnTo>
                  <a:lnTo>
                    <a:pt x="16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4"/>
            <p:cNvSpPr/>
            <p:nvPr/>
          </p:nvSpPr>
          <p:spPr>
            <a:xfrm>
              <a:off x="7886421" y="2605148"/>
              <a:ext cx="67060" cy="44707"/>
            </a:xfrm>
            <a:custGeom>
              <a:avLst/>
              <a:gdLst/>
              <a:ahLst/>
              <a:cxnLst/>
              <a:rect l="l" t="t" r="r" b="b"/>
              <a:pathLst>
                <a:path w="10107" h="6738" extrusionOk="0">
                  <a:moveTo>
                    <a:pt x="10107" y="0"/>
                  </a:moveTo>
                  <a:lnTo>
                    <a:pt x="1" y="6738"/>
                  </a:lnTo>
                  <a:lnTo>
                    <a:pt x="10107" y="5064"/>
                  </a:lnTo>
                  <a:lnTo>
                    <a:pt x="101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4"/>
            <p:cNvSpPr/>
            <p:nvPr/>
          </p:nvSpPr>
          <p:spPr>
            <a:xfrm>
              <a:off x="7897528" y="2552950"/>
              <a:ext cx="55953" cy="52204"/>
            </a:xfrm>
            <a:custGeom>
              <a:avLst/>
              <a:gdLst/>
              <a:ahLst/>
              <a:cxnLst/>
              <a:rect l="l" t="t" r="r" b="b"/>
              <a:pathLst>
                <a:path w="8433" h="7868" extrusionOk="0">
                  <a:moveTo>
                    <a:pt x="7303" y="0"/>
                  </a:moveTo>
                  <a:lnTo>
                    <a:pt x="1" y="2239"/>
                  </a:lnTo>
                  <a:lnTo>
                    <a:pt x="8433" y="7867"/>
                  </a:lnTo>
                  <a:lnTo>
                    <a:pt x="7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4"/>
            <p:cNvSpPr/>
            <p:nvPr/>
          </p:nvSpPr>
          <p:spPr>
            <a:xfrm>
              <a:off x="7886421" y="2638741"/>
              <a:ext cx="67060" cy="74557"/>
            </a:xfrm>
            <a:custGeom>
              <a:avLst/>
              <a:gdLst/>
              <a:ahLst/>
              <a:cxnLst/>
              <a:rect l="l" t="t" r="r" b="b"/>
              <a:pathLst>
                <a:path w="10107" h="11237" extrusionOk="0">
                  <a:moveTo>
                    <a:pt x="10107" y="1"/>
                  </a:moveTo>
                  <a:lnTo>
                    <a:pt x="1" y="1675"/>
                  </a:lnTo>
                  <a:lnTo>
                    <a:pt x="9542" y="11237"/>
                  </a:lnTo>
                  <a:lnTo>
                    <a:pt x="10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14"/>
            <p:cNvSpPr/>
            <p:nvPr/>
          </p:nvSpPr>
          <p:spPr>
            <a:xfrm>
              <a:off x="7886421" y="2649848"/>
              <a:ext cx="67060" cy="115655"/>
            </a:xfrm>
            <a:custGeom>
              <a:avLst/>
              <a:gdLst/>
              <a:ahLst/>
              <a:cxnLst/>
              <a:rect l="l" t="t" r="r" b="b"/>
              <a:pathLst>
                <a:path w="10107" h="17431" extrusionOk="0">
                  <a:moveTo>
                    <a:pt x="1" y="1"/>
                  </a:moveTo>
                  <a:lnTo>
                    <a:pt x="10107" y="17430"/>
                  </a:lnTo>
                  <a:lnTo>
                    <a:pt x="9542" y="956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14"/>
            <p:cNvSpPr/>
            <p:nvPr/>
          </p:nvSpPr>
          <p:spPr>
            <a:xfrm>
              <a:off x="7852828" y="2649848"/>
              <a:ext cx="100653" cy="119397"/>
            </a:xfrm>
            <a:custGeom>
              <a:avLst/>
              <a:gdLst/>
              <a:ahLst/>
              <a:cxnLst/>
              <a:rect l="l" t="t" r="r" b="b"/>
              <a:pathLst>
                <a:path w="15170" h="17995" extrusionOk="0">
                  <a:moveTo>
                    <a:pt x="5064" y="1"/>
                  </a:moveTo>
                  <a:lnTo>
                    <a:pt x="0" y="17995"/>
                  </a:lnTo>
                  <a:lnTo>
                    <a:pt x="15170" y="17430"/>
                  </a:lnTo>
                  <a:lnTo>
                    <a:pt x="50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14"/>
            <p:cNvSpPr/>
            <p:nvPr/>
          </p:nvSpPr>
          <p:spPr>
            <a:xfrm>
              <a:off x="7845330" y="2765496"/>
              <a:ext cx="108151" cy="190199"/>
            </a:xfrm>
            <a:custGeom>
              <a:avLst/>
              <a:gdLst/>
              <a:ahLst/>
              <a:cxnLst/>
              <a:rect l="l" t="t" r="r" b="b"/>
              <a:pathLst>
                <a:path w="16300" h="28666" extrusionOk="0">
                  <a:moveTo>
                    <a:pt x="16300" y="0"/>
                  </a:moveTo>
                  <a:lnTo>
                    <a:pt x="1130" y="565"/>
                  </a:lnTo>
                  <a:lnTo>
                    <a:pt x="0" y="28665"/>
                  </a:lnTo>
                  <a:lnTo>
                    <a:pt x="163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4"/>
            <p:cNvSpPr/>
            <p:nvPr/>
          </p:nvSpPr>
          <p:spPr>
            <a:xfrm>
              <a:off x="7834084" y="2881137"/>
              <a:ext cx="119397" cy="182701"/>
            </a:xfrm>
            <a:custGeom>
              <a:avLst/>
              <a:gdLst/>
              <a:ahLst/>
              <a:cxnLst/>
              <a:rect l="l" t="t" r="r" b="b"/>
              <a:pathLst>
                <a:path w="17995" h="27536" extrusionOk="0">
                  <a:moveTo>
                    <a:pt x="17995" y="0"/>
                  </a:moveTo>
                  <a:lnTo>
                    <a:pt x="1" y="27536"/>
                  </a:lnTo>
                  <a:lnTo>
                    <a:pt x="16321" y="14605"/>
                  </a:lnTo>
                  <a:lnTo>
                    <a:pt x="179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4"/>
            <p:cNvSpPr/>
            <p:nvPr/>
          </p:nvSpPr>
          <p:spPr>
            <a:xfrm>
              <a:off x="7834084" y="2881137"/>
              <a:ext cx="119397" cy="182701"/>
            </a:xfrm>
            <a:custGeom>
              <a:avLst/>
              <a:gdLst/>
              <a:ahLst/>
              <a:cxnLst/>
              <a:rect l="l" t="t" r="r" b="b"/>
              <a:pathLst>
                <a:path w="17995" h="27536" extrusionOk="0">
                  <a:moveTo>
                    <a:pt x="17995" y="0"/>
                  </a:moveTo>
                  <a:lnTo>
                    <a:pt x="1695" y="11236"/>
                  </a:lnTo>
                  <a:lnTo>
                    <a:pt x="1" y="27536"/>
                  </a:lnTo>
                  <a:lnTo>
                    <a:pt x="179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4"/>
            <p:cNvSpPr/>
            <p:nvPr/>
          </p:nvSpPr>
          <p:spPr>
            <a:xfrm>
              <a:off x="7856576" y="2605148"/>
              <a:ext cx="96904" cy="44707"/>
            </a:xfrm>
            <a:custGeom>
              <a:avLst/>
              <a:gdLst/>
              <a:ahLst/>
              <a:cxnLst/>
              <a:rect l="l" t="t" r="r" b="b"/>
              <a:pathLst>
                <a:path w="14605" h="6738" extrusionOk="0">
                  <a:moveTo>
                    <a:pt x="14605" y="0"/>
                  </a:moveTo>
                  <a:lnTo>
                    <a:pt x="0" y="1130"/>
                  </a:lnTo>
                  <a:lnTo>
                    <a:pt x="4499" y="6738"/>
                  </a:lnTo>
                  <a:lnTo>
                    <a:pt x="146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4"/>
            <p:cNvSpPr/>
            <p:nvPr/>
          </p:nvSpPr>
          <p:spPr>
            <a:xfrm>
              <a:off x="7856576" y="2567799"/>
              <a:ext cx="96904" cy="44853"/>
            </a:xfrm>
            <a:custGeom>
              <a:avLst/>
              <a:gdLst/>
              <a:ahLst/>
              <a:cxnLst/>
              <a:rect l="l" t="t" r="r" b="b"/>
              <a:pathLst>
                <a:path w="14605" h="6760" extrusionOk="0">
                  <a:moveTo>
                    <a:pt x="6173" y="1"/>
                  </a:moveTo>
                  <a:lnTo>
                    <a:pt x="0" y="6759"/>
                  </a:lnTo>
                  <a:lnTo>
                    <a:pt x="14605" y="5629"/>
                  </a:lnTo>
                  <a:lnTo>
                    <a:pt x="61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4"/>
            <p:cNvSpPr/>
            <p:nvPr/>
          </p:nvSpPr>
          <p:spPr>
            <a:xfrm>
              <a:off x="7901276" y="2504495"/>
              <a:ext cx="44713" cy="48462"/>
            </a:xfrm>
            <a:custGeom>
              <a:avLst/>
              <a:gdLst/>
              <a:ahLst/>
              <a:cxnLst/>
              <a:rect l="l" t="t" r="r" b="b"/>
              <a:pathLst>
                <a:path w="6739" h="7304" extrusionOk="0">
                  <a:moveTo>
                    <a:pt x="2804" y="1"/>
                  </a:moveTo>
                  <a:lnTo>
                    <a:pt x="1" y="1675"/>
                  </a:lnTo>
                  <a:lnTo>
                    <a:pt x="6738" y="7303"/>
                  </a:lnTo>
                  <a:lnTo>
                    <a:pt x="2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14"/>
            <p:cNvSpPr/>
            <p:nvPr/>
          </p:nvSpPr>
          <p:spPr>
            <a:xfrm>
              <a:off x="7897528" y="2515602"/>
              <a:ext cx="48462" cy="52204"/>
            </a:xfrm>
            <a:custGeom>
              <a:avLst/>
              <a:gdLst/>
              <a:ahLst/>
              <a:cxnLst/>
              <a:rect l="l" t="t" r="r" b="b"/>
              <a:pathLst>
                <a:path w="7304" h="7868" extrusionOk="0">
                  <a:moveTo>
                    <a:pt x="566" y="1"/>
                  </a:moveTo>
                  <a:lnTo>
                    <a:pt x="1" y="7868"/>
                  </a:lnTo>
                  <a:lnTo>
                    <a:pt x="7303" y="5629"/>
                  </a:lnTo>
                  <a:lnTo>
                    <a:pt x="5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14"/>
            <p:cNvSpPr/>
            <p:nvPr/>
          </p:nvSpPr>
          <p:spPr>
            <a:xfrm>
              <a:off x="7834084" y="2978041"/>
              <a:ext cx="108296" cy="120094"/>
            </a:xfrm>
            <a:custGeom>
              <a:avLst/>
              <a:gdLst/>
              <a:ahLst/>
              <a:cxnLst/>
              <a:rect l="l" t="t" r="r" b="b"/>
              <a:pathLst>
                <a:path w="16322" h="18100" extrusionOk="0">
                  <a:moveTo>
                    <a:pt x="16321" y="0"/>
                  </a:moveTo>
                  <a:lnTo>
                    <a:pt x="1" y="12931"/>
                  </a:lnTo>
                  <a:lnTo>
                    <a:pt x="7533" y="18099"/>
                  </a:lnTo>
                  <a:lnTo>
                    <a:pt x="16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4"/>
            <p:cNvSpPr/>
            <p:nvPr/>
          </p:nvSpPr>
          <p:spPr>
            <a:xfrm>
              <a:off x="7878923" y="2459656"/>
              <a:ext cx="40964" cy="55953"/>
            </a:xfrm>
            <a:custGeom>
              <a:avLst/>
              <a:gdLst/>
              <a:ahLst/>
              <a:cxnLst/>
              <a:rect l="l" t="t" r="r" b="b"/>
              <a:pathLst>
                <a:path w="6174" h="8433" extrusionOk="0">
                  <a:moveTo>
                    <a:pt x="1" y="0"/>
                  </a:moveTo>
                  <a:lnTo>
                    <a:pt x="3370" y="8433"/>
                  </a:lnTo>
                  <a:lnTo>
                    <a:pt x="6173" y="6759"/>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4"/>
            <p:cNvSpPr/>
            <p:nvPr/>
          </p:nvSpPr>
          <p:spPr>
            <a:xfrm>
              <a:off x="7830474" y="2455907"/>
              <a:ext cx="70809" cy="59702"/>
            </a:xfrm>
            <a:custGeom>
              <a:avLst/>
              <a:gdLst/>
              <a:ahLst/>
              <a:cxnLst/>
              <a:rect l="l" t="t" r="r" b="b"/>
              <a:pathLst>
                <a:path w="10672" h="8998" extrusionOk="0">
                  <a:moveTo>
                    <a:pt x="1" y="0"/>
                  </a:moveTo>
                  <a:lnTo>
                    <a:pt x="10672" y="8998"/>
                  </a:lnTo>
                  <a:lnTo>
                    <a:pt x="10672" y="8998"/>
                  </a:lnTo>
                  <a:lnTo>
                    <a:pt x="7303" y="56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4"/>
            <p:cNvSpPr/>
            <p:nvPr/>
          </p:nvSpPr>
          <p:spPr>
            <a:xfrm>
              <a:off x="7867683" y="2515602"/>
              <a:ext cx="33600" cy="52204"/>
            </a:xfrm>
            <a:custGeom>
              <a:avLst/>
              <a:gdLst/>
              <a:ahLst/>
              <a:cxnLst/>
              <a:rect l="l" t="t" r="r" b="b"/>
              <a:pathLst>
                <a:path w="5064" h="7868" extrusionOk="0">
                  <a:moveTo>
                    <a:pt x="5064" y="1"/>
                  </a:moveTo>
                  <a:lnTo>
                    <a:pt x="0" y="3369"/>
                  </a:lnTo>
                  <a:lnTo>
                    <a:pt x="4499" y="7868"/>
                  </a:lnTo>
                  <a:lnTo>
                    <a:pt x="50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4"/>
            <p:cNvSpPr/>
            <p:nvPr/>
          </p:nvSpPr>
          <p:spPr>
            <a:xfrm>
              <a:off x="7811730" y="2515602"/>
              <a:ext cx="89553" cy="22360"/>
            </a:xfrm>
            <a:custGeom>
              <a:avLst/>
              <a:gdLst/>
              <a:ahLst/>
              <a:cxnLst/>
              <a:rect l="l" t="t" r="r" b="b"/>
              <a:pathLst>
                <a:path w="13497" h="3370" extrusionOk="0">
                  <a:moveTo>
                    <a:pt x="13497" y="1"/>
                  </a:moveTo>
                  <a:lnTo>
                    <a:pt x="1" y="565"/>
                  </a:lnTo>
                  <a:lnTo>
                    <a:pt x="8433" y="3369"/>
                  </a:lnTo>
                  <a:lnTo>
                    <a:pt x="134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4"/>
            <p:cNvSpPr/>
            <p:nvPr/>
          </p:nvSpPr>
          <p:spPr>
            <a:xfrm>
              <a:off x="7811730" y="2455907"/>
              <a:ext cx="89553" cy="63451"/>
            </a:xfrm>
            <a:custGeom>
              <a:avLst/>
              <a:gdLst/>
              <a:ahLst/>
              <a:cxnLst/>
              <a:rect l="l" t="t" r="r" b="b"/>
              <a:pathLst>
                <a:path w="13497" h="9563" extrusionOk="0">
                  <a:moveTo>
                    <a:pt x="2826" y="0"/>
                  </a:moveTo>
                  <a:lnTo>
                    <a:pt x="1" y="9562"/>
                  </a:lnTo>
                  <a:lnTo>
                    <a:pt x="13497" y="8998"/>
                  </a:lnTo>
                  <a:lnTo>
                    <a:pt x="28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4"/>
            <p:cNvSpPr/>
            <p:nvPr/>
          </p:nvSpPr>
          <p:spPr>
            <a:xfrm>
              <a:off x="7819228" y="2567799"/>
              <a:ext cx="78306" cy="44853"/>
            </a:xfrm>
            <a:custGeom>
              <a:avLst/>
              <a:gdLst/>
              <a:ahLst/>
              <a:cxnLst/>
              <a:rect l="l" t="t" r="r" b="b"/>
              <a:pathLst>
                <a:path w="11802" h="6760" extrusionOk="0">
                  <a:moveTo>
                    <a:pt x="11802" y="1"/>
                  </a:moveTo>
                  <a:lnTo>
                    <a:pt x="1" y="4499"/>
                  </a:lnTo>
                  <a:lnTo>
                    <a:pt x="5629" y="6759"/>
                  </a:lnTo>
                  <a:lnTo>
                    <a:pt x="11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14"/>
            <p:cNvSpPr/>
            <p:nvPr/>
          </p:nvSpPr>
          <p:spPr>
            <a:xfrm>
              <a:off x="7785635" y="2556692"/>
              <a:ext cx="111899" cy="40964"/>
            </a:xfrm>
            <a:custGeom>
              <a:avLst/>
              <a:gdLst/>
              <a:ahLst/>
              <a:cxnLst/>
              <a:rect l="l" t="t" r="r" b="b"/>
              <a:pathLst>
                <a:path w="16865" h="6174" extrusionOk="0">
                  <a:moveTo>
                    <a:pt x="0" y="1"/>
                  </a:moveTo>
                  <a:lnTo>
                    <a:pt x="5064" y="6173"/>
                  </a:lnTo>
                  <a:lnTo>
                    <a:pt x="16865" y="167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14"/>
            <p:cNvSpPr/>
            <p:nvPr/>
          </p:nvSpPr>
          <p:spPr>
            <a:xfrm>
              <a:off x="7785635" y="2537955"/>
              <a:ext cx="111899" cy="29851"/>
            </a:xfrm>
            <a:custGeom>
              <a:avLst/>
              <a:gdLst/>
              <a:ahLst/>
              <a:cxnLst/>
              <a:rect l="l" t="t" r="r" b="b"/>
              <a:pathLst>
                <a:path w="16865" h="4499" extrusionOk="0">
                  <a:moveTo>
                    <a:pt x="12366" y="0"/>
                  </a:moveTo>
                  <a:lnTo>
                    <a:pt x="0" y="2825"/>
                  </a:lnTo>
                  <a:lnTo>
                    <a:pt x="16865" y="4499"/>
                  </a:lnTo>
                  <a:lnTo>
                    <a:pt x="123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4"/>
            <p:cNvSpPr/>
            <p:nvPr/>
          </p:nvSpPr>
          <p:spPr>
            <a:xfrm>
              <a:off x="7852828" y="2612645"/>
              <a:ext cx="33600" cy="156599"/>
            </a:xfrm>
            <a:custGeom>
              <a:avLst/>
              <a:gdLst/>
              <a:ahLst/>
              <a:cxnLst/>
              <a:rect l="l" t="t" r="r" b="b"/>
              <a:pathLst>
                <a:path w="5064" h="23602" extrusionOk="0">
                  <a:moveTo>
                    <a:pt x="565" y="0"/>
                  </a:moveTo>
                  <a:lnTo>
                    <a:pt x="0" y="23602"/>
                  </a:lnTo>
                  <a:lnTo>
                    <a:pt x="5064" y="5608"/>
                  </a:lnTo>
                  <a:lnTo>
                    <a:pt x="5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14"/>
            <p:cNvSpPr/>
            <p:nvPr/>
          </p:nvSpPr>
          <p:spPr>
            <a:xfrm>
              <a:off x="7788548" y="3063832"/>
              <a:ext cx="95524" cy="138419"/>
            </a:xfrm>
            <a:custGeom>
              <a:avLst/>
              <a:gdLst/>
              <a:ahLst/>
              <a:cxnLst/>
              <a:rect l="l" t="t" r="r" b="b"/>
              <a:pathLst>
                <a:path w="14397" h="20862" extrusionOk="0">
                  <a:moveTo>
                    <a:pt x="6864" y="1"/>
                  </a:moveTo>
                  <a:lnTo>
                    <a:pt x="1" y="20862"/>
                  </a:lnTo>
                  <a:lnTo>
                    <a:pt x="14396" y="5169"/>
                  </a:lnTo>
                  <a:lnTo>
                    <a:pt x="68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14"/>
            <p:cNvSpPr/>
            <p:nvPr/>
          </p:nvSpPr>
          <p:spPr>
            <a:xfrm>
              <a:off x="7822977" y="2422446"/>
              <a:ext cx="55953" cy="37216"/>
            </a:xfrm>
            <a:custGeom>
              <a:avLst/>
              <a:gdLst/>
              <a:ahLst/>
              <a:cxnLst/>
              <a:rect l="l" t="t" r="r" b="b"/>
              <a:pathLst>
                <a:path w="8433" h="5609" extrusionOk="0">
                  <a:moveTo>
                    <a:pt x="1" y="1"/>
                  </a:moveTo>
                  <a:lnTo>
                    <a:pt x="1131" y="5043"/>
                  </a:lnTo>
                  <a:lnTo>
                    <a:pt x="8433" y="5608"/>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4"/>
            <p:cNvSpPr/>
            <p:nvPr/>
          </p:nvSpPr>
          <p:spPr>
            <a:xfrm>
              <a:off x="7785635" y="2519351"/>
              <a:ext cx="82055" cy="37348"/>
            </a:xfrm>
            <a:custGeom>
              <a:avLst/>
              <a:gdLst/>
              <a:ahLst/>
              <a:cxnLst/>
              <a:rect l="l" t="t" r="r" b="b"/>
              <a:pathLst>
                <a:path w="12367" h="5629" extrusionOk="0">
                  <a:moveTo>
                    <a:pt x="3934" y="0"/>
                  </a:moveTo>
                  <a:lnTo>
                    <a:pt x="0" y="5629"/>
                  </a:lnTo>
                  <a:lnTo>
                    <a:pt x="12366" y="2804"/>
                  </a:lnTo>
                  <a:lnTo>
                    <a:pt x="39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4"/>
            <p:cNvSpPr/>
            <p:nvPr/>
          </p:nvSpPr>
          <p:spPr>
            <a:xfrm>
              <a:off x="7725940" y="2612645"/>
              <a:ext cx="130643" cy="160348"/>
            </a:xfrm>
            <a:custGeom>
              <a:avLst/>
              <a:gdLst/>
              <a:ahLst/>
              <a:cxnLst/>
              <a:rect l="l" t="t" r="r" b="b"/>
              <a:pathLst>
                <a:path w="19690" h="24167" extrusionOk="0">
                  <a:moveTo>
                    <a:pt x="19689" y="0"/>
                  </a:moveTo>
                  <a:lnTo>
                    <a:pt x="0" y="24167"/>
                  </a:lnTo>
                  <a:lnTo>
                    <a:pt x="0" y="24167"/>
                  </a:lnTo>
                  <a:lnTo>
                    <a:pt x="19124" y="23602"/>
                  </a:lnTo>
                  <a:lnTo>
                    <a:pt x="196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4"/>
            <p:cNvSpPr/>
            <p:nvPr/>
          </p:nvSpPr>
          <p:spPr>
            <a:xfrm>
              <a:off x="7725940" y="2612645"/>
              <a:ext cx="130643" cy="160348"/>
            </a:xfrm>
            <a:custGeom>
              <a:avLst/>
              <a:gdLst/>
              <a:ahLst/>
              <a:cxnLst/>
              <a:rect l="l" t="t" r="r" b="b"/>
              <a:pathLst>
                <a:path w="19690" h="24167" extrusionOk="0">
                  <a:moveTo>
                    <a:pt x="19689" y="0"/>
                  </a:moveTo>
                  <a:lnTo>
                    <a:pt x="10127" y="2804"/>
                  </a:lnTo>
                  <a:lnTo>
                    <a:pt x="4499" y="4499"/>
                  </a:lnTo>
                  <a:lnTo>
                    <a:pt x="0" y="24167"/>
                  </a:lnTo>
                  <a:lnTo>
                    <a:pt x="196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4"/>
            <p:cNvSpPr/>
            <p:nvPr/>
          </p:nvSpPr>
          <p:spPr>
            <a:xfrm>
              <a:off x="7793133" y="2597650"/>
              <a:ext cx="63451" cy="33600"/>
            </a:xfrm>
            <a:custGeom>
              <a:avLst/>
              <a:gdLst/>
              <a:ahLst/>
              <a:cxnLst/>
              <a:rect l="l" t="t" r="r" b="b"/>
              <a:pathLst>
                <a:path w="9563" h="5064" extrusionOk="0">
                  <a:moveTo>
                    <a:pt x="3934" y="0"/>
                  </a:moveTo>
                  <a:lnTo>
                    <a:pt x="0" y="5064"/>
                  </a:lnTo>
                  <a:lnTo>
                    <a:pt x="0" y="5064"/>
                  </a:lnTo>
                  <a:lnTo>
                    <a:pt x="9562" y="2260"/>
                  </a:lnTo>
                  <a:lnTo>
                    <a:pt x="39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4"/>
            <p:cNvSpPr/>
            <p:nvPr/>
          </p:nvSpPr>
          <p:spPr>
            <a:xfrm>
              <a:off x="7729689" y="2769245"/>
              <a:ext cx="123146" cy="186450"/>
            </a:xfrm>
            <a:custGeom>
              <a:avLst/>
              <a:gdLst/>
              <a:ahLst/>
              <a:cxnLst/>
              <a:rect l="l" t="t" r="r" b="b"/>
              <a:pathLst>
                <a:path w="18560" h="28101" extrusionOk="0">
                  <a:moveTo>
                    <a:pt x="18559" y="0"/>
                  </a:moveTo>
                  <a:lnTo>
                    <a:pt x="0" y="23058"/>
                  </a:lnTo>
                  <a:lnTo>
                    <a:pt x="17429" y="28100"/>
                  </a:lnTo>
                  <a:lnTo>
                    <a:pt x="18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14"/>
            <p:cNvSpPr/>
            <p:nvPr/>
          </p:nvSpPr>
          <p:spPr>
            <a:xfrm>
              <a:off x="7725940" y="2769245"/>
              <a:ext cx="126894" cy="152990"/>
            </a:xfrm>
            <a:custGeom>
              <a:avLst/>
              <a:gdLst/>
              <a:ahLst/>
              <a:cxnLst/>
              <a:rect l="l" t="t" r="r" b="b"/>
              <a:pathLst>
                <a:path w="19125" h="23058" extrusionOk="0">
                  <a:moveTo>
                    <a:pt x="19124" y="0"/>
                  </a:moveTo>
                  <a:lnTo>
                    <a:pt x="0" y="565"/>
                  </a:lnTo>
                  <a:lnTo>
                    <a:pt x="565" y="23058"/>
                  </a:lnTo>
                  <a:lnTo>
                    <a:pt x="191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14"/>
            <p:cNvSpPr/>
            <p:nvPr/>
          </p:nvSpPr>
          <p:spPr>
            <a:xfrm>
              <a:off x="7636533" y="2955688"/>
              <a:ext cx="208803" cy="108151"/>
            </a:xfrm>
            <a:custGeom>
              <a:avLst/>
              <a:gdLst/>
              <a:ahLst/>
              <a:cxnLst/>
              <a:rect l="l" t="t" r="r" b="b"/>
              <a:pathLst>
                <a:path w="31470" h="16300" extrusionOk="0">
                  <a:moveTo>
                    <a:pt x="31469" y="0"/>
                  </a:moveTo>
                  <a:lnTo>
                    <a:pt x="0" y="14061"/>
                  </a:lnTo>
                  <a:lnTo>
                    <a:pt x="29775" y="16300"/>
                  </a:lnTo>
                  <a:lnTo>
                    <a:pt x="314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14"/>
            <p:cNvSpPr/>
            <p:nvPr/>
          </p:nvSpPr>
          <p:spPr>
            <a:xfrm>
              <a:off x="7636533" y="2922228"/>
              <a:ext cx="208803" cy="126762"/>
            </a:xfrm>
            <a:custGeom>
              <a:avLst/>
              <a:gdLst/>
              <a:ahLst/>
              <a:cxnLst/>
              <a:rect l="l" t="t" r="r" b="b"/>
              <a:pathLst>
                <a:path w="31470" h="19105" extrusionOk="0">
                  <a:moveTo>
                    <a:pt x="14040" y="1"/>
                  </a:moveTo>
                  <a:lnTo>
                    <a:pt x="0" y="19104"/>
                  </a:lnTo>
                  <a:lnTo>
                    <a:pt x="0" y="19104"/>
                  </a:lnTo>
                  <a:lnTo>
                    <a:pt x="31469" y="5043"/>
                  </a:lnTo>
                  <a:lnTo>
                    <a:pt x="14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14"/>
            <p:cNvSpPr/>
            <p:nvPr/>
          </p:nvSpPr>
          <p:spPr>
            <a:xfrm>
              <a:off x="7636533" y="3048983"/>
              <a:ext cx="197557" cy="153269"/>
            </a:xfrm>
            <a:custGeom>
              <a:avLst/>
              <a:gdLst/>
              <a:ahLst/>
              <a:cxnLst/>
              <a:rect l="l" t="t" r="r" b="b"/>
              <a:pathLst>
                <a:path w="29775" h="23100" extrusionOk="0">
                  <a:moveTo>
                    <a:pt x="0" y="0"/>
                  </a:moveTo>
                  <a:lnTo>
                    <a:pt x="22912" y="23100"/>
                  </a:lnTo>
                  <a:lnTo>
                    <a:pt x="29775" y="223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14"/>
            <p:cNvSpPr/>
            <p:nvPr/>
          </p:nvSpPr>
          <p:spPr>
            <a:xfrm>
              <a:off x="7752035" y="2407458"/>
              <a:ext cx="78446" cy="48455"/>
            </a:xfrm>
            <a:custGeom>
              <a:avLst/>
              <a:gdLst/>
              <a:ahLst/>
              <a:cxnLst/>
              <a:rect l="l" t="t" r="r" b="b"/>
              <a:pathLst>
                <a:path w="11823" h="7303" extrusionOk="0">
                  <a:moveTo>
                    <a:pt x="1" y="0"/>
                  </a:moveTo>
                  <a:lnTo>
                    <a:pt x="11823" y="7302"/>
                  </a:lnTo>
                  <a:lnTo>
                    <a:pt x="10693" y="226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14"/>
            <p:cNvSpPr/>
            <p:nvPr/>
          </p:nvSpPr>
          <p:spPr>
            <a:xfrm>
              <a:off x="7722191" y="2455907"/>
              <a:ext cx="108290" cy="63451"/>
            </a:xfrm>
            <a:custGeom>
              <a:avLst/>
              <a:gdLst/>
              <a:ahLst/>
              <a:cxnLst/>
              <a:rect l="l" t="t" r="r" b="b"/>
              <a:pathLst>
                <a:path w="16321" h="9563" extrusionOk="0">
                  <a:moveTo>
                    <a:pt x="16321" y="0"/>
                  </a:moveTo>
                  <a:lnTo>
                    <a:pt x="0" y="1130"/>
                  </a:lnTo>
                  <a:lnTo>
                    <a:pt x="13496" y="9562"/>
                  </a:lnTo>
                  <a:lnTo>
                    <a:pt x="16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14"/>
            <p:cNvSpPr/>
            <p:nvPr/>
          </p:nvSpPr>
          <p:spPr>
            <a:xfrm>
              <a:off x="7722191" y="2407458"/>
              <a:ext cx="108290" cy="55953"/>
            </a:xfrm>
            <a:custGeom>
              <a:avLst/>
              <a:gdLst/>
              <a:ahLst/>
              <a:cxnLst/>
              <a:rect l="l" t="t" r="r" b="b"/>
              <a:pathLst>
                <a:path w="16321" h="8433" extrusionOk="0">
                  <a:moveTo>
                    <a:pt x="4499" y="0"/>
                  </a:moveTo>
                  <a:lnTo>
                    <a:pt x="0" y="8432"/>
                  </a:lnTo>
                  <a:lnTo>
                    <a:pt x="0" y="8432"/>
                  </a:lnTo>
                  <a:lnTo>
                    <a:pt x="16321" y="7302"/>
                  </a:lnTo>
                  <a:lnTo>
                    <a:pt x="44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14"/>
            <p:cNvSpPr/>
            <p:nvPr/>
          </p:nvSpPr>
          <p:spPr>
            <a:xfrm>
              <a:off x="7778137" y="2556692"/>
              <a:ext cx="41097" cy="40964"/>
            </a:xfrm>
            <a:custGeom>
              <a:avLst/>
              <a:gdLst/>
              <a:ahLst/>
              <a:cxnLst/>
              <a:rect l="l" t="t" r="r" b="b"/>
              <a:pathLst>
                <a:path w="6194" h="6174" extrusionOk="0">
                  <a:moveTo>
                    <a:pt x="1130" y="1"/>
                  </a:moveTo>
                  <a:lnTo>
                    <a:pt x="0" y="1110"/>
                  </a:lnTo>
                  <a:lnTo>
                    <a:pt x="6194" y="6173"/>
                  </a:lnTo>
                  <a:lnTo>
                    <a:pt x="1130" y="1"/>
                  </a:lnTo>
                  <a:close/>
                  <a:moveTo>
                    <a:pt x="6194" y="6173"/>
                  </a:moveTo>
                  <a:lnTo>
                    <a:pt x="6194" y="6173"/>
                  </a:lnTo>
                  <a:lnTo>
                    <a:pt x="6194" y="6173"/>
                  </a:lnTo>
                  <a:lnTo>
                    <a:pt x="6194" y="617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14"/>
            <p:cNvSpPr/>
            <p:nvPr/>
          </p:nvSpPr>
          <p:spPr>
            <a:xfrm>
              <a:off x="7793133" y="2590153"/>
              <a:ext cx="26102" cy="41097"/>
            </a:xfrm>
            <a:custGeom>
              <a:avLst/>
              <a:gdLst/>
              <a:ahLst/>
              <a:cxnLst/>
              <a:rect l="l" t="t" r="r" b="b"/>
              <a:pathLst>
                <a:path w="3934" h="6194" extrusionOk="0">
                  <a:moveTo>
                    <a:pt x="565" y="1"/>
                  </a:moveTo>
                  <a:lnTo>
                    <a:pt x="0" y="6194"/>
                  </a:lnTo>
                  <a:lnTo>
                    <a:pt x="3934" y="1130"/>
                  </a:lnTo>
                  <a:lnTo>
                    <a:pt x="5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14"/>
            <p:cNvSpPr/>
            <p:nvPr/>
          </p:nvSpPr>
          <p:spPr>
            <a:xfrm>
              <a:off x="7778137" y="2564051"/>
              <a:ext cx="41097" cy="33606"/>
            </a:xfrm>
            <a:custGeom>
              <a:avLst/>
              <a:gdLst/>
              <a:ahLst/>
              <a:cxnLst/>
              <a:rect l="l" t="t" r="r" b="b"/>
              <a:pathLst>
                <a:path w="6194" h="5065" extrusionOk="0">
                  <a:moveTo>
                    <a:pt x="0" y="1"/>
                  </a:moveTo>
                  <a:lnTo>
                    <a:pt x="2825" y="3935"/>
                  </a:lnTo>
                  <a:lnTo>
                    <a:pt x="6194" y="506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14"/>
            <p:cNvSpPr/>
            <p:nvPr/>
          </p:nvSpPr>
          <p:spPr>
            <a:xfrm>
              <a:off x="7733431" y="2519351"/>
              <a:ext cx="78306" cy="37348"/>
            </a:xfrm>
            <a:custGeom>
              <a:avLst/>
              <a:gdLst/>
              <a:ahLst/>
              <a:cxnLst/>
              <a:rect l="l" t="t" r="r" b="b"/>
              <a:pathLst>
                <a:path w="11802" h="5629" extrusionOk="0">
                  <a:moveTo>
                    <a:pt x="11802" y="0"/>
                  </a:moveTo>
                  <a:lnTo>
                    <a:pt x="1" y="5064"/>
                  </a:lnTo>
                  <a:lnTo>
                    <a:pt x="7868" y="5629"/>
                  </a:lnTo>
                  <a:lnTo>
                    <a:pt x="118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14"/>
            <p:cNvSpPr/>
            <p:nvPr/>
          </p:nvSpPr>
          <p:spPr>
            <a:xfrm>
              <a:off x="7722191" y="2463404"/>
              <a:ext cx="89546" cy="89553"/>
            </a:xfrm>
            <a:custGeom>
              <a:avLst/>
              <a:gdLst/>
              <a:ahLst/>
              <a:cxnLst/>
              <a:rect l="l" t="t" r="r" b="b"/>
              <a:pathLst>
                <a:path w="13496" h="13497" extrusionOk="0">
                  <a:moveTo>
                    <a:pt x="0" y="0"/>
                  </a:moveTo>
                  <a:lnTo>
                    <a:pt x="1695" y="13496"/>
                  </a:lnTo>
                  <a:lnTo>
                    <a:pt x="13496" y="843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14"/>
            <p:cNvSpPr/>
            <p:nvPr/>
          </p:nvSpPr>
          <p:spPr>
            <a:xfrm>
              <a:off x="7774528" y="2564051"/>
              <a:ext cx="22360" cy="26109"/>
            </a:xfrm>
            <a:custGeom>
              <a:avLst/>
              <a:gdLst/>
              <a:ahLst/>
              <a:cxnLst/>
              <a:rect l="l" t="t" r="r" b="b"/>
              <a:pathLst>
                <a:path w="3370" h="3935" extrusionOk="0">
                  <a:moveTo>
                    <a:pt x="544" y="1"/>
                  </a:moveTo>
                  <a:lnTo>
                    <a:pt x="0" y="2826"/>
                  </a:lnTo>
                  <a:lnTo>
                    <a:pt x="3369" y="3935"/>
                  </a:lnTo>
                  <a:lnTo>
                    <a:pt x="3369" y="3935"/>
                  </a:lnTo>
                  <a:lnTo>
                    <a:pt x="544" y="1"/>
                  </a:ln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4"/>
            <p:cNvSpPr/>
            <p:nvPr/>
          </p:nvSpPr>
          <p:spPr>
            <a:xfrm>
              <a:off x="7781886" y="2590153"/>
              <a:ext cx="15002" cy="41097"/>
            </a:xfrm>
            <a:custGeom>
              <a:avLst/>
              <a:gdLst/>
              <a:ahLst/>
              <a:cxnLst/>
              <a:rect l="l" t="t" r="r" b="b"/>
              <a:pathLst>
                <a:path w="2261" h="6194" extrusionOk="0">
                  <a:moveTo>
                    <a:pt x="2260" y="1"/>
                  </a:moveTo>
                  <a:lnTo>
                    <a:pt x="0" y="3955"/>
                  </a:lnTo>
                  <a:lnTo>
                    <a:pt x="1695" y="6194"/>
                  </a:lnTo>
                  <a:lnTo>
                    <a:pt x="22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14"/>
            <p:cNvSpPr/>
            <p:nvPr/>
          </p:nvSpPr>
          <p:spPr>
            <a:xfrm>
              <a:off x="7774528" y="2582795"/>
              <a:ext cx="22360" cy="33606"/>
            </a:xfrm>
            <a:custGeom>
              <a:avLst/>
              <a:gdLst/>
              <a:ahLst/>
              <a:cxnLst/>
              <a:rect l="l" t="t" r="r" b="b"/>
              <a:pathLst>
                <a:path w="3370" h="5065" extrusionOk="0">
                  <a:moveTo>
                    <a:pt x="0" y="1"/>
                  </a:moveTo>
                  <a:lnTo>
                    <a:pt x="1109" y="5064"/>
                  </a:lnTo>
                  <a:lnTo>
                    <a:pt x="3369" y="11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14"/>
            <p:cNvSpPr/>
            <p:nvPr/>
          </p:nvSpPr>
          <p:spPr>
            <a:xfrm>
              <a:off x="7755784" y="2616394"/>
              <a:ext cx="37355" cy="26102"/>
            </a:xfrm>
            <a:custGeom>
              <a:avLst/>
              <a:gdLst/>
              <a:ahLst/>
              <a:cxnLst/>
              <a:rect l="l" t="t" r="r" b="b"/>
              <a:pathLst>
                <a:path w="5630" h="3934" extrusionOk="0">
                  <a:moveTo>
                    <a:pt x="3934" y="0"/>
                  </a:moveTo>
                  <a:lnTo>
                    <a:pt x="1" y="3934"/>
                  </a:lnTo>
                  <a:lnTo>
                    <a:pt x="5629" y="2239"/>
                  </a:lnTo>
                  <a:lnTo>
                    <a:pt x="39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4"/>
            <p:cNvSpPr/>
            <p:nvPr/>
          </p:nvSpPr>
          <p:spPr>
            <a:xfrm>
              <a:off x="7591687" y="3048983"/>
              <a:ext cx="196867" cy="153269"/>
            </a:xfrm>
            <a:custGeom>
              <a:avLst/>
              <a:gdLst/>
              <a:ahLst/>
              <a:cxnLst/>
              <a:rect l="l" t="t" r="r" b="b"/>
              <a:pathLst>
                <a:path w="29671" h="23100" extrusionOk="0">
                  <a:moveTo>
                    <a:pt x="6759" y="0"/>
                  </a:moveTo>
                  <a:lnTo>
                    <a:pt x="1" y="23037"/>
                  </a:lnTo>
                  <a:lnTo>
                    <a:pt x="29671" y="23100"/>
                  </a:lnTo>
                  <a:lnTo>
                    <a:pt x="67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4"/>
            <p:cNvSpPr/>
            <p:nvPr/>
          </p:nvSpPr>
          <p:spPr>
            <a:xfrm>
              <a:off x="7591687" y="3201827"/>
              <a:ext cx="196867" cy="93301"/>
            </a:xfrm>
            <a:custGeom>
              <a:avLst/>
              <a:gdLst/>
              <a:ahLst/>
              <a:cxnLst/>
              <a:rect l="l" t="t" r="r" b="b"/>
              <a:pathLst>
                <a:path w="29671" h="14062" extrusionOk="0">
                  <a:moveTo>
                    <a:pt x="1" y="1"/>
                  </a:moveTo>
                  <a:lnTo>
                    <a:pt x="8998" y="14062"/>
                  </a:lnTo>
                  <a:lnTo>
                    <a:pt x="29671" y="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4"/>
            <p:cNvSpPr/>
            <p:nvPr/>
          </p:nvSpPr>
          <p:spPr>
            <a:xfrm>
              <a:off x="7733431" y="2552950"/>
              <a:ext cx="52211" cy="11107"/>
            </a:xfrm>
            <a:custGeom>
              <a:avLst/>
              <a:gdLst/>
              <a:ahLst/>
              <a:cxnLst/>
              <a:rect l="l" t="t" r="r" b="b"/>
              <a:pathLst>
                <a:path w="7869" h="1674" extrusionOk="0">
                  <a:moveTo>
                    <a:pt x="1" y="0"/>
                  </a:moveTo>
                  <a:lnTo>
                    <a:pt x="1319" y="335"/>
                  </a:lnTo>
                  <a:lnTo>
                    <a:pt x="6738" y="1674"/>
                  </a:lnTo>
                  <a:lnTo>
                    <a:pt x="7868" y="565"/>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4"/>
            <p:cNvSpPr/>
            <p:nvPr/>
          </p:nvSpPr>
          <p:spPr>
            <a:xfrm>
              <a:off x="7740928" y="2582795"/>
              <a:ext cx="40964" cy="33606"/>
            </a:xfrm>
            <a:custGeom>
              <a:avLst/>
              <a:gdLst/>
              <a:ahLst/>
              <a:cxnLst/>
              <a:rect l="l" t="t" r="r" b="b"/>
              <a:pathLst>
                <a:path w="6174" h="5065" extrusionOk="0">
                  <a:moveTo>
                    <a:pt x="5064" y="1"/>
                  </a:moveTo>
                  <a:lnTo>
                    <a:pt x="1" y="1110"/>
                  </a:lnTo>
                  <a:lnTo>
                    <a:pt x="6173" y="5064"/>
                  </a:lnTo>
                  <a:lnTo>
                    <a:pt x="50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4"/>
            <p:cNvSpPr/>
            <p:nvPr/>
          </p:nvSpPr>
          <p:spPr>
            <a:xfrm>
              <a:off x="7755784" y="2616394"/>
              <a:ext cx="26109" cy="26102"/>
            </a:xfrm>
            <a:custGeom>
              <a:avLst/>
              <a:gdLst/>
              <a:ahLst/>
              <a:cxnLst/>
              <a:rect l="l" t="t" r="r" b="b"/>
              <a:pathLst>
                <a:path w="3935" h="3934" extrusionOk="0">
                  <a:moveTo>
                    <a:pt x="3934" y="0"/>
                  </a:moveTo>
                  <a:lnTo>
                    <a:pt x="566" y="1674"/>
                  </a:lnTo>
                  <a:lnTo>
                    <a:pt x="1" y="3934"/>
                  </a:lnTo>
                  <a:lnTo>
                    <a:pt x="39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14"/>
            <p:cNvSpPr/>
            <p:nvPr/>
          </p:nvSpPr>
          <p:spPr>
            <a:xfrm>
              <a:off x="7733431" y="2612645"/>
              <a:ext cx="48462" cy="14856"/>
            </a:xfrm>
            <a:custGeom>
              <a:avLst/>
              <a:gdLst/>
              <a:ahLst/>
              <a:cxnLst/>
              <a:rect l="l" t="t" r="r" b="b"/>
              <a:pathLst>
                <a:path w="7304" h="2239" extrusionOk="0">
                  <a:moveTo>
                    <a:pt x="1" y="0"/>
                  </a:moveTo>
                  <a:lnTo>
                    <a:pt x="3935" y="2239"/>
                  </a:lnTo>
                  <a:lnTo>
                    <a:pt x="7303" y="56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14"/>
            <p:cNvSpPr/>
            <p:nvPr/>
          </p:nvSpPr>
          <p:spPr>
            <a:xfrm>
              <a:off x="7733431" y="2590153"/>
              <a:ext cx="48462" cy="26248"/>
            </a:xfrm>
            <a:custGeom>
              <a:avLst/>
              <a:gdLst/>
              <a:ahLst/>
              <a:cxnLst/>
              <a:rect l="l" t="t" r="r" b="b"/>
              <a:pathLst>
                <a:path w="7304" h="3956" extrusionOk="0">
                  <a:moveTo>
                    <a:pt x="1131" y="1"/>
                  </a:moveTo>
                  <a:lnTo>
                    <a:pt x="1" y="3390"/>
                  </a:lnTo>
                  <a:lnTo>
                    <a:pt x="7303" y="3955"/>
                  </a:lnTo>
                  <a:lnTo>
                    <a:pt x="1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14"/>
            <p:cNvSpPr/>
            <p:nvPr/>
          </p:nvSpPr>
          <p:spPr>
            <a:xfrm>
              <a:off x="7744677" y="2564051"/>
              <a:ext cx="33467" cy="18751"/>
            </a:xfrm>
            <a:custGeom>
              <a:avLst/>
              <a:gdLst/>
              <a:ahLst/>
              <a:cxnLst/>
              <a:rect l="l" t="t" r="r" b="b"/>
              <a:pathLst>
                <a:path w="5044" h="2826" extrusionOk="0">
                  <a:moveTo>
                    <a:pt x="1" y="1"/>
                  </a:moveTo>
                  <a:lnTo>
                    <a:pt x="4499" y="2826"/>
                  </a:lnTo>
                  <a:lnTo>
                    <a:pt x="50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14"/>
            <p:cNvSpPr/>
            <p:nvPr/>
          </p:nvSpPr>
          <p:spPr>
            <a:xfrm>
              <a:off x="7733431" y="2552950"/>
              <a:ext cx="44713" cy="11107"/>
            </a:xfrm>
            <a:custGeom>
              <a:avLst/>
              <a:gdLst/>
              <a:ahLst/>
              <a:cxnLst/>
              <a:rect l="l" t="t" r="r" b="b"/>
              <a:pathLst>
                <a:path w="6739" h="1674" extrusionOk="0">
                  <a:moveTo>
                    <a:pt x="1" y="0"/>
                  </a:moveTo>
                  <a:lnTo>
                    <a:pt x="1696" y="1674"/>
                  </a:lnTo>
                  <a:lnTo>
                    <a:pt x="6738" y="1674"/>
                  </a:lnTo>
                  <a:lnTo>
                    <a:pt x="1319" y="335"/>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14"/>
            <p:cNvSpPr/>
            <p:nvPr/>
          </p:nvSpPr>
          <p:spPr>
            <a:xfrm>
              <a:off x="7740928" y="2564051"/>
              <a:ext cx="33606" cy="26109"/>
            </a:xfrm>
            <a:custGeom>
              <a:avLst/>
              <a:gdLst/>
              <a:ahLst/>
              <a:cxnLst/>
              <a:rect l="l" t="t" r="r" b="b"/>
              <a:pathLst>
                <a:path w="5065" h="3935" extrusionOk="0">
                  <a:moveTo>
                    <a:pt x="566" y="1"/>
                  </a:moveTo>
                  <a:lnTo>
                    <a:pt x="1" y="3935"/>
                  </a:lnTo>
                  <a:lnTo>
                    <a:pt x="5064" y="2826"/>
                  </a:lnTo>
                  <a:lnTo>
                    <a:pt x="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14"/>
            <p:cNvSpPr/>
            <p:nvPr/>
          </p:nvSpPr>
          <p:spPr>
            <a:xfrm>
              <a:off x="7718582" y="2620004"/>
              <a:ext cx="40958" cy="22493"/>
            </a:xfrm>
            <a:custGeom>
              <a:avLst/>
              <a:gdLst/>
              <a:ahLst/>
              <a:cxnLst/>
              <a:rect l="l" t="t" r="r" b="b"/>
              <a:pathLst>
                <a:path w="6173" h="3390" extrusionOk="0">
                  <a:moveTo>
                    <a:pt x="0" y="0"/>
                  </a:moveTo>
                  <a:lnTo>
                    <a:pt x="5608" y="3390"/>
                  </a:lnTo>
                  <a:lnTo>
                    <a:pt x="6173" y="113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14"/>
            <p:cNvSpPr/>
            <p:nvPr/>
          </p:nvSpPr>
          <p:spPr>
            <a:xfrm>
              <a:off x="7718582" y="2612645"/>
              <a:ext cx="40958" cy="14856"/>
            </a:xfrm>
            <a:custGeom>
              <a:avLst/>
              <a:gdLst/>
              <a:ahLst/>
              <a:cxnLst/>
              <a:rect l="l" t="t" r="r" b="b"/>
              <a:pathLst>
                <a:path w="6173" h="2239" extrusionOk="0">
                  <a:moveTo>
                    <a:pt x="2239" y="0"/>
                  </a:moveTo>
                  <a:lnTo>
                    <a:pt x="0" y="1109"/>
                  </a:lnTo>
                  <a:lnTo>
                    <a:pt x="6173" y="2239"/>
                  </a:lnTo>
                  <a:lnTo>
                    <a:pt x="22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14"/>
            <p:cNvSpPr/>
            <p:nvPr/>
          </p:nvSpPr>
          <p:spPr>
            <a:xfrm>
              <a:off x="7606682" y="2642490"/>
              <a:ext cx="149108" cy="130504"/>
            </a:xfrm>
            <a:custGeom>
              <a:avLst/>
              <a:gdLst/>
              <a:ahLst/>
              <a:cxnLst/>
              <a:rect l="l" t="t" r="r" b="b"/>
              <a:pathLst>
                <a:path w="22473" h="19669" extrusionOk="0">
                  <a:moveTo>
                    <a:pt x="22473" y="1"/>
                  </a:moveTo>
                  <a:lnTo>
                    <a:pt x="1" y="8433"/>
                  </a:lnTo>
                  <a:lnTo>
                    <a:pt x="17974" y="19669"/>
                  </a:lnTo>
                  <a:lnTo>
                    <a:pt x="224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14"/>
            <p:cNvSpPr/>
            <p:nvPr/>
          </p:nvSpPr>
          <p:spPr>
            <a:xfrm>
              <a:off x="7606682" y="2586543"/>
              <a:ext cx="149108" cy="111899"/>
            </a:xfrm>
            <a:custGeom>
              <a:avLst/>
              <a:gdLst/>
              <a:ahLst/>
              <a:cxnLst/>
              <a:rect l="l" t="t" r="r" b="b"/>
              <a:pathLst>
                <a:path w="22473" h="16865" extrusionOk="0">
                  <a:moveTo>
                    <a:pt x="15170" y="1"/>
                  </a:moveTo>
                  <a:lnTo>
                    <a:pt x="1" y="16865"/>
                  </a:lnTo>
                  <a:lnTo>
                    <a:pt x="22473" y="8433"/>
                  </a:lnTo>
                  <a:lnTo>
                    <a:pt x="16865" y="5043"/>
                  </a:lnTo>
                  <a:lnTo>
                    <a:pt x="151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14"/>
            <p:cNvSpPr/>
            <p:nvPr/>
          </p:nvSpPr>
          <p:spPr>
            <a:xfrm>
              <a:off x="7669987" y="2407458"/>
              <a:ext cx="82055" cy="55953"/>
            </a:xfrm>
            <a:custGeom>
              <a:avLst/>
              <a:gdLst/>
              <a:ahLst/>
              <a:cxnLst/>
              <a:rect l="l" t="t" r="r" b="b"/>
              <a:pathLst>
                <a:path w="12367" h="8433" extrusionOk="0">
                  <a:moveTo>
                    <a:pt x="12367" y="0"/>
                  </a:moveTo>
                  <a:lnTo>
                    <a:pt x="1" y="1130"/>
                  </a:lnTo>
                  <a:lnTo>
                    <a:pt x="7868" y="8432"/>
                  </a:lnTo>
                  <a:lnTo>
                    <a:pt x="123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14"/>
            <p:cNvSpPr/>
            <p:nvPr/>
          </p:nvSpPr>
          <p:spPr>
            <a:xfrm>
              <a:off x="7722191" y="2564051"/>
              <a:ext cx="22493" cy="26109"/>
            </a:xfrm>
            <a:custGeom>
              <a:avLst/>
              <a:gdLst/>
              <a:ahLst/>
              <a:cxnLst/>
              <a:rect l="l" t="t" r="r" b="b"/>
              <a:pathLst>
                <a:path w="3390" h="3935" extrusionOk="0">
                  <a:moveTo>
                    <a:pt x="3390" y="1"/>
                  </a:moveTo>
                  <a:lnTo>
                    <a:pt x="0" y="3935"/>
                  </a:lnTo>
                  <a:lnTo>
                    <a:pt x="2825" y="3935"/>
                  </a:lnTo>
                  <a:lnTo>
                    <a:pt x="3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14"/>
            <p:cNvSpPr/>
            <p:nvPr/>
          </p:nvSpPr>
          <p:spPr>
            <a:xfrm>
              <a:off x="7707335" y="2564051"/>
              <a:ext cx="37348" cy="26109"/>
            </a:xfrm>
            <a:custGeom>
              <a:avLst/>
              <a:gdLst/>
              <a:ahLst/>
              <a:cxnLst/>
              <a:rect l="l" t="t" r="r" b="b"/>
              <a:pathLst>
                <a:path w="5629" h="3935" extrusionOk="0">
                  <a:moveTo>
                    <a:pt x="5629" y="1"/>
                  </a:moveTo>
                  <a:lnTo>
                    <a:pt x="0" y="3391"/>
                  </a:lnTo>
                  <a:lnTo>
                    <a:pt x="2239" y="3935"/>
                  </a:lnTo>
                  <a:lnTo>
                    <a:pt x="56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4"/>
            <p:cNvSpPr/>
            <p:nvPr/>
          </p:nvSpPr>
          <p:spPr>
            <a:xfrm>
              <a:off x="7707335" y="2552950"/>
              <a:ext cx="37348" cy="33600"/>
            </a:xfrm>
            <a:custGeom>
              <a:avLst/>
              <a:gdLst/>
              <a:ahLst/>
              <a:cxnLst/>
              <a:rect l="l" t="t" r="r" b="b"/>
              <a:pathLst>
                <a:path w="5629" h="5064" extrusionOk="0">
                  <a:moveTo>
                    <a:pt x="3934" y="0"/>
                  </a:moveTo>
                  <a:lnTo>
                    <a:pt x="0" y="5064"/>
                  </a:lnTo>
                  <a:lnTo>
                    <a:pt x="5629" y="1674"/>
                  </a:lnTo>
                  <a:lnTo>
                    <a:pt x="39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4"/>
            <p:cNvSpPr/>
            <p:nvPr/>
          </p:nvSpPr>
          <p:spPr>
            <a:xfrm>
              <a:off x="7722191" y="2590153"/>
              <a:ext cx="18744" cy="22499"/>
            </a:xfrm>
            <a:custGeom>
              <a:avLst/>
              <a:gdLst/>
              <a:ahLst/>
              <a:cxnLst/>
              <a:rect l="l" t="t" r="r" b="b"/>
              <a:pathLst>
                <a:path w="2825" h="3391" extrusionOk="0">
                  <a:moveTo>
                    <a:pt x="0" y="1"/>
                  </a:moveTo>
                  <a:lnTo>
                    <a:pt x="1695" y="3390"/>
                  </a:lnTo>
                  <a:lnTo>
                    <a:pt x="2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14"/>
            <p:cNvSpPr/>
            <p:nvPr/>
          </p:nvSpPr>
          <p:spPr>
            <a:xfrm>
              <a:off x="7606682" y="2463404"/>
              <a:ext cx="126755" cy="89553"/>
            </a:xfrm>
            <a:custGeom>
              <a:avLst/>
              <a:gdLst/>
              <a:ahLst/>
              <a:cxnLst/>
              <a:rect l="l" t="t" r="r" b="b"/>
              <a:pathLst>
                <a:path w="19104" h="13497" extrusionOk="0">
                  <a:moveTo>
                    <a:pt x="17409" y="0"/>
                  </a:moveTo>
                  <a:lnTo>
                    <a:pt x="1" y="7868"/>
                  </a:lnTo>
                  <a:lnTo>
                    <a:pt x="19104" y="13496"/>
                  </a:lnTo>
                  <a:lnTo>
                    <a:pt x="19104" y="13496"/>
                  </a:lnTo>
                  <a:lnTo>
                    <a:pt x="17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14"/>
            <p:cNvSpPr/>
            <p:nvPr/>
          </p:nvSpPr>
          <p:spPr>
            <a:xfrm>
              <a:off x="7606682" y="2515602"/>
              <a:ext cx="126755" cy="70948"/>
            </a:xfrm>
            <a:custGeom>
              <a:avLst/>
              <a:gdLst/>
              <a:ahLst/>
              <a:cxnLst/>
              <a:rect l="l" t="t" r="r" b="b"/>
              <a:pathLst>
                <a:path w="19104" h="10693" extrusionOk="0">
                  <a:moveTo>
                    <a:pt x="1" y="1"/>
                  </a:moveTo>
                  <a:lnTo>
                    <a:pt x="15170" y="10693"/>
                  </a:lnTo>
                  <a:lnTo>
                    <a:pt x="19104" y="5629"/>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14"/>
            <p:cNvSpPr/>
            <p:nvPr/>
          </p:nvSpPr>
          <p:spPr>
            <a:xfrm>
              <a:off x="7707335" y="2586543"/>
              <a:ext cx="26102" cy="26109"/>
            </a:xfrm>
            <a:custGeom>
              <a:avLst/>
              <a:gdLst/>
              <a:ahLst/>
              <a:cxnLst/>
              <a:rect l="l" t="t" r="r" b="b"/>
              <a:pathLst>
                <a:path w="3934" h="3935" extrusionOk="0">
                  <a:moveTo>
                    <a:pt x="0" y="1"/>
                  </a:moveTo>
                  <a:lnTo>
                    <a:pt x="3934" y="3934"/>
                  </a:lnTo>
                  <a:lnTo>
                    <a:pt x="3934" y="3934"/>
                  </a:lnTo>
                  <a:lnTo>
                    <a:pt x="2239" y="54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14"/>
            <p:cNvSpPr/>
            <p:nvPr/>
          </p:nvSpPr>
          <p:spPr>
            <a:xfrm>
              <a:off x="7707335" y="2586543"/>
              <a:ext cx="26102" cy="33467"/>
            </a:xfrm>
            <a:custGeom>
              <a:avLst/>
              <a:gdLst/>
              <a:ahLst/>
              <a:cxnLst/>
              <a:rect l="l" t="t" r="r" b="b"/>
              <a:pathLst>
                <a:path w="3934" h="5044" extrusionOk="0">
                  <a:moveTo>
                    <a:pt x="0" y="1"/>
                  </a:moveTo>
                  <a:lnTo>
                    <a:pt x="1695" y="5043"/>
                  </a:lnTo>
                  <a:lnTo>
                    <a:pt x="3934" y="393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14"/>
            <p:cNvSpPr/>
            <p:nvPr/>
          </p:nvSpPr>
          <p:spPr>
            <a:xfrm>
              <a:off x="7602934" y="2772987"/>
              <a:ext cx="126762" cy="149248"/>
            </a:xfrm>
            <a:custGeom>
              <a:avLst/>
              <a:gdLst/>
              <a:ahLst/>
              <a:cxnLst/>
              <a:rect l="l" t="t" r="r" b="b"/>
              <a:pathLst>
                <a:path w="19105" h="22494" extrusionOk="0">
                  <a:moveTo>
                    <a:pt x="18539" y="1"/>
                  </a:moveTo>
                  <a:lnTo>
                    <a:pt x="1" y="7303"/>
                  </a:lnTo>
                  <a:lnTo>
                    <a:pt x="19104" y="22494"/>
                  </a:lnTo>
                  <a:lnTo>
                    <a:pt x="185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14"/>
            <p:cNvSpPr/>
            <p:nvPr/>
          </p:nvSpPr>
          <p:spPr>
            <a:xfrm>
              <a:off x="7472297" y="2922228"/>
              <a:ext cx="257398" cy="126762"/>
            </a:xfrm>
            <a:custGeom>
              <a:avLst/>
              <a:gdLst/>
              <a:ahLst/>
              <a:cxnLst/>
              <a:rect l="l" t="t" r="r" b="b"/>
              <a:pathLst>
                <a:path w="38794" h="19105" extrusionOk="0">
                  <a:moveTo>
                    <a:pt x="38793" y="1"/>
                  </a:moveTo>
                  <a:lnTo>
                    <a:pt x="1" y="1110"/>
                  </a:lnTo>
                  <a:lnTo>
                    <a:pt x="24753" y="19104"/>
                  </a:lnTo>
                  <a:lnTo>
                    <a:pt x="387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14"/>
            <p:cNvSpPr/>
            <p:nvPr/>
          </p:nvSpPr>
          <p:spPr>
            <a:xfrm>
              <a:off x="7472297" y="2821442"/>
              <a:ext cx="257398" cy="108151"/>
            </a:xfrm>
            <a:custGeom>
              <a:avLst/>
              <a:gdLst/>
              <a:ahLst/>
              <a:cxnLst/>
              <a:rect l="l" t="t" r="r" b="b"/>
              <a:pathLst>
                <a:path w="38794" h="16300" extrusionOk="0">
                  <a:moveTo>
                    <a:pt x="19690" y="0"/>
                  </a:moveTo>
                  <a:lnTo>
                    <a:pt x="1" y="16300"/>
                  </a:lnTo>
                  <a:lnTo>
                    <a:pt x="1" y="16300"/>
                  </a:lnTo>
                  <a:lnTo>
                    <a:pt x="38793" y="15191"/>
                  </a:lnTo>
                  <a:lnTo>
                    <a:pt x="196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14"/>
            <p:cNvSpPr/>
            <p:nvPr/>
          </p:nvSpPr>
          <p:spPr>
            <a:xfrm>
              <a:off x="7602934" y="2698436"/>
              <a:ext cx="123013" cy="123013"/>
            </a:xfrm>
            <a:custGeom>
              <a:avLst/>
              <a:gdLst/>
              <a:ahLst/>
              <a:cxnLst/>
              <a:rect l="l" t="t" r="r" b="b"/>
              <a:pathLst>
                <a:path w="18540" h="18540" extrusionOk="0">
                  <a:moveTo>
                    <a:pt x="566" y="1"/>
                  </a:moveTo>
                  <a:lnTo>
                    <a:pt x="1" y="18539"/>
                  </a:lnTo>
                  <a:lnTo>
                    <a:pt x="18539" y="11237"/>
                  </a:lnTo>
                  <a:lnTo>
                    <a:pt x="5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14"/>
            <p:cNvSpPr/>
            <p:nvPr/>
          </p:nvSpPr>
          <p:spPr>
            <a:xfrm>
              <a:off x="7573089" y="2459656"/>
              <a:ext cx="149108" cy="55953"/>
            </a:xfrm>
            <a:custGeom>
              <a:avLst/>
              <a:gdLst/>
              <a:ahLst/>
              <a:cxnLst/>
              <a:rect l="l" t="t" r="r" b="b"/>
              <a:pathLst>
                <a:path w="22473" h="8433" extrusionOk="0">
                  <a:moveTo>
                    <a:pt x="0" y="0"/>
                  </a:moveTo>
                  <a:lnTo>
                    <a:pt x="5064" y="8433"/>
                  </a:lnTo>
                  <a:lnTo>
                    <a:pt x="22472" y="56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14"/>
            <p:cNvSpPr/>
            <p:nvPr/>
          </p:nvSpPr>
          <p:spPr>
            <a:xfrm>
              <a:off x="7573089" y="2414949"/>
              <a:ext cx="149108" cy="48462"/>
            </a:xfrm>
            <a:custGeom>
              <a:avLst/>
              <a:gdLst/>
              <a:ahLst/>
              <a:cxnLst/>
              <a:rect l="l" t="t" r="r" b="b"/>
              <a:pathLst>
                <a:path w="22473" h="7304" extrusionOk="0">
                  <a:moveTo>
                    <a:pt x="14605" y="1"/>
                  </a:moveTo>
                  <a:lnTo>
                    <a:pt x="0" y="6738"/>
                  </a:lnTo>
                  <a:lnTo>
                    <a:pt x="22472" y="7303"/>
                  </a:lnTo>
                  <a:lnTo>
                    <a:pt x="14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14"/>
            <p:cNvSpPr/>
            <p:nvPr/>
          </p:nvSpPr>
          <p:spPr>
            <a:xfrm>
              <a:off x="7531992" y="2586543"/>
              <a:ext cx="175350" cy="111899"/>
            </a:xfrm>
            <a:custGeom>
              <a:avLst/>
              <a:gdLst/>
              <a:ahLst/>
              <a:cxnLst/>
              <a:rect l="l" t="t" r="r" b="b"/>
              <a:pathLst>
                <a:path w="26428" h="16865" extrusionOk="0">
                  <a:moveTo>
                    <a:pt x="26427" y="1"/>
                  </a:moveTo>
                  <a:lnTo>
                    <a:pt x="1" y="4499"/>
                  </a:lnTo>
                  <a:lnTo>
                    <a:pt x="11258" y="16865"/>
                  </a:lnTo>
                  <a:lnTo>
                    <a:pt x="264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14"/>
            <p:cNvSpPr/>
            <p:nvPr/>
          </p:nvSpPr>
          <p:spPr>
            <a:xfrm>
              <a:off x="7531992" y="2515602"/>
              <a:ext cx="175350" cy="100799"/>
            </a:xfrm>
            <a:custGeom>
              <a:avLst/>
              <a:gdLst/>
              <a:ahLst/>
              <a:cxnLst/>
              <a:rect l="l" t="t" r="r" b="b"/>
              <a:pathLst>
                <a:path w="26428" h="15192" extrusionOk="0">
                  <a:moveTo>
                    <a:pt x="11258" y="1"/>
                  </a:moveTo>
                  <a:lnTo>
                    <a:pt x="1" y="15191"/>
                  </a:lnTo>
                  <a:lnTo>
                    <a:pt x="26427" y="10693"/>
                  </a:lnTo>
                  <a:lnTo>
                    <a:pt x="11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14"/>
            <p:cNvSpPr/>
            <p:nvPr/>
          </p:nvSpPr>
          <p:spPr>
            <a:xfrm>
              <a:off x="7491041" y="3201827"/>
              <a:ext cx="160355" cy="138008"/>
            </a:xfrm>
            <a:custGeom>
              <a:avLst/>
              <a:gdLst/>
              <a:ahLst/>
              <a:cxnLst/>
              <a:rect l="l" t="t" r="r" b="b"/>
              <a:pathLst>
                <a:path w="24168" h="20800" extrusionOk="0">
                  <a:moveTo>
                    <a:pt x="15170" y="1"/>
                  </a:moveTo>
                  <a:lnTo>
                    <a:pt x="0" y="20799"/>
                  </a:lnTo>
                  <a:lnTo>
                    <a:pt x="24167" y="14062"/>
                  </a:lnTo>
                  <a:lnTo>
                    <a:pt x="15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14"/>
            <p:cNvSpPr/>
            <p:nvPr/>
          </p:nvSpPr>
          <p:spPr>
            <a:xfrm>
              <a:off x="7453693" y="3048983"/>
              <a:ext cx="182847" cy="152850"/>
            </a:xfrm>
            <a:custGeom>
              <a:avLst/>
              <a:gdLst/>
              <a:ahLst/>
              <a:cxnLst/>
              <a:rect l="l" t="t" r="r" b="b"/>
              <a:pathLst>
                <a:path w="27558" h="23037" extrusionOk="0">
                  <a:moveTo>
                    <a:pt x="27557" y="0"/>
                  </a:moveTo>
                  <a:lnTo>
                    <a:pt x="252" y="10023"/>
                  </a:lnTo>
                  <a:lnTo>
                    <a:pt x="1" y="10127"/>
                  </a:lnTo>
                  <a:lnTo>
                    <a:pt x="20799" y="23037"/>
                  </a:lnTo>
                  <a:lnTo>
                    <a:pt x="275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14"/>
            <p:cNvSpPr/>
            <p:nvPr/>
          </p:nvSpPr>
          <p:spPr>
            <a:xfrm>
              <a:off x="7453832" y="2929586"/>
              <a:ext cx="182708" cy="185899"/>
            </a:xfrm>
            <a:custGeom>
              <a:avLst/>
              <a:gdLst/>
              <a:ahLst/>
              <a:cxnLst/>
              <a:rect l="l" t="t" r="r" b="b"/>
              <a:pathLst>
                <a:path w="27537" h="28018" extrusionOk="0">
                  <a:moveTo>
                    <a:pt x="2784" y="1"/>
                  </a:moveTo>
                  <a:lnTo>
                    <a:pt x="1" y="27955"/>
                  </a:lnTo>
                  <a:lnTo>
                    <a:pt x="231" y="28018"/>
                  </a:lnTo>
                  <a:lnTo>
                    <a:pt x="27536" y="17995"/>
                  </a:lnTo>
                  <a:lnTo>
                    <a:pt x="27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14"/>
            <p:cNvSpPr/>
            <p:nvPr/>
          </p:nvSpPr>
          <p:spPr>
            <a:xfrm>
              <a:off x="7487292" y="2459656"/>
              <a:ext cx="119397" cy="55953"/>
            </a:xfrm>
            <a:custGeom>
              <a:avLst/>
              <a:gdLst/>
              <a:ahLst/>
              <a:cxnLst/>
              <a:rect l="l" t="t" r="r" b="b"/>
              <a:pathLst>
                <a:path w="17995" h="8433" extrusionOk="0">
                  <a:moveTo>
                    <a:pt x="12931" y="0"/>
                  </a:moveTo>
                  <a:lnTo>
                    <a:pt x="0" y="8433"/>
                  </a:lnTo>
                  <a:lnTo>
                    <a:pt x="17995" y="8433"/>
                  </a:lnTo>
                  <a:lnTo>
                    <a:pt x="12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14"/>
            <p:cNvSpPr/>
            <p:nvPr/>
          </p:nvSpPr>
          <p:spPr>
            <a:xfrm>
              <a:off x="7487292" y="2515602"/>
              <a:ext cx="119397" cy="100799"/>
            </a:xfrm>
            <a:custGeom>
              <a:avLst/>
              <a:gdLst/>
              <a:ahLst/>
              <a:cxnLst/>
              <a:rect l="l" t="t" r="r" b="b"/>
              <a:pathLst>
                <a:path w="17995" h="15192" extrusionOk="0">
                  <a:moveTo>
                    <a:pt x="0" y="1"/>
                  </a:moveTo>
                  <a:lnTo>
                    <a:pt x="6738" y="15191"/>
                  </a:lnTo>
                  <a:lnTo>
                    <a:pt x="179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14"/>
            <p:cNvSpPr/>
            <p:nvPr/>
          </p:nvSpPr>
          <p:spPr>
            <a:xfrm>
              <a:off x="7491041" y="2616394"/>
              <a:ext cx="115648" cy="100653"/>
            </a:xfrm>
            <a:custGeom>
              <a:avLst/>
              <a:gdLst/>
              <a:ahLst/>
              <a:cxnLst/>
              <a:rect l="l" t="t" r="r" b="b"/>
              <a:pathLst>
                <a:path w="17430" h="15170" extrusionOk="0">
                  <a:moveTo>
                    <a:pt x="6173" y="0"/>
                  </a:moveTo>
                  <a:lnTo>
                    <a:pt x="0" y="15170"/>
                  </a:lnTo>
                  <a:lnTo>
                    <a:pt x="17430" y="12366"/>
                  </a:lnTo>
                  <a:lnTo>
                    <a:pt x="61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14"/>
            <p:cNvSpPr/>
            <p:nvPr/>
          </p:nvSpPr>
          <p:spPr>
            <a:xfrm>
              <a:off x="7491041" y="2698436"/>
              <a:ext cx="115648" cy="123013"/>
            </a:xfrm>
            <a:custGeom>
              <a:avLst/>
              <a:gdLst/>
              <a:ahLst/>
              <a:cxnLst/>
              <a:rect l="l" t="t" r="r" b="b"/>
              <a:pathLst>
                <a:path w="17430" h="18540" extrusionOk="0">
                  <a:moveTo>
                    <a:pt x="17430" y="1"/>
                  </a:moveTo>
                  <a:lnTo>
                    <a:pt x="0" y="2805"/>
                  </a:lnTo>
                  <a:lnTo>
                    <a:pt x="16865" y="18539"/>
                  </a:lnTo>
                  <a:lnTo>
                    <a:pt x="17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14"/>
            <p:cNvSpPr/>
            <p:nvPr/>
          </p:nvSpPr>
          <p:spPr>
            <a:xfrm>
              <a:off x="7405244" y="2769245"/>
              <a:ext cx="197696" cy="160348"/>
            </a:xfrm>
            <a:custGeom>
              <a:avLst/>
              <a:gdLst/>
              <a:ahLst/>
              <a:cxnLst/>
              <a:rect l="l" t="t" r="r" b="b"/>
              <a:pathLst>
                <a:path w="29796" h="24167" extrusionOk="0">
                  <a:moveTo>
                    <a:pt x="1" y="0"/>
                  </a:moveTo>
                  <a:lnTo>
                    <a:pt x="10107" y="24167"/>
                  </a:lnTo>
                  <a:lnTo>
                    <a:pt x="29796" y="786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14"/>
            <p:cNvSpPr/>
            <p:nvPr/>
          </p:nvSpPr>
          <p:spPr>
            <a:xfrm>
              <a:off x="7405244" y="2717040"/>
              <a:ext cx="197696" cy="104408"/>
            </a:xfrm>
            <a:custGeom>
              <a:avLst/>
              <a:gdLst/>
              <a:ahLst/>
              <a:cxnLst/>
              <a:rect l="l" t="t" r="r" b="b"/>
              <a:pathLst>
                <a:path w="29796" h="15736" extrusionOk="0">
                  <a:moveTo>
                    <a:pt x="12931" y="1"/>
                  </a:moveTo>
                  <a:lnTo>
                    <a:pt x="1" y="7868"/>
                  </a:lnTo>
                  <a:lnTo>
                    <a:pt x="29796" y="15735"/>
                  </a:lnTo>
                  <a:lnTo>
                    <a:pt x="29796" y="15735"/>
                  </a:lnTo>
                  <a:lnTo>
                    <a:pt x="129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14"/>
            <p:cNvSpPr/>
            <p:nvPr/>
          </p:nvSpPr>
          <p:spPr>
            <a:xfrm>
              <a:off x="7356795" y="3201827"/>
              <a:ext cx="234899" cy="138008"/>
            </a:xfrm>
            <a:custGeom>
              <a:avLst/>
              <a:gdLst/>
              <a:ahLst/>
              <a:cxnLst/>
              <a:rect l="l" t="t" r="r" b="b"/>
              <a:pathLst>
                <a:path w="35403" h="20800" extrusionOk="0">
                  <a:moveTo>
                    <a:pt x="35403" y="1"/>
                  </a:moveTo>
                  <a:lnTo>
                    <a:pt x="0" y="3391"/>
                  </a:lnTo>
                  <a:lnTo>
                    <a:pt x="20233" y="20799"/>
                  </a:lnTo>
                  <a:lnTo>
                    <a:pt x="35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14"/>
            <p:cNvSpPr/>
            <p:nvPr/>
          </p:nvSpPr>
          <p:spPr>
            <a:xfrm>
              <a:off x="7356795" y="3116176"/>
              <a:ext cx="234899" cy="108151"/>
            </a:xfrm>
            <a:custGeom>
              <a:avLst/>
              <a:gdLst/>
              <a:ahLst/>
              <a:cxnLst/>
              <a:rect l="l" t="t" r="r" b="b"/>
              <a:pathLst>
                <a:path w="35403" h="16300" extrusionOk="0">
                  <a:moveTo>
                    <a:pt x="14605" y="0"/>
                  </a:moveTo>
                  <a:lnTo>
                    <a:pt x="0" y="16300"/>
                  </a:lnTo>
                  <a:lnTo>
                    <a:pt x="35403" y="12910"/>
                  </a:lnTo>
                  <a:lnTo>
                    <a:pt x="146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14"/>
            <p:cNvSpPr/>
            <p:nvPr/>
          </p:nvSpPr>
          <p:spPr>
            <a:xfrm>
              <a:off x="7468688" y="3339828"/>
              <a:ext cx="100660" cy="29851"/>
            </a:xfrm>
            <a:custGeom>
              <a:avLst/>
              <a:gdLst/>
              <a:ahLst/>
              <a:cxnLst/>
              <a:rect l="l" t="t" r="r" b="b"/>
              <a:pathLst>
                <a:path w="15171" h="4499" extrusionOk="0">
                  <a:moveTo>
                    <a:pt x="3369" y="0"/>
                  </a:moveTo>
                  <a:lnTo>
                    <a:pt x="1" y="4499"/>
                  </a:lnTo>
                  <a:lnTo>
                    <a:pt x="15170" y="3955"/>
                  </a:lnTo>
                  <a:lnTo>
                    <a:pt x="33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14"/>
            <p:cNvSpPr/>
            <p:nvPr/>
          </p:nvSpPr>
          <p:spPr>
            <a:xfrm>
              <a:off x="7449944" y="2515602"/>
              <a:ext cx="82055" cy="126894"/>
            </a:xfrm>
            <a:custGeom>
              <a:avLst/>
              <a:gdLst/>
              <a:ahLst/>
              <a:cxnLst/>
              <a:rect l="l" t="t" r="r" b="b"/>
              <a:pathLst>
                <a:path w="12367" h="19125" extrusionOk="0">
                  <a:moveTo>
                    <a:pt x="5629" y="1"/>
                  </a:moveTo>
                  <a:lnTo>
                    <a:pt x="1" y="19125"/>
                  </a:lnTo>
                  <a:lnTo>
                    <a:pt x="12367" y="15191"/>
                  </a:lnTo>
                  <a:lnTo>
                    <a:pt x="56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14"/>
            <p:cNvSpPr/>
            <p:nvPr/>
          </p:nvSpPr>
          <p:spPr>
            <a:xfrm>
              <a:off x="7449944" y="2616394"/>
              <a:ext cx="82055" cy="100653"/>
            </a:xfrm>
            <a:custGeom>
              <a:avLst/>
              <a:gdLst/>
              <a:ahLst/>
              <a:cxnLst/>
              <a:rect l="l" t="t" r="r" b="b"/>
              <a:pathLst>
                <a:path w="12367" h="15170" extrusionOk="0">
                  <a:moveTo>
                    <a:pt x="12367" y="0"/>
                  </a:moveTo>
                  <a:lnTo>
                    <a:pt x="1" y="3934"/>
                  </a:lnTo>
                  <a:lnTo>
                    <a:pt x="6194" y="15170"/>
                  </a:lnTo>
                  <a:lnTo>
                    <a:pt x="123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14"/>
            <p:cNvSpPr/>
            <p:nvPr/>
          </p:nvSpPr>
          <p:spPr>
            <a:xfrm>
              <a:off x="7338051" y="3366063"/>
              <a:ext cx="164103" cy="40964"/>
            </a:xfrm>
            <a:custGeom>
              <a:avLst/>
              <a:gdLst/>
              <a:ahLst/>
              <a:cxnLst/>
              <a:rect l="l" t="t" r="r" b="b"/>
              <a:pathLst>
                <a:path w="24733" h="6174" extrusionOk="0">
                  <a:moveTo>
                    <a:pt x="10128" y="1"/>
                  </a:moveTo>
                  <a:lnTo>
                    <a:pt x="1" y="6173"/>
                  </a:lnTo>
                  <a:lnTo>
                    <a:pt x="24732" y="3934"/>
                  </a:lnTo>
                  <a:lnTo>
                    <a:pt x="101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14"/>
            <p:cNvSpPr/>
            <p:nvPr/>
          </p:nvSpPr>
          <p:spPr>
            <a:xfrm>
              <a:off x="7412741" y="2642490"/>
              <a:ext cx="78306" cy="74557"/>
            </a:xfrm>
            <a:custGeom>
              <a:avLst/>
              <a:gdLst/>
              <a:ahLst/>
              <a:cxnLst/>
              <a:rect l="l" t="t" r="r" b="b"/>
              <a:pathLst>
                <a:path w="11802" h="11237" extrusionOk="0">
                  <a:moveTo>
                    <a:pt x="5608" y="1"/>
                  </a:moveTo>
                  <a:lnTo>
                    <a:pt x="0" y="1675"/>
                  </a:lnTo>
                  <a:lnTo>
                    <a:pt x="11801" y="11237"/>
                  </a:lnTo>
                  <a:lnTo>
                    <a:pt x="5608" y="1"/>
                  </a:lnTo>
                  <a:close/>
                  <a:moveTo>
                    <a:pt x="11801" y="11237"/>
                  </a:moveTo>
                  <a:lnTo>
                    <a:pt x="11801" y="11237"/>
                  </a:lnTo>
                  <a:lnTo>
                    <a:pt x="11801" y="1123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14"/>
            <p:cNvSpPr/>
            <p:nvPr/>
          </p:nvSpPr>
          <p:spPr>
            <a:xfrm>
              <a:off x="7405244" y="3339828"/>
              <a:ext cx="85804" cy="29851"/>
            </a:xfrm>
            <a:custGeom>
              <a:avLst/>
              <a:gdLst/>
              <a:ahLst/>
              <a:cxnLst/>
              <a:rect l="l" t="t" r="r" b="b"/>
              <a:pathLst>
                <a:path w="12932" h="4499" extrusionOk="0">
                  <a:moveTo>
                    <a:pt x="12931" y="0"/>
                  </a:moveTo>
                  <a:lnTo>
                    <a:pt x="1" y="3955"/>
                  </a:lnTo>
                  <a:lnTo>
                    <a:pt x="9563" y="4499"/>
                  </a:lnTo>
                  <a:lnTo>
                    <a:pt x="129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14"/>
            <p:cNvSpPr/>
            <p:nvPr/>
          </p:nvSpPr>
          <p:spPr>
            <a:xfrm>
              <a:off x="7405244" y="2653597"/>
              <a:ext cx="85804" cy="115648"/>
            </a:xfrm>
            <a:custGeom>
              <a:avLst/>
              <a:gdLst/>
              <a:ahLst/>
              <a:cxnLst/>
              <a:rect l="l" t="t" r="r" b="b"/>
              <a:pathLst>
                <a:path w="12932" h="17430" extrusionOk="0">
                  <a:moveTo>
                    <a:pt x="1130" y="1"/>
                  </a:moveTo>
                  <a:lnTo>
                    <a:pt x="1" y="17430"/>
                  </a:lnTo>
                  <a:lnTo>
                    <a:pt x="12931" y="9563"/>
                  </a:lnTo>
                  <a:lnTo>
                    <a:pt x="11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14"/>
            <p:cNvSpPr/>
            <p:nvPr/>
          </p:nvSpPr>
          <p:spPr>
            <a:xfrm>
              <a:off x="7285854" y="3336219"/>
              <a:ext cx="205194" cy="29851"/>
            </a:xfrm>
            <a:custGeom>
              <a:avLst/>
              <a:gdLst/>
              <a:ahLst/>
              <a:cxnLst/>
              <a:rect l="l" t="t" r="r" b="b"/>
              <a:pathLst>
                <a:path w="30926" h="4499" extrusionOk="0">
                  <a:moveTo>
                    <a:pt x="0" y="0"/>
                  </a:moveTo>
                  <a:lnTo>
                    <a:pt x="17995" y="4499"/>
                  </a:lnTo>
                  <a:lnTo>
                    <a:pt x="30925" y="54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14"/>
            <p:cNvSpPr/>
            <p:nvPr/>
          </p:nvSpPr>
          <p:spPr>
            <a:xfrm>
              <a:off x="7285854" y="3224319"/>
              <a:ext cx="205194" cy="115515"/>
            </a:xfrm>
            <a:custGeom>
              <a:avLst/>
              <a:gdLst/>
              <a:ahLst/>
              <a:cxnLst/>
              <a:rect l="l" t="t" r="r" b="b"/>
              <a:pathLst>
                <a:path w="30926" h="17410" extrusionOk="0">
                  <a:moveTo>
                    <a:pt x="10692" y="1"/>
                  </a:moveTo>
                  <a:lnTo>
                    <a:pt x="0" y="16865"/>
                  </a:lnTo>
                  <a:lnTo>
                    <a:pt x="30925" y="17409"/>
                  </a:lnTo>
                  <a:lnTo>
                    <a:pt x="10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14"/>
            <p:cNvSpPr/>
            <p:nvPr/>
          </p:nvSpPr>
          <p:spPr>
            <a:xfrm>
              <a:off x="7412741" y="2515602"/>
              <a:ext cx="74557" cy="138001"/>
            </a:xfrm>
            <a:custGeom>
              <a:avLst/>
              <a:gdLst/>
              <a:ahLst/>
              <a:cxnLst/>
              <a:rect l="l" t="t" r="r" b="b"/>
              <a:pathLst>
                <a:path w="11237" h="20799" extrusionOk="0">
                  <a:moveTo>
                    <a:pt x="11236" y="1"/>
                  </a:moveTo>
                  <a:lnTo>
                    <a:pt x="0" y="20799"/>
                  </a:lnTo>
                  <a:lnTo>
                    <a:pt x="5608" y="19125"/>
                  </a:lnTo>
                  <a:lnTo>
                    <a:pt x="11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14"/>
            <p:cNvSpPr/>
            <p:nvPr/>
          </p:nvSpPr>
          <p:spPr>
            <a:xfrm>
              <a:off x="7408993" y="2515602"/>
              <a:ext cx="78306" cy="138001"/>
            </a:xfrm>
            <a:custGeom>
              <a:avLst/>
              <a:gdLst/>
              <a:ahLst/>
              <a:cxnLst/>
              <a:rect l="l" t="t" r="r" b="b"/>
              <a:pathLst>
                <a:path w="11802" h="20799" extrusionOk="0">
                  <a:moveTo>
                    <a:pt x="11801" y="1"/>
                  </a:moveTo>
                  <a:lnTo>
                    <a:pt x="0" y="9332"/>
                  </a:lnTo>
                  <a:lnTo>
                    <a:pt x="565" y="20799"/>
                  </a:lnTo>
                  <a:lnTo>
                    <a:pt x="118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14"/>
            <p:cNvSpPr/>
            <p:nvPr/>
          </p:nvSpPr>
          <p:spPr>
            <a:xfrm>
              <a:off x="7304458" y="2769245"/>
              <a:ext cx="167846" cy="171594"/>
            </a:xfrm>
            <a:custGeom>
              <a:avLst/>
              <a:gdLst/>
              <a:ahLst/>
              <a:cxnLst/>
              <a:rect l="l" t="t" r="r" b="b"/>
              <a:pathLst>
                <a:path w="25297" h="25862" extrusionOk="0">
                  <a:moveTo>
                    <a:pt x="15191" y="0"/>
                  </a:moveTo>
                  <a:lnTo>
                    <a:pt x="3955" y="12931"/>
                  </a:lnTo>
                  <a:lnTo>
                    <a:pt x="0" y="25862"/>
                  </a:lnTo>
                  <a:lnTo>
                    <a:pt x="25297" y="24167"/>
                  </a:lnTo>
                  <a:lnTo>
                    <a:pt x="151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14"/>
            <p:cNvSpPr/>
            <p:nvPr/>
          </p:nvSpPr>
          <p:spPr>
            <a:xfrm>
              <a:off x="7308200" y="2929586"/>
              <a:ext cx="164103" cy="185481"/>
            </a:xfrm>
            <a:custGeom>
              <a:avLst/>
              <a:gdLst/>
              <a:ahLst/>
              <a:cxnLst/>
              <a:rect l="l" t="t" r="r" b="b"/>
              <a:pathLst>
                <a:path w="24733" h="27955" extrusionOk="0">
                  <a:moveTo>
                    <a:pt x="24733" y="1"/>
                  </a:moveTo>
                  <a:lnTo>
                    <a:pt x="1" y="21364"/>
                  </a:lnTo>
                  <a:lnTo>
                    <a:pt x="21950" y="27955"/>
                  </a:lnTo>
                  <a:lnTo>
                    <a:pt x="24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14"/>
            <p:cNvSpPr/>
            <p:nvPr/>
          </p:nvSpPr>
          <p:spPr>
            <a:xfrm>
              <a:off x="7304458" y="2929586"/>
              <a:ext cx="167846" cy="141750"/>
            </a:xfrm>
            <a:custGeom>
              <a:avLst/>
              <a:gdLst/>
              <a:ahLst/>
              <a:cxnLst/>
              <a:rect l="l" t="t" r="r" b="b"/>
              <a:pathLst>
                <a:path w="25297" h="21364" extrusionOk="0">
                  <a:moveTo>
                    <a:pt x="25297" y="1"/>
                  </a:moveTo>
                  <a:lnTo>
                    <a:pt x="0" y="1696"/>
                  </a:lnTo>
                  <a:lnTo>
                    <a:pt x="565" y="21364"/>
                  </a:lnTo>
                  <a:lnTo>
                    <a:pt x="25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14"/>
            <p:cNvSpPr/>
            <p:nvPr/>
          </p:nvSpPr>
          <p:spPr>
            <a:xfrm>
              <a:off x="7308200" y="3071330"/>
              <a:ext cx="145638" cy="152996"/>
            </a:xfrm>
            <a:custGeom>
              <a:avLst/>
              <a:gdLst/>
              <a:ahLst/>
              <a:cxnLst/>
              <a:rect l="l" t="t" r="r" b="b"/>
              <a:pathLst>
                <a:path w="21950" h="23059" extrusionOk="0">
                  <a:moveTo>
                    <a:pt x="1" y="1"/>
                  </a:moveTo>
                  <a:lnTo>
                    <a:pt x="7324" y="23059"/>
                  </a:lnTo>
                  <a:lnTo>
                    <a:pt x="21929" y="6759"/>
                  </a:lnTo>
                  <a:lnTo>
                    <a:pt x="21950" y="659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4"/>
            <p:cNvSpPr/>
            <p:nvPr/>
          </p:nvSpPr>
          <p:spPr>
            <a:xfrm>
              <a:off x="7345549" y="2577520"/>
              <a:ext cx="67199" cy="76084"/>
            </a:xfrm>
            <a:custGeom>
              <a:avLst/>
              <a:gdLst/>
              <a:ahLst/>
              <a:cxnLst/>
              <a:rect l="l" t="t" r="r" b="b"/>
              <a:pathLst>
                <a:path w="10128" h="11467" extrusionOk="0">
                  <a:moveTo>
                    <a:pt x="9562" y="0"/>
                  </a:moveTo>
                  <a:lnTo>
                    <a:pt x="0" y="8663"/>
                  </a:lnTo>
                  <a:lnTo>
                    <a:pt x="10127" y="11467"/>
                  </a:lnTo>
                  <a:lnTo>
                    <a:pt x="10127" y="11467"/>
                  </a:lnTo>
                  <a:lnTo>
                    <a:pt x="95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14"/>
            <p:cNvSpPr/>
            <p:nvPr/>
          </p:nvSpPr>
          <p:spPr>
            <a:xfrm>
              <a:off x="7330693" y="2653597"/>
              <a:ext cx="82055" cy="115648"/>
            </a:xfrm>
            <a:custGeom>
              <a:avLst/>
              <a:gdLst/>
              <a:ahLst/>
              <a:cxnLst/>
              <a:rect l="l" t="t" r="r" b="b"/>
              <a:pathLst>
                <a:path w="12367" h="17430" extrusionOk="0">
                  <a:moveTo>
                    <a:pt x="12366" y="1"/>
                  </a:moveTo>
                  <a:lnTo>
                    <a:pt x="1" y="14626"/>
                  </a:lnTo>
                  <a:lnTo>
                    <a:pt x="11237" y="17430"/>
                  </a:lnTo>
                  <a:lnTo>
                    <a:pt x="123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14"/>
            <p:cNvSpPr/>
            <p:nvPr/>
          </p:nvSpPr>
          <p:spPr>
            <a:xfrm>
              <a:off x="7293351" y="2653597"/>
              <a:ext cx="119397" cy="97050"/>
            </a:xfrm>
            <a:custGeom>
              <a:avLst/>
              <a:gdLst/>
              <a:ahLst/>
              <a:cxnLst/>
              <a:rect l="l" t="t" r="r" b="b"/>
              <a:pathLst>
                <a:path w="17995" h="14627" extrusionOk="0">
                  <a:moveTo>
                    <a:pt x="17994" y="1"/>
                  </a:moveTo>
                  <a:lnTo>
                    <a:pt x="0" y="5629"/>
                  </a:lnTo>
                  <a:lnTo>
                    <a:pt x="5629" y="14626"/>
                  </a:lnTo>
                  <a:lnTo>
                    <a:pt x="179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4"/>
            <p:cNvSpPr/>
            <p:nvPr/>
          </p:nvSpPr>
          <p:spPr>
            <a:xfrm>
              <a:off x="7293351" y="2634992"/>
              <a:ext cx="119397" cy="55960"/>
            </a:xfrm>
            <a:custGeom>
              <a:avLst/>
              <a:gdLst/>
              <a:ahLst/>
              <a:cxnLst/>
              <a:rect l="l" t="t" r="r" b="b"/>
              <a:pathLst>
                <a:path w="17995" h="8434" extrusionOk="0">
                  <a:moveTo>
                    <a:pt x="7867" y="1"/>
                  </a:moveTo>
                  <a:lnTo>
                    <a:pt x="0" y="8433"/>
                  </a:lnTo>
                  <a:lnTo>
                    <a:pt x="17994" y="2805"/>
                  </a:lnTo>
                  <a:lnTo>
                    <a:pt x="78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14"/>
            <p:cNvSpPr/>
            <p:nvPr/>
          </p:nvSpPr>
          <p:spPr>
            <a:xfrm>
              <a:off x="7330693" y="2750640"/>
              <a:ext cx="74557" cy="104402"/>
            </a:xfrm>
            <a:custGeom>
              <a:avLst/>
              <a:gdLst/>
              <a:ahLst/>
              <a:cxnLst/>
              <a:rect l="l" t="t" r="r" b="b"/>
              <a:pathLst>
                <a:path w="11237" h="15735" extrusionOk="0">
                  <a:moveTo>
                    <a:pt x="1" y="0"/>
                  </a:moveTo>
                  <a:lnTo>
                    <a:pt x="1" y="15735"/>
                  </a:lnTo>
                  <a:lnTo>
                    <a:pt x="11237" y="28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14"/>
            <p:cNvSpPr/>
            <p:nvPr/>
          </p:nvSpPr>
          <p:spPr>
            <a:xfrm>
              <a:off x="7338051" y="3366063"/>
              <a:ext cx="67199" cy="40964"/>
            </a:xfrm>
            <a:custGeom>
              <a:avLst/>
              <a:gdLst/>
              <a:ahLst/>
              <a:cxnLst/>
              <a:rect l="l" t="t" r="r" b="b"/>
              <a:pathLst>
                <a:path w="10128" h="6174" extrusionOk="0">
                  <a:moveTo>
                    <a:pt x="5064" y="1"/>
                  </a:moveTo>
                  <a:lnTo>
                    <a:pt x="1" y="6173"/>
                  </a:lnTo>
                  <a:lnTo>
                    <a:pt x="101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14"/>
            <p:cNvSpPr/>
            <p:nvPr/>
          </p:nvSpPr>
          <p:spPr>
            <a:xfrm>
              <a:off x="7285854" y="3336219"/>
              <a:ext cx="119397" cy="29851"/>
            </a:xfrm>
            <a:custGeom>
              <a:avLst/>
              <a:gdLst/>
              <a:ahLst/>
              <a:cxnLst/>
              <a:rect l="l" t="t" r="r" b="b"/>
              <a:pathLst>
                <a:path w="17995" h="4499" extrusionOk="0">
                  <a:moveTo>
                    <a:pt x="0" y="0"/>
                  </a:moveTo>
                  <a:lnTo>
                    <a:pt x="12931" y="4499"/>
                  </a:lnTo>
                  <a:lnTo>
                    <a:pt x="17995" y="449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14"/>
            <p:cNvSpPr/>
            <p:nvPr/>
          </p:nvSpPr>
          <p:spPr>
            <a:xfrm>
              <a:off x="7159099" y="3071330"/>
              <a:ext cx="197703" cy="152996"/>
            </a:xfrm>
            <a:custGeom>
              <a:avLst/>
              <a:gdLst/>
              <a:ahLst/>
              <a:cxnLst/>
              <a:rect l="l" t="t" r="r" b="b"/>
              <a:pathLst>
                <a:path w="29797" h="23059" extrusionOk="0">
                  <a:moveTo>
                    <a:pt x="22473" y="1"/>
                  </a:moveTo>
                  <a:lnTo>
                    <a:pt x="1" y="11802"/>
                  </a:lnTo>
                  <a:lnTo>
                    <a:pt x="29796" y="23059"/>
                  </a:lnTo>
                  <a:lnTo>
                    <a:pt x="29796" y="23059"/>
                  </a:lnTo>
                  <a:lnTo>
                    <a:pt x="224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14"/>
            <p:cNvSpPr/>
            <p:nvPr/>
          </p:nvSpPr>
          <p:spPr>
            <a:xfrm>
              <a:off x="7133003" y="3224319"/>
              <a:ext cx="223799" cy="111906"/>
            </a:xfrm>
            <a:custGeom>
              <a:avLst/>
              <a:gdLst/>
              <a:ahLst/>
              <a:cxnLst/>
              <a:rect l="l" t="t" r="r" b="b"/>
              <a:pathLst>
                <a:path w="33730" h="16866" extrusionOk="0">
                  <a:moveTo>
                    <a:pt x="33729" y="1"/>
                  </a:moveTo>
                  <a:lnTo>
                    <a:pt x="0" y="5043"/>
                  </a:lnTo>
                  <a:lnTo>
                    <a:pt x="23037" y="16865"/>
                  </a:lnTo>
                  <a:lnTo>
                    <a:pt x="337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14"/>
            <p:cNvSpPr/>
            <p:nvPr/>
          </p:nvSpPr>
          <p:spPr>
            <a:xfrm>
              <a:off x="7133003" y="3149629"/>
              <a:ext cx="223799" cy="108157"/>
            </a:xfrm>
            <a:custGeom>
              <a:avLst/>
              <a:gdLst/>
              <a:ahLst/>
              <a:cxnLst/>
              <a:rect l="l" t="t" r="r" b="b"/>
              <a:pathLst>
                <a:path w="33730" h="16301" extrusionOk="0">
                  <a:moveTo>
                    <a:pt x="3934" y="1"/>
                  </a:moveTo>
                  <a:lnTo>
                    <a:pt x="0" y="16300"/>
                  </a:lnTo>
                  <a:lnTo>
                    <a:pt x="33729" y="11258"/>
                  </a:lnTo>
                  <a:lnTo>
                    <a:pt x="3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14"/>
            <p:cNvSpPr/>
            <p:nvPr/>
          </p:nvSpPr>
          <p:spPr>
            <a:xfrm>
              <a:off x="7267249" y="2750640"/>
              <a:ext cx="63451" cy="104402"/>
            </a:xfrm>
            <a:custGeom>
              <a:avLst/>
              <a:gdLst/>
              <a:ahLst/>
              <a:cxnLst/>
              <a:rect l="l" t="t" r="r" b="b"/>
              <a:pathLst>
                <a:path w="9563" h="15735" extrusionOk="0">
                  <a:moveTo>
                    <a:pt x="9563" y="0"/>
                  </a:moveTo>
                  <a:lnTo>
                    <a:pt x="0" y="13475"/>
                  </a:lnTo>
                  <a:lnTo>
                    <a:pt x="9563" y="15735"/>
                  </a:lnTo>
                  <a:lnTo>
                    <a:pt x="95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14"/>
            <p:cNvSpPr/>
            <p:nvPr/>
          </p:nvSpPr>
          <p:spPr>
            <a:xfrm>
              <a:off x="7233649" y="2690945"/>
              <a:ext cx="97050" cy="74557"/>
            </a:xfrm>
            <a:custGeom>
              <a:avLst/>
              <a:gdLst/>
              <a:ahLst/>
              <a:cxnLst/>
              <a:rect l="l" t="t" r="r" b="b"/>
              <a:pathLst>
                <a:path w="14627" h="11237" extrusionOk="0">
                  <a:moveTo>
                    <a:pt x="8998" y="0"/>
                  </a:moveTo>
                  <a:lnTo>
                    <a:pt x="1" y="11236"/>
                  </a:lnTo>
                  <a:lnTo>
                    <a:pt x="1" y="11236"/>
                  </a:lnTo>
                  <a:lnTo>
                    <a:pt x="14627" y="8997"/>
                  </a:lnTo>
                  <a:lnTo>
                    <a:pt x="89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14"/>
            <p:cNvSpPr/>
            <p:nvPr/>
          </p:nvSpPr>
          <p:spPr>
            <a:xfrm>
              <a:off x="7233649" y="2750640"/>
              <a:ext cx="97050" cy="89413"/>
            </a:xfrm>
            <a:custGeom>
              <a:avLst/>
              <a:gdLst/>
              <a:ahLst/>
              <a:cxnLst/>
              <a:rect l="l" t="t" r="r" b="b"/>
              <a:pathLst>
                <a:path w="14627" h="13476" extrusionOk="0">
                  <a:moveTo>
                    <a:pt x="14627" y="0"/>
                  </a:moveTo>
                  <a:lnTo>
                    <a:pt x="1" y="2239"/>
                  </a:lnTo>
                  <a:lnTo>
                    <a:pt x="5064" y="13475"/>
                  </a:lnTo>
                  <a:lnTo>
                    <a:pt x="146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14"/>
            <p:cNvSpPr/>
            <p:nvPr/>
          </p:nvSpPr>
          <p:spPr>
            <a:xfrm>
              <a:off x="7267249" y="2840047"/>
              <a:ext cx="63451" cy="100792"/>
            </a:xfrm>
            <a:custGeom>
              <a:avLst/>
              <a:gdLst/>
              <a:ahLst/>
              <a:cxnLst/>
              <a:rect l="l" t="t" r="r" b="b"/>
              <a:pathLst>
                <a:path w="9563" h="15191" extrusionOk="0">
                  <a:moveTo>
                    <a:pt x="0" y="0"/>
                  </a:moveTo>
                  <a:lnTo>
                    <a:pt x="5608" y="15191"/>
                  </a:lnTo>
                  <a:lnTo>
                    <a:pt x="9563" y="226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14"/>
            <p:cNvSpPr/>
            <p:nvPr/>
          </p:nvSpPr>
          <p:spPr>
            <a:xfrm>
              <a:off x="7200056" y="2940832"/>
              <a:ext cx="108151" cy="130504"/>
            </a:xfrm>
            <a:custGeom>
              <a:avLst/>
              <a:gdLst/>
              <a:ahLst/>
              <a:cxnLst/>
              <a:rect l="l" t="t" r="r" b="b"/>
              <a:pathLst>
                <a:path w="16300" h="19669" extrusionOk="0">
                  <a:moveTo>
                    <a:pt x="15735" y="1"/>
                  </a:moveTo>
                  <a:lnTo>
                    <a:pt x="0" y="10107"/>
                  </a:lnTo>
                  <a:lnTo>
                    <a:pt x="16300" y="19669"/>
                  </a:lnTo>
                  <a:lnTo>
                    <a:pt x="157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14"/>
            <p:cNvSpPr/>
            <p:nvPr/>
          </p:nvSpPr>
          <p:spPr>
            <a:xfrm>
              <a:off x="7159099" y="3007886"/>
              <a:ext cx="149108" cy="141750"/>
            </a:xfrm>
            <a:custGeom>
              <a:avLst/>
              <a:gdLst/>
              <a:ahLst/>
              <a:cxnLst/>
              <a:rect l="l" t="t" r="r" b="b"/>
              <a:pathLst>
                <a:path w="22473" h="21364" extrusionOk="0">
                  <a:moveTo>
                    <a:pt x="6173" y="1"/>
                  </a:moveTo>
                  <a:lnTo>
                    <a:pt x="1" y="21364"/>
                  </a:lnTo>
                  <a:lnTo>
                    <a:pt x="22473" y="9563"/>
                  </a:lnTo>
                  <a:lnTo>
                    <a:pt x="61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14"/>
            <p:cNvSpPr/>
            <p:nvPr/>
          </p:nvSpPr>
          <p:spPr>
            <a:xfrm>
              <a:off x="7211303" y="2840047"/>
              <a:ext cx="93155" cy="100792"/>
            </a:xfrm>
            <a:custGeom>
              <a:avLst/>
              <a:gdLst/>
              <a:ahLst/>
              <a:cxnLst/>
              <a:rect l="l" t="t" r="r" b="b"/>
              <a:pathLst>
                <a:path w="14040" h="15191" extrusionOk="0">
                  <a:moveTo>
                    <a:pt x="8432" y="0"/>
                  </a:moveTo>
                  <a:lnTo>
                    <a:pt x="0" y="14061"/>
                  </a:lnTo>
                  <a:lnTo>
                    <a:pt x="14040" y="15191"/>
                  </a:lnTo>
                  <a:lnTo>
                    <a:pt x="84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14"/>
            <p:cNvSpPr/>
            <p:nvPr/>
          </p:nvSpPr>
          <p:spPr>
            <a:xfrm>
              <a:off x="7200056" y="2933335"/>
              <a:ext cx="104402" cy="74557"/>
            </a:xfrm>
            <a:custGeom>
              <a:avLst/>
              <a:gdLst/>
              <a:ahLst/>
              <a:cxnLst/>
              <a:rect l="l" t="t" r="r" b="b"/>
              <a:pathLst>
                <a:path w="15735" h="11237" extrusionOk="0">
                  <a:moveTo>
                    <a:pt x="1695" y="1"/>
                  </a:moveTo>
                  <a:lnTo>
                    <a:pt x="0" y="11237"/>
                  </a:lnTo>
                  <a:lnTo>
                    <a:pt x="0" y="11237"/>
                  </a:lnTo>
                  <a:lnTo>
                    <a:pt x="15735" y="1131"/>
                  </a:lnTo>
                  <a:lnTo>
                    <a:pt x="16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14"/>
            <p:cNvSpPr/>
            <p:nvPr/>
          </p:nvSpPr>
          <p:spPr>
            <a:xfrm>
              <a:off x="7168262" y="2765496"/>
              <a:ext cx="98994" cy="93991"/>
            </a:xfrm>
            <a:custGeom>
              <a:avLst/>
              <a:gdLst/>
              <a:ahLst/>
              <a:cxnLst/>
              <a:rect l="l" t="t" r="r" b="b"/>
              <a:pathLst>
                <a:path w="14920" h="14166" extrusionOk="0">
                  <a:moveTo>
                    <a:pt x="9856" y="0"/>
                  </a:moveTo>
                  <a:lnTo>
                    <a:pt x="1" y="14165"/>
                  </a:lnTo>
                  <a:lnTo>
                    <a:pt x="14919" y="11236"/>
                  </a:lnTo>
                  <a:lnTo>
                    <a:pt x="9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14"/>
            <p:cNvSpPr/>
            <p:nvPr/>
          </p:nvSpPr>
          <p:spPr>
            <a:xfrm>
              <a:off x="7168262" y="2840047"/>
              <a:ext cx="98994" cy="93295"/>
            </a:xfrm>
            <a:custGeom>
              <a:avLst/>
              <a:gdLst/>
              <a:ahLst/>
              <a:cxnLst/>
              <a:rect l="l" t="t" r="r" b="b"/>
              <a:pathLst>
                <a:path w="14920" h="14061" extrusionOk="0">
                  <a:moveTo>
                    <a:pt x="14919" y="0"/>
                  </a:moveTo>
                  <a:lnTo>
                    <a:pt x="1" y="2929"/>
                  </a:lnTo>
                  <a:lnTo>
                    <a:pt x="6487" y="14061"/>
                  </a:lnTo>
                  <a:lnTo>
                    <a:pt x="14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14"/>
            <p:cNvSpPr/>
            <p:nvPr/>
          </p:nvSpPr>
          <p:spPr>
            <a:xfrm>
              <a:off x="7125506" y="2859481"/>
              <a:ext cx="85804" cy="73861"/>
            </a:xfrm>
            <a:custGeom>
              <a:avLst/>
              <a:gdLst/>
              <a:ahLst/>
              <a:cxnLst/>
              <a:rect l="l" t="t" r="r" b="b"/>
              <a:pathLst>
                <a:path w="12932" h="11132" extrusionOk="0">
                  <a:moveTo>
                    <a:pt x="6445" y="0"/>
                  </a:moveTo>
                  <a:lnTo>
                    <a:pt x="0" y="10002"/>
                  </a:lnTo>
                  <a:lnTo>
                    <a:pt x="12931" y="11132"/>
                  </a:lnTo>
                  <a:lnTo>
                    <a:pt x="64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14"/>
            <p:cNvSpPr/>
            <p:nvPr/>
          </p:nvSpPr>
          <p:spPr>
            <a:xfrm>
              <a:off x="7103152" y="2933335"/>
              <a:ext cx="108157" cy="74557"/>
            </a:xfrm>
            <a:custGeom>
              <a:avLst/>
              <a:gdLst/>
              <a:ahLst/>
              <a:cxnLst/>
              <a:rect l="l" t="t" r="r" b="b"/>
              <a:pathLst>
                <a:path w="16301" h="11237" extrusionOk="0">
                  <a:moveTo>
                    <a:pt x="16300" y="1"/>
                  </a:moveTo>
                  <a:lnTo>
                    <a:pt x="1" y="10693"/>
                  </a:lnTo>
                  <a:lnTo>
                    <a:pt x="14605" y="11237"/>
                  </a:lnTo>
                  <a:lnTo>
                    <a:pt x="163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14"/>
            <p:cNvSpPr/>
            <p:nvPr/>
          </p:nvSpPr>
          <p:spPr>
            <a:xfrm>
              <a:off x="7103152" y="2925837"/>
              <a:ext cx="108157" cy="78446"/>
            </a:xfrm>
            <a:custGeom>
              <a:avLst/>
              <a:gdLst/>
              <a:ahLst/>
              <a:cxnLst/>
              <a:rect l="l" t="t" r="r" b="b"/>
              <a:pathLst>
                <a:path w="16301" h="11823" extrusionOk="0">
                  <a:moveTo>
                    <a:pt x="3369" y="1"/>
                  </a:moveTo>
                  <a:lnTo>
                    <a:pt x="1" y="11823"/>
                  </a:lnTo>
                  <a:lnTo>
                    <a:pt x="16300" y="1131"/>
                  </a:lnTo>
                  <a:lnTo>
                    <a:pt x="3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14"/>
            <p:cNvSpPr/>
            <p:nvPr/>
          </p:nvSpPr>
          <p:spPr>
            <a:xfrm>
              <a:off x="7110511" y="3007886"/>
              <a:ext cx="89553" cy="141750"/>
            </a:xfrm>
            <a:custGeom>
              <a:avLst/>
              <a:gdLst/>
              <a:ahLst/>
              <a:cxnLst/>
              <a:rect l="l" t="t" r="r" b="b"/>
              <a:pathLst>
                <a:path w="13497" h="21364" extrusionOk="0">
                  <a:moveTo>
                    <a:pt x="13496" y="1"/>
                  </a:moveTo>
                  <a:lnTo>
                    <a:pt x="1" y="8433"/>
                  </a:lnTo>
                  <a:lnTo>
                    <a:pt x="7324" y="21364"/>
                  </a:lnTo>
                  <a:lnTo>
                    <a:pt x="13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14"/>
            <p:cNvSpPr/>
            <p:nvPr/>
          </p:nvSpPr>
          <p:spPr>
            <a:xfrm>
              <a:off x="7103152" y="3004276"/>
              <a:ext cx="96911" cy="59562"/>
            </a:xfrm>
            <a:custGeom>
              <a:avLst/>
              <a:gdLst/>
              <a:ahLst/>
              <a:cxnLst/>
              <a:rect l="l" t="t" r="r" b="b"/>
              <a:pathLst>
                <a:path w="14606" h="8977" extrusionOk="0">
                  <a:moveTo>
                    <a:pt x="1" y="1"/>
                  </a:moveTo>
                  <a:lnTo>
                    <a:pt x="1110" y="8977"/>
                  </a:lnTo>
                  <a:lnTo>
                    <a:pt x="14605" y="54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14"/>
            <p:cNvSpPr/>
            <p:nvPr/>
          </p:nvSpPr>
          <p:spPr>
            <a:xfrm>
              <a:off x="7080806" y="3063832"/>
              <a:ext cx="78300" cy="85804"/>
            </a:xfrm>
            <a:custGeom>
              <a:avLst/>
              <a:gdLst/>
              <a:ahLst/>
              <a:cxnLst/>
              <a:rect l="l" t="t" r="r" b="b"/>
              <a:pathLst>
                <a:path w="11801" h="12932" extrusionOk="0">
                  <a:moveTo>
                    <a:pt x="4478" y="1"/>
                  </a:moveTo>
                  <a:lnTo>
                    <a:pt x="0" y="12932"/>
                  </a:lnTo>
                  <a:lnTo>
                    <a:pt x="11801" y="12932"/>
                  </a:lnTo>
                  <a:lnTo>
                    <a:pt x="44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14"/>
            <p:cNvSpPr/>
            <p:nvPr/>
          </p:nvSpPr>
          <p:spPr>
            <a:xfrm>
              <a:off x="7080806" y="3149629"/>
              <a:ext cx="78300" cy="108157"/>
            </a:xfrm>
            <a:custGeom>
              <a:avLst/>
              <a:gdLst/>
              <a:ahLst/>
              <a:cxnLst/>
              <a:rect l="l" t="t" r="r" b="b"/>
              <a:pathLst>
                <a:path w="11801" h="16301" extrusionOk="0">
                  <a:moveTo>
                    <a:pt x="11801" y="1"/>
                  </a:moveTo>
                  <a:lnTo>
                    <a:pt x="0" y="6759"/>
                  </a:lnTo>
                  <a:lnTo>
                    <a:pt x="7867" y="16300"/>
                  </a:lnTo>
                  <a:lnTo>
                    <a:pt x="118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14"/>
            <p:cNvSpPr/>
            <p:nvPr/>
          </p:nvSpPr>
          <p:spPr>
            <a:xfrm>
              <a:off x="7080806" y="3149629"/>
              <a:ext cx="78300" cy="44853"/>
            </a:xfrm>
            <a:custGeom>
              <a:avLst/>
              <a:gdLst/>
              <a:ahLst/>
              <a:cxnLst/>
              <a:rect l="l" t="t" r="r" b="b"/>
              <a:pathLst>
                <a:path w="11801" h="6760" extrusionOk="0">
                  <a:moveTo>
                    <a:pt x="0" y="1"/>
                  </a:moveTo>
                  <a:lnTo>
                    <a:pt x="0" y="6759"/>
                  </a:lnTo>
                  <a:lnTo>
                    <a:pt x="118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14"/>
            <p:cNvSpPr/>
            <p:nvPr/>
          </p:nvSpPr>
          <p:spPr>
            <a:xfrm>
              <a:off x="6983762" y="3194475"/>
              <a:ext cx="149248" cy="63311"/>
            </a:xfrm>
            <a:custGeom>
              <a:avLst/>
              <a:gdLst/>
              <a:ahLst/>
              <a:cxnLst/>
              <a:rect l="l" t="t" r="r" b="b"/>
              <a:pathLst>
                <a:path w="22494" h="9542" extrusionOk="0">
                  <a:moveTo>
                    <a:pt x="14626" y="0"/>
                  </a:moveTo>
                  <a:lnTo>
                    <a:pt x="0" y="3934"/>
                  </a:lnTo>
                  <a:lnTo>
                    <a:pt x="22493" y="9541"/>
                  </a:lnTo>
                  <a:lnTo>
                    <a:pt x="22493" y="9541"/>
                  </a:lnTo>
                  <a:lnTo>
                    <a:pt x="14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34" name="Google Shape;3734;p114"/>
            <p:cNvSpPr/>
            <p:nvPr/>
          </p:nvSpPr>
          <p:spPr>
            <a:xfrm>
              <a:off x="6983762" y="3220571"/>
              <a:ext cx="149248" cy="63311"/>
            </a:xfrm>
            <a:custGeom>
              <a:avLst/>
              <a:gdLst/>
              <a:ahLst/>
              <a:cxnLst/>
              <a:rect l="l" t="t" r="r" b="b"/>
              <a:pathLst>
                <a:path w="22494" h="9542" extrusionOk="0">
                  <a:moveTo>
                    <a:pt x="0" y="1"/>
                  </a:moveTo>
                  <a:lnTo>
                    <a:pt x="10672" y="9542"/>
                  </a:lnTo>
                  <a:lnTo>
                    <a:pt x="22493" y="56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14"/>
            <p:cNvSpPr/>
            <p:nvPr/>
          </p:nvSpPr>
          <p:spPr>
            <a:xfrm>
              <a:off x="7050955" y="2925837"/>
              <a:ext cx="74557" cy="126901"/>
            </a:xfrm>
            <a:custGeom>
              <a:avLst/>
              <a:gdLst/>
              <a:ahLst/>
              <a:cxnLst/>
              <a:rect l="l" t="t" r="r" b="b"/>
              <a:pathLst>
                <a:path w="11237" h="19126" extrusionOk="0">
                  <a:moveTo>
                    <a:pt x="11236" y="1"/>
                  </a:moveTo>
                  <a:lnTo>
                    <a:pt x="0" y="19125"/>
                  </a:lnTo>
                  <a:lnTo>
                    <a:pt x="7868" y="11823"/>
                  </a:lnTo>
                  <a:lnTo>
                    <a:pt x="112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4"/>
            <p:cNvSpPr/>
            <p:nvPr/>
          </p:nvSpPr>
          <p:spPr>
            <a:xfrm>
              <a:off x="7050955" y="3004276"/>
              <a:ext cx="59562" cy="59562"/>
            </a:xfrm>
            <a:custGeom>
              <a:avLst/>
              <a:gdLst/>
              <a:ahLst/>
              <a:cxnLst/>
              <a:rect l="l" t="t" r="r" b="b"/>
              <a:pathLst>
                <a:path w="8977" h="8977" extrusionOk="0">
                  <a:moveTo>
                    <a:pt x="7868" y="1"/>
                  </a:moveTo>
                  <a:lnTo>
                    <a:pt x="0" y="7303"/>
                  </a:lnTo>
                  <a:lnTo>
                    <a:pt x="8977" y="8977"/>
                  </a:lnTo>
                  <a:lnTo>
                    <a:pt x="8977" y="8977"/>
                  </a:lnTo>
                  <a:lnTo>
                    <a:pt x="78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4"/>
            <p:cNvSpPr/>
            <p:nvPr/>
          </p:nvSpPr>
          <p:spPr>
            <a:xfrm>
              <a:off x="7007641" y="3063832"/>
              <a:ext cx="102876" cy="90667"/>
            </a:xfrm>
            <a:custGeom>
              <a:avLst/>
              <a:gdLst/>
              <a:ahLst/>
              <a:cxnLst/>
              <a:rect l="l" t="t" r="r" b="b"/>
              <a:pathLst>
                <a:path w="15505" h="13665" extrusionOk="0">
                  <a:moveTo>
                    <a:pt x="15505" y="1"/>
                  </a:moveTo>
                  <a:lnTo>
                    <a:pt x="5964" y="6759"/>
                  </a:lnTo>
                  <a:lnTo>
                    <a:pt x="0" y="13664"/>
                  </a:lnTo>
                  <a:lnTo>
                    <a:pt x="11027" y="12932"/>
                  </a:lnTo>
                  <a:lnTo>
                    <a:pt x="155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38" name="Google Shape;3738;p114"/>
            <p:cNvSpPr/>
            <p:nvPr/>
          </p:nvSpPr>
          <p:spPr>
            <a:xfrm>
              <a:off x="7047206" y="3052732"/>
              <a:ext cx="63311" cy="55953"/>
            </a:xfrm>
            <a:custGeom>
              <a:avLst/>
              <a:gdLst/>
              <a:ahLst/>
              <a:cxnLst/>
              <a:rect l="l" t="t" r="r" b="b"/>
              <a:pathLst>
                <a:path w="9542" h="8433" extrusionOk="0">
                  <a:moveTo>
                    <a:pt x="565" y="0"/>
                  </a:moveTo>
                  <a:lnTo>
                    <a:pt x="1" y="8432"/>
                  </a:lnTo>
                  <a:lnTo>
                    <a:pt x="9542" y="1674"/>
                  </a:lnTo>
                  <a:lnTo>
                    <a:pt x="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4"/>
            <p:cNvSpPr/>
            <p:nvPr/>
          </p:nvSpPr>
          <p:spPr>
            <a:xfrm>
              <a:off x="7007641" y="3149629"/>
              <a:ext cx="73171" cy="44853"/>
            </a:xfrm>
            <a:custGeom>
              <a:avLst/>
              <a:gdLst/>
              <a:ahLst/>
              <a:cxnLst/>
              <a:rect l="l" t="t" r="r" b="b"/>
              <a:pathLst>
                <a:path w="11028" h="6760" extrusionOk="0">
                  <a:moveTo>
                    <a:pt x="11027" y="1"/>
                  </a:moveTo>
                  <a:lnTo>
                    <a:pt x="0" y="733"/>
                  </a:lnTo>
                  <a:lnTo>
                    <a:pt x="11027" y="6759"/>
                  </a:lnTo>
                  <a:lnTo>
                    <a:pt x="110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14"/>
            <p:cNvSpPr/>
            <p:nvPr/>
          </p:nvSpPr>
          <p:spPr>
            <a:xfrm>
              <a:off x="6983762" y="3154493"/>
              <a:ext cx="97050" cy="66085"/>
            </a:xfrm>
            <a:custGeom>
              <a:avLst/>
              <a:gdLst/>
              <a:ahLst/>
              <a:cxnLst/>
              <a:rect l="l" t="t" r="r" b="b"/>
              <a:pathLst>
                <a:path w="14627" h="9960" extrusionOk="0">
                  <a:moveTo>
                    <a:pt x="3599" y="0"/>
                  </a:moveTo>
                  <a:lnTo>
                    <a:pt x="0" y="9960"/>
                  </a:lnTo>
                  <a:lnTo>
                    <a:pt x="14626" y="6026"/>
                  </a:lnTo>
                  <a:lnTo>
                    <a:pt x="35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14"/>
            <p:cNvSpPr/>
            <p:nvPr/>
          </p:nvSpPr>
          <p:spPr>
            <a:xfrm>
              <a:off x="6925314" y="3283875"/>
              <a:ext cx="129256" cy="87609"/>
            </a:xfrm>
            <a:custGeom>
              <a:avLst/>
              <a:gdLst/>
              <a:ahLst/>
              <a:cxnLst/>
              <a:rect l="l" t="t" r="r" b="b"/>
              <a:pathLst>
                <a:path w="19481" h="13204" extrusionOk="0">
                  <a:moveTo>
                    <a:pt x="19481" y="1"/>
                  </a:moveTo>
                  <a:lnTo>
                    <a:pt x="1947" y="2742"/>
                  </a:lnTo>
                  <a:lnTo>
                    <a:pt x="1" y="13204"/>
                  </a:lnTo>
                  <a:lnTo>
                    <a:pt x="194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742" name="Google Shape;3742;p114"/>
            <p:cNvSpPr/>
            <p:nvPr/>
          </p:nvSpPr>
          <p:spPr>
            <a:xfrm>
              <a:off x="6938226" y="3220571"/>
              <a:ext cx="116345" cy="81498"/>
            </a:xfrm>
            <a:custGeom>
              <a:avLst/>
              <a:gdLst/>
              <a:ahLst/>
              <a:cxnLst/>
              <a:rect l="l" t="t" r="r" b="b"/>
              <a:pathLst>
                <a:path w="17535" h="12283" extrusionOk="0">
                  <a:moveTo>
                    <a:pt x="6863" y="1"/>
                  </a:moveTo>
                  <a:lnTo>
                    <a:pt x="1" y="12283"/>
                  </a:lnTo>
                  <a:lnTo>
                    <a:pt x="17535" y="9542"/>
                  </a:lnTo>
                  <a:lnTo>
                    <a:pt x="68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4"/>
            <p:cNvSpPr/>
            <p:nvPr/>
          </p:nvSpPr>
          <p:spPr>
            <a:xfrm>
              <a:off x="7007641" y="3052732"/>
              <a:ext cx="43320" cy="101768"/>
            </a:xfrm>
            <a:custGeom>
              <a:avLst/>
              <a:gdLst/>
              <a:ahLst/>
              <a:cxnLst/>
              <a:rect l="l" t="t" r="r" b="b"/>
              <a:pathLst>
                <a:path w="6529" h="15338" extrusionOk="0">
                  <a:moveTo>
                    <a:pt x="6528" y="0"/>
                  </a:moveTo>
                  <a:lnTo>
                    <a:pt x="0" y="15337"/>
                  </a:lnTo>
                  <a:lnTo>
                    <a:pt x="5964" y="8432"/>
                  </a:lnTo>
                  <a:lnTo>
                    <a:pt x="65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4"/>
            <p:cNvSpPr/>
            <p:nvPr/>
          </p:nvSpPr>
          <p:spPr>
            <a:xfrm>
              <a:off x="6777739" y="3220571"/>
              <a:ext cx="206030" cy="93162"/>
            </a:xfrm>
            <a:custGeom>
              <a:avLst/>
              <a:gdLst/>
              <a:ahLst/>
              <a:cxnLst/>
              <a:rect l="l" t="t" r="r" b="b"/>
              <a:pathLst>
                <a:path w="31052" h="14041" extrusionOk="0">
                  <a:moveTo>
                    <a:pt x="31051" y="1"/>
                  </a:moveTo>
                  <a:lnTo>
                    <a:pt x="1" y="14040"/>
                  </a:lnTo>
                  <a:lnTo>
                    <a:pt x="1" y="14040"/>
                  </a:lnTo>
                  <a:lnTo>
                    <a:pt x="24189" y="12283"/>
                  </a:lnTo>
                  <a:lnTo>
                    <a:pt x="310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745" name="Google Shape;3745;p114"/>
          <p:cNvGrpSpPr/>
          <p:nvPr/>
        </p:nvGrpSpPr>
        <p:grpSpPr>
          <a:xfrm>
            <a:off x="3414642" y="2154885"/>
            <a:ext cx="1376627" cy="1504715"/>
            <a:chOff x="3414642" y="2154885"/>
            <a:chExt cx="1376627" cy="1504715"/>
          </a:xfrm>
        </p:grpSpPr>
        <p:sp>
          <p:nvSpPr>
            <p:cNvPr id="3746" name="Google Shape;3746;p114"/>
            <p:cNvSpPr/>
            <p:nvPr/>
          </p:nvSpPr>
          <p:spPr>
            <a:xfrm>
              <a:off x="3976866" y="2365249"/>
              <a:ext cx="175002" cy="202602"/>
            </a:xfrm>
            <a:custGeom>
              <a:avLst/>
              <a:gdLst/>
              <a:ahLst/>
              <a:cxnLst/>
              <a:rect l="l" t="t" r="r" b="b"/>
              <a:pathLst>
                <a:path w="13664" h="15819" extrusionOk="0">
                  <a:moveTo>
                    <a:pt x="11864" y="0"/>
                  </a:moveTo>
                  <a:lnTo>
                    <a:pt x="0" y="2595"/>
                  </a:lnTo>
                  <a:lnTo>
                    <a:pt x="13663" y="15819"/>
                  </a:lnTo>
                  <a:lnTo>
                    <a:pt x="11864" y="0"/>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14"/>
            <p:cNvSpPr/>
            <p:nvPr/>
          </p:nvSpPr>
          <p:spPr>
            <a:xfrm>
              <a:off x="4128814" y="2365249"/>
              <a:ext cx="167765" cy="202602"/>
            </a:xfrm>
            <a:custGeom>
              <a:avLst/>
              <a:gdLst/>
              <a:ahLst/>
              <a:cxnLst/>
              <a:rect l="l" t="t" r="r" b="b"/>
              <a:pathLst>
                <a:path w="13099" h="15819" extrusionOk="0">
                  <a:moveTo>
                    <a:pt x="0" y="0"/>
                  </a:moveTo>
                  <a:lnTo>
                    <a:pt x="1799" y="15819"/>
                  </a:lnTo>
                  <a:lnTo>
                    <a:pt x="13098" y="795"/>
                  </a:lnTo>
                  <a:lnTo>
                    <a:pt x="0" y="0"/>
                  </a:lnTo>
                  <a:close/>
                </a:path>
              </a:pathLst>
            </a:custGeom>
            <a:solidFill>
              <a:srgbClr val="A7BD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4"/>
            <p:cNvSpPr/>
            <p:nvPr/>
          </p:nvSpPr>
          <p:spPr>
            <a:xfrm>
              <a:off x="4296567" y="2375430"/>
              <a:ext cx="219482" cy="192420"/>
            </a:xfrm>
            <a:custGeom>
              <a:avLst/>
              <a:gdLst/>
              <a:ahLst/>
              <a:cxnLst/>
              <a:rect l="l" t="t" r="r" b="b"/>
              <a:pathLst>
                <a:path w="17137" h="15024" extrusionOk="0">
                  <a:moveTo>
                    <a:pt x="0" y="0"/>
                  </a:moveTo>
                  <a:lnTo>
                    <a:pt x="8537" y="15024"/>
                  </a:lnTo>
                  <a:lnTo>
                    <a:pt x="17137" y="5713"/>
                  </a:lnTo>
                  <a:lnTo>
                    <a:pt x="0" y="0"/>
                  </a:lnTo>
                  <a:close/>
                </a:path>
              </a:pathLst>
            </a:custGeom>
            <a:solidFill>
              <a:srgbClr val="A7BD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4"/>
            <p:cNvSpPr/>
            <p:nvPr/>
          </p:nvSpPr>
          <p:spPr>
            <a:xfrm>
              <a:off x="4151855" y="2375430"/>
              <a:ext cx="254062" cy="192420"/>
            </a:xfrm>
            <a:custGeom>
              <a:avLst/>
              <a:gdLst/>
              <a:ahLst/>
              <a:cxnLst/>
              <a:rect l="l" t="t" r="r" b="b"/>
              <a:pathLst>
                <a:path w="19837" h="15024" extrusionOk="0">
                  <a:moveTo>
                    <a:pt x="11299" y="0"/>
                  </a:moveTo>
                  <a:lnTo>
                    <a:pt x="0" y="15024"/>
                  </a:lnTo>
                  <a:lnTo>
                    <a:pt x="19836" y="15024"/>
                  </a:lnTo>
                  <a:lnTo>
                    <a:pt x="11299" y="0"/>
                  </a:lnTo>
                  <a:close/>
                </a:path>
              </a:pathLst>
            </a:custGeom>
            <a:solidFill>
              <a:srgbClr val="B4C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4"/>
            <p:cNvSpPr/>
            <p:nvPr/>
          </p:nvSpPr>
          <p:spPr>
            <a:xfrm>
              <a:off x="4426268" y="2448587"/>
              <a:ext cx="248696" cy="300144"/>
            </a:xfrm>
            <a:custGeom>
              <a:avLst/>
              <a:gdLst/>
              <a:ahLst/>
              <a:cxnLst/>
              <a:rect l="l" t="t" r="r" b="b"/>
              <a:pathLst>
                <a:path w="19418" h="23435" extrusionOk="0">
                  <a:moveTo>
                    <a:pt x="7010" y="1"/>
                  </a:moveTo>
                  <a:lnTo>
                    <a:pt x="0" y="23435"/>
                  </a:lnTo>
                  <a:lnTo>
                    <a:pt x="19417" y="11529"/>
                  </a:lnTo>
                  <a:lnTo>
                    <a:pt x="7010" y="1"/>
                  </a:lnTo>
                  <a:close/>
                </a:path>
              </a:pathLst>
            </a:custGeom>
            <a:solidFill>
              <a:srgbClr val="9BB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4"/>
            <p:cNvSpPr/>
            <p:nvPr/>
          </p:nvSpPr>
          <p:spPr>
            <a:xfrm>
              <a:off x="4405904" y="2448587"/>
              <a:ext cx="110144" cy="300144"/>
            </a:xfrm>
            <a:custGeom>
              <a:avLst/>
              <a:gdLst/>
              <a:ahLst/>
              <a:cxnLst/>
              <a:rect l="l" t="t" r="r" b="b"/>
              <a:pathLst>
                <a:path w="8600" h="23435" extrusionOk="0">
                  <a:moveTo>
                    <a:pt x="8600" y="1"/>
                  </a:moveTo>
                  <a:lnTo>
                    <a:pt x="0" y="9312"/>
                  </a:lnTo>
                  <a:lnTo>
                    <a:pt x="1590" y="23435"/>
                  </a:lnTo>
                  <a:lnTo>
                    <a:pt x="8600" y="1"/>
                  </a:lnTo>
                  <a:close/>
                </a:path>
              </a:pathLst>
            </a:custGeom>
            <a:solidFill>
              <a:srgbClr val="A7BD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4"/>
            <p:cNvSpPr/>
            <p:nvPr/>
          </p:nvSpPr>
          <p:spPr>
            <a:xfrm>
              <a:off x="4426268" y="2596245"/>
              <a:ext cx="320508" cy="152486"/>
            </a:xfrm>
            <a:custGeom>
              <a:avLst/>
              <a:gdLst/>
              <a:ahLst/>
              <a:cxnLst/>
              <a:rect l="l" t="t" r="r" b="b"/>
              <a:pathLst>
                <a:path w="25025" h="11906" extrusionOk="0">
                  <a:moveTo>
                    <a:pt x="19417" y="0"/>
                  </a:moveTo>
                  <a:lnTo>
                    <a:pt x="0" y="11906"/>
                  </a:lnTo>
                  <a:lnTo>
                    <a:pt x="25025" y="9500"/>
                  </a:lnTo>
                  <a:lnTo>
                    <a:pt x="19417" y="0"/>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4"/>
            <p:cNvSpPr/>
            <p:nvPr/>
          </p:nvSpPr>
          <p:spPr>
            <a:xfrm>
              <a:off x="4550603" y="2717903"/>
              <a:ext cx="229408" cy="175540"/>
            </a:xfrm>
            <a:custGeom>
              <a:avLst/>
              <a:gdLst/>
              <a:ahLst/>
              <a:cxnLst/>
              <a:rect l="l" t="t" r="r" b="b"/>
              <a:pathLst>
                <a:path w="17912" h="13706" extrusionOk="0">
                  <a:moveTo>
                    <a:pt x="15317" y="1"/>
                  </a:moveTo>
                  <a:lnTo>
                    <a:pt x="1" y="13706"/>
                  </a:lnTo>
                  <a:lnTo>
                    <a:pt x="17911" y="11969"/>
                  </a:lnTo>
                  <a:lnTo>
                    <a:pt x="15317" y="1"/>
                  </a:lnTo>
                  <a:close/>
                </a:path>
              </a:pathLst>
            </a:custGeom>
            <a:solidFill>
              <a:srgbClr val="0B8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4"/>
            <p:cNvSpPr/>
            <p:nvPr/>
          </p:nvSpPr>
          <p:spPr>
            <a:xfrm>
              <a:off x="4746238" y="2871196"/>
              <a:ext cx="45031" cy="108813"/>
            </a:xfrm>
            <a:custGeom>
              <a:avLst/>
              <a:gdLst/>
              <a:ahLst/>
              <a:cxnLst/>
              <a:rect l="l" t="t" r="r" b="b"/>
              <a:pathLst>
                <a:path w="3516" h="8496" extrusionOk="0">
                  <a:moveTo>
                    <a:pt x="2636" y="0"/>
                  </a:moveTo>
                  <a:lnTo>
                    <a:pt x="0" y="272"/>
                  </a:lnTo>
                  <a:lnTo>
                    <a:pt x="3515" y="8495"/>
                  </a:lnTo>
                  <a:lnTo>
                    <a:pt x="2636" y="0"/>
                  </a:lnTo>
                  <a:close/>
                </a:path>
              </a:pathLst>
            </a:custGeom>
            <a:solidFill>
              <a:srgbClr val="0C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4"/>
            <p:cNvSpPr/>
            <p:nvPr/>
          </p:nvSpPr>
          <p:spPr>
            <a:xfrm>
              <a:off x="4744893" y="2979996"/>
              <a:ext cx="46376" cy="164282"/>
            </a:xfrm>
            <a:custGeom>
              <a:avLst/>
              <a:gdLst/>
              <a:ahLst/>
              <a:cxnLst/>
              <a:rect l="l" t="t" r="r" b="b"/>
              <a:pathLst>
                <a:path w="3621" h="12827" extrusionOk="0">
                  <a:moveTo>
                    <a:pt x="3620" y="0"/>
                  </a:moveTo>
                  <a:lnTo>
                    <a:pt x="0" y="1820"/>
                  </a:lnTo>
                  <a:lnTo>
                    <a:pt x="1026" y="12826"/>
                  </a:lnTo>
                  <a:lnTo>
                    <a:pt x="3620" y="0"/>
                  </a:lnTo>
                  <a:close/>
                </a:path>
              </a:pathLst>
            </a:custGeom>
            <a:solidFill>
              <a:srgbClr val="0B8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4"/>
            <p:cNvSpPr/>
            <p:nvPr/>
          </p:nvSpPr>
          <p:spPr>
            <a:xfrm>
              <a:off x="4632341" y="3144265"/>
              <a:ext cx="125693" cy="116318"/>
            </a:xfrm>
            <a:custGeom>
              <a:avLst/>
              <a:gdLst/>
              <a:ahLst/>
              <a:cxnLst/>
              <a:rect l="l" t="t" r="r" b="b"/>
              <a:pathLst>
                <a:path w="9814" h="9082" extrusionOk="0">
                  <a:moveTo>
                    <a:pt x="9814" y="0"/>
                  </a:moveTo>
                  <a:lnTo>
                    <a:pt x="0" y="5984"/>
                  </a:lnTo>
                  <a:lnTo>
                    <a:pt x="5901" y="9081"/>
                  </a:lnTo>
                  <a:lnTo>
                    <a:pt x="9814" y="0"/>
                  </a:lnTo>
                  <a:close/>
                </a:path>
              </a:pathLst>
            </a:custGeom>
            <a:solidFill>
              <a:srgbClr val="0C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14"/>
            <p:cNvSpPr/>
            <p:nvPr/>
          </p:nvSpPr>
          <p:spPr>
            <a:xfrm>
              <a:off x="4535068" y="3115858"/>
              <a:ext cx="222966" cy="105060"/>
            </a:xfrm>
            <a:custGeom>
              <a:avLst/>
              <a:gdLst/>
              <a:ahLst/>
              <a:cxnLst/>
              <a:rect l="l" t="t" r="r" b="b"/>
              <a:pathLst>
                <a:path w="17409" h="8203" extrusionOk="0">
                  <a:moveTo>
                    <a:pt x="0" y="0"/>
                  </a:moveTo>
                  <a:lnTo>
                    <a:pt x="7595" y="8202"/>
                  </a:lnTo>
                  <a:lnTo>
                    <a:pt x="17409" y="2218"/>
                  </a:lnTo>
                  <a:lnTo>
                    <a:pt x="0" y="0"/>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14"/>
            <p:cNvSpPr/>
            <p:nvPr/>
          </p:nvSpPr>
          <p:spPr>
            <a:xfrm>
              <a:off x="4637963" y="3239399"/>
              <a:ext cx="69955" cy="118994"/>
            </a:xfrm>
            <a:custGeom>
              <a:avLst/>
              <a:gdLst/>
              <a:ahLst/>
              <a:cxnLst/>
              <a:rect l="l" t="t" r="r" b="b"/>
              <a:pathLst>
                <a:path w="5462" h="9291" extrusionOk="0">
                  <a:moveTo>
                    <a:pt x="2323" y="0"/>
                  </a:moveTo>
                  <a:lnTo>
                    <a:pt x="1" y="9290"/>
                  </a:lnTo>
                  <a:lnTo>
                    <a:pt x="5462" y="1653"/>
                  </a:lnTo>
                  <a:lnTo>
                    <a:pt x="2323" y="0"/>
                  </a:lnTo>
                  <a:close/>
                </a:path>
              </a:pathLst>
            </a:custGeom>
            <a:solidFill>
              <a:srgbClr val="0B8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14"/>
            <p:cNvSpPr/>
            <p:nvPr/>
          </p:nvSpPr>
          <p:spPr>
            <a:xfrm>
              <a:off x="4473425" y="3289771"/>
              <a:ext cx="164551" cy="164551"/>
            </a:xfrm>
            <a:custGeom>
              <a:avLst/>
              <a:gdLst/>
              <a:ahLst/>
              <a:cxnLst/>
              <a:rect l="l" t="t" r="r" b="b"/>
              <a:pathLst>
                <a:path w="12848" h="12848" extrusionOk="0">
                  <a:moveTo>
                    <a:pt x="1" y="1"/>
                  </a:moveTo>
                  <a:lnTo>
                    <a:pt x="4918" y="12848"/>
                  </a:lnTo>
                  <a:lnTo>
                    <a:pt x="12848" y="5357"/>
                  </a:lnTo>
                  <a:lnTo>
                    <a:pt x="1" y="1"/>
                  </a:lnTo>
                  <a:close/>
                </a:path>
              </a:pathLst>
            </a:custGeom>
            <a:solidFill>
              <a:srgbClr val="738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4"/>
            <p:cNvSpPr/>
            <p:nvPr/>
          </p:nvSpPr>
          <p:spPr>
            <a:xfrm>
              <a:off x="4473425" y="3239399"/>
              <a:ext cx="194303" cy="118994"/>
            </a:xfrm>
            <a:custGeom>
              <a:avLst/>
              <a:gdLst/>
              <a:ahLst/>
              <a:cxnLst/>
              <a:rect l="l" t="t" r="r" b="b"/>
              <a:pathLst>
                <a:path w="15171" h="9291" extrusionOk="0">
                  <a:moveTo>
                    <a:pt x="15170" y="0"/>
                  </a:moveTo>
                  <a:lnTo>
                    <a:pt x="1" y="3934"/>
                  </a:lnTo>
                  <a:lnTo>
                    <a:pt x="12848" y="9290"/>
                  </a:lnTo>
                  <a:lnTo>
                    <a:pt x="15170" y="0"/>
                  </a:lnTo>
                  <a:close/>
                </a:path>
              </a:pathLst>
            </a:custGeom>
            <a:solidFill>
              <a:srgbClr val="0C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14"/>
            <p:cNvSpPr/>
            <p:nvPr/>
          </p:nvSpPr>
          <p:spPr>
            <a:xfrm>
              <a:off x="4401614" y="3454309"/>
              <a:ext cx="134799" cy="62718"/>
            </a:xfrm>
            <a:custGeom>
              <a:avLst/>
              <a:gdLst/>
              <a:ahLst/>
              <a:cxnLst/>
              <a:rect l="l" t="t" r="r" b="b"/>
              <a:pathLst>
                <a:path w="10525" h="4897" extrusionOk="0">
                  <a:moveTo>
                    <a:pt x="2511" y="1"/>
                  </a:moveTo>
                  <a:lnTo>
                    <a:pt x="0" y="4897"/>
                  </a:lnTo>
                  <a:lnTo>
                    <a:pt x="10525" y="1"/>
                  </a:lnTo>
                  <a:close/>
                </a:path>
              </a:pathLst>
            </a:custGeom>
            <a:solidFill>
              <a:srgbClr val="647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14"/>
            <p:cNvSpPr/>
            <p:nvPr/>
          </p:nvSpPr>
          <p:spPr>
            <a:xfrm>
              <a:off x="4433773" y="3289771"/>
              <a:ext cx="102639" cy="164551"/>
            </a:xfrm>
            <a:custGeom>
              <a:avLst/>
              <a:gdLst/>
              <a:ahLst/>
              <a:cxnLst/>
              <a:rect l="l" t="t" r="r" b="b"/>
              <a:pathLst>
                <a:path w="8014" h="12848" extrusionOk="0">
                  <a:moveTo>
                    <a:pt x="3097" y="1"/>
                  </a:moveTo>
                  <a:lnTo>
                    <a:pt x="0" y="12848"/>
                  </a:lnTo>
                  <a:lnTo>
                    <a:pt x="8014" y="12848"/>
                  </a:lnTo>
                  <a:lnTo>
                    <a:pt x="3097" y="1"/>
                  </a:lnTo>
                  <a:close/>
                </a:path>
              </a:pathLst>
            </a:custGeom>
            <a:solidFill>
              <a:srgbClr val="6C7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14"/>
            <p:cNvSpPr/>
            <p:nvPr/>
          </p:nvSpPr>
          <p:spPr>
            <a:xfrm>
              <a:off x="3824649" y="2398471"/>
              <a:ext cx="152230" cy="213066"/>
            </a:xfrm>
            <a:custGeom>
              <a:avLst/>
              <a:gdLst/>
              <a:ahLst/>
              <a:cxnLst/>
              <a:rect l="l" t="t" r="r" b="b"/>
              <a:pathLst>
                <a:path w="11886" h="16636" extrusionOk="0">
                  <a:moveTo>
                    <a:pt x="11885" y="1"/>
                  </a:moveTo>
                  <a:lnTo>
                    <a:pt x="1" y="5734"/>
                  </a:lnTo>
                  <a:lnTo>
                    <a:pt x="7429" y="16635"/>
                  </a:lnTo>
                  <a:lnTo>
                    <a:pt x="11885" y="1"/>
                  </a:lnTo>
                  <a:close/>
                </a:path>
              </a:pathLst>
            </a:custGeom>
            <a:solidFill>
              <a:srgbClr val="948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14"/>
            <p:cNvSpPr/>
            <p:nvPr/>
          </p:nvSpPr>
          <p:spPr>
            <a:xfrm>
              <a:off x="3733805" y="2471897"/>
              <a:ext cx="185991" cy="139640"/>
            </a:xfrm>
            <a:custGeom>
              <a:avLst/>
              <a:gdLst/>
              <a:ahLst/>
              <a:cxnLst/>
              <a:rect l="l" t="t" r="r" b="b"/>
              <a:pathLst>
                <a:path w="14522" h="10903" extrusionOk="0">
                  <a:moveTo>
                    <a:pt x="7094" y="1"/>
                  </a:moveTo>
                  <a:lnTo>
                    <a:pt x="1" y="5588"/>
                  </a:lnTo>
                  <a:lnTo>
                    <a:pt x="14522" y="10902"/>
                  </a:lnTo>
                  <a:lnTo>
                    <a:pt x="7094" y="1"/>
                  </a:lnTo>
                  <a:close/>
                </a:path>
              </a:pathLst>
            </a:custGeom>
            <a:solidFill>
              <a:srgbClr val="A7BD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14"/>
            <p:cNvSpPr/>
            <p:nvPr/>
          </p:nvSpPr>
          <p:spPr>
            <a:xfrm>
              <a:off x="3919783" y="2398471"/>
              <a:ext cx="232085" cy="213066"/>
            </a:xfrm>
            <a:custGeom>
              <a:avLst/>
              <a:gdLst/>
              <a:ahLst/>
              <a:cxnLst/>
              <a:rect l="l" t="t" r="r" b="b"/>
              <a:pathLst>
                <a:path w="18121" h="16636" extrusionOk="0">
                  <a:moveTo>
                    <a:pt x="4457" y="1"/>
                  </a:moveTo>
                  <a:lnTo>
                    <a:pt x="1" y="16635"/>
                  </a:lnTo>
                  <a:lnTo>
                    <a:pt x="18120" y="13225"/>
                  </a:lnTo>
                  <a:lnTo>
                    <a:pt x="4457" y="1"/>
                  </a:lnTo>
                  <a:close/>
                </a:path>
              </a:pathLst>
            </a:custGeom>
            <a:solidFill>
              <a:srgbClr val="869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14"/>
            <p:cNvSpPr/>
            <p:nvPr/>
          </p:nvSpPr>
          <p:spPr>
            <a:xfrm>
              <a:off x="4151855" y="2567838"/>
              <a:ext cx="274426" cy="180893"/>
            </a:xfrm>
            <a:custGeom>
              <a:avLst/>
              <a:gdLst/>
              <a:ahLst/>
              <a:cxnLst/>
              <a:rect l="l" t="t" r="r" b="b"/>
              <a:pathLst>
                <a:path w="21427" h="14124" extrusionOk="0">
                  <a:moveTo>
                    <a:pt x="0" y="1"/>
                  </a:moveTo>
                  <a:lnTo>
                    <a:pt x="21426" y="14124"/>
                  </a:lnTo>
                  <a:lnTo>
                    <a:pt x="21426" y="14124"/>
                  </a:lnTo>
                  <a:lnTo>
                    <a:pt x="19836" y="1"/>
                  </a:lnTo>
                  <a:close/>
                </a:path>
              </a:pathLst>
            </a:custGeom>
            <a:solidFill>
              <a:srgbClr val="9BB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14"/>
            <p:cNvSpPr/>
            <p:nvPr/>
          </p:nvSpPr>
          <p:spPr>
            <a:xfrm>
              <a:off x="4426268" y="2717903"/>
              <a:ext cx="320508" cy="175540"/>
            </a:xfrm>
            <a:custGeom>
              <a:avLst/>
              <a:gdLst/>
              <a:ahLst/>
              <a:cxnLst/>
              <a:rect l="l" t="t" r="r" b="b"/>
              <a:pathLst>
                <a:path w="25025" h="13706" extrusionOk="0">
                  <a:moveTo>
                    <a:pt x="25025" y="1"/>
                  </a:moveTo>
                  <a:lnTo>
                    <a:pt x="0" y="2407"/>
                  </a:lnTo>
                  <a:lnTo>
                    <a:pt x="9709" y="13706"/>
                  </a:lnTo>
                  <a:lnTo>
                    <a:pt x="25025" y="1"/>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14"/>
            <p:cNvSpPr/>
            <p:nvPr/>
          </p:nvSpPr>
          <p:spPr>
            <a:xfrm>
              <a:off x="4260116" y="3348993"/>
              <a:ext cx="173670" cy="168034"/>
            </a:xfrm>
            <a:custGeom>
              <a:avLst/>
              <a:gdLst/>
              <a:ahLst/>
              <a:cxnLst/>
              <a:rect l="l" t="t" r="r" b="b"/>
              <a:pathLst>
                <a:path w="13560" h="13120" extrusionOk="0">
                  <a:moveTo>
                    <a:pt x="1" y="1"/>
                  </a:moveTo>
                  <a:lnTo>
                    <a:pt x="11048" y="13120"/>
                  </a:lnTo>
                  <a:lnTo>
                    <a:pt x="13559" y="8224"/>
                  </a:lnTo>
                  <a:lnTo>
                    <a:pt x="1" y="1"/>
                  </a:lnTo>
                  <a:close/>
                </a:path>
              </a:pathLst>
            </a:custGeom>
            <a:solidFill>
              <a:srgbClr val="6C7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4"/>
            <p:cNvSpPr/>
            <p:nvPr/>
          </p:nvSpPr>
          <p:spPr>
            <a:xfrm>
              <a:off x="4260116" y="3348993"/>
              <a:ext cx="141510" cy="197248"/>
            </a:xfrm>
            <a:custGeom>
              <a:avLst/>
              <a:gdLst/>
              <a:ahLst/>
              <a:cxnLst/>
              <a:rect l="l" t="t" r="r" b="b"/>
              <a:pathLst>
                <a:path w="11049" h="15401" extrusionOk="0">
                  <a:moveTo>
                    <a:pt x="1" y="1"/>
                  </a:moveTo>
                  <a:lnTo>
                    <a:pt x="2700" y="15401"/>
                  </a:lnTo>
                  <a:lnTo>
                    <a:pt x="11048" y="13120"/>
                  </a:lnTo>
                  <a:lnTo>
                    <a:pt x="1" y="1"/>
                  </a:lnTo>
                  <a:close/>
                </a:path>
              </a:pathLst>
            </a:custGeom>
            <a:solidFill>
              <a:srgbClr val="647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4"/>
            <p:cNvSpPr/>
            <p:nvPr/>
          </p:nvSpPr>
          <p:spPr>
            <a:xfrm>
              <a:off x="4186960" y="3467180"/>
              <a:ext cx="107737" cy="92457"/>
            </a:xfrm>
            <a:custGeom>
              <a:avLst/>
              <a:gdLst/>
              <a:ahLst/>
              <a:cxnLst/>
              <a:rect l="l" t="t" r="r" b="b"/>
              <a:pathLst>
                <a:path w="8412" h="7219" extrusionOk="0">
                  <a:moveTo>
                    <a:pt x="2009" y="0"/>
                  </a:moveTo>
                  <a:lnTo>
                    <a:pt x="0" y="7219"/>
                  </a:lnTo>
                  <a:lnTo>
                    <a:pt x="8412" y="6173"/>
                  </a:lnTo>
                  <a:lnTo>
                    <a:pt x="2009" y="0"/>
                  </a:lnTo>
                  <a:close/>
                </a:path>
              </a:pathLst>
            </a:custGeom>
            <a:solidFill>
              <a:srgbClr val="647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4"/>
            <p:cNvSpPr/>
            <p:nvPr/>
          </p:nvSpPr>
          <p:spPr>
            <a:xfrm>
              <a:off x="4212690" y="3348993"/>
              <a:ext cx="82006" cy="197248"/>
            </a:xfrm>
            <a:custGeom>
              <a:avLst/>
              <a:gdLst/>
              <a:ahLst/>
              <a:cxnLst/>
              <a:rect l="l" t="t" r="r" b="b"/>
              <a:pathLst>
                <a:path w="6403" h="15401" extrusionOk="0">
                  <a:moveTo>
                    <a:pt x="3704" y="1"/>
                  </a:moveTo>
                  <a:lnTo>
                    <a:pt x="0" y="9228"/>
                  </a:lnTo>
                  <a:lnTo>
                    <a:pt x="6403" y="15401"/>
                  </a:lnTo>
                  <a:lnTo>
                    <a:pt x="3704" y="1"/>
                  </a:lnTo>
                  <a:close/>
                </a:path>
              </a:pathLst>
            </a:custGeom>
            <a:solidFill>
              <a:srgbClr val="6C7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14"/>
            <p:cNvSpPr/>
            <p:nvPr/>
          </p:nvSpPr>
          <p:spPr>
            <a:xfrm>
              <a:off x="4019745" y="3358380"/>
              <a:ext cx="167228" cy="201257"/>
            </a:xfrm>
            <a:custGeom>
              <a:avLst/>
              <a:gdLst/>
              <a:ahLst/>
              <a:cxnLst/>
              <a:rect l="l" t="t" r="r" b="b"/>
              <a:pathLst>
                <a:path w="13057" h="15714" extrusionOk="0">
                  <a:moveTo>
                    <a:pt x="7533" y="0"/>
                  </a:moveTo>
                  <a:lnTo>
                    <a:pt x="0" y="13977"/>
                  </a:lnTo>
                  <a:lnTo>
                    <a:pt x="13056" y="15714"/>
                  </a:lnTo>
                  <a:lnTo>
                    <a:pt x="7533" y="0"/>
                  </a:lnTo>
                  <a:close/>
                </a:path>
              </a:pathLst>
            </a:custGeom>
            <a:solidFill>
              <a:srgbClr val="647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14"/>
            <p:cNvSpPr/>
            <p:nvPr/>
          </p:nvSpPr>
          <p:spPr>
            <a:xfrm>
              <a:off x="3649929" y="2543452"/>
              <a:ext cx="269867" cy="144994"/>
            </a:xfrm>
            <a:custGeom>
              <a:avLst/>
              <a:gdLst/>
              <a:ahLst/>
              <a:cxnLst/>
              <a:rect l="l" t="t" r="r" b="b"/>
              <a:pathLst>
                <a:path w="21071" h="11321" extrusionOk="0">
                  <a:moveTo>
                    <a:pt x="6550" y="1"/>
                  </a:moveTo>
                  <a:lnTo>
                    <a:pt x="1" y="11320"/>
                  </a:lnTo>
                  <a:lnTo>
                    <a:pt x="1" y="11320"/>
                  </a:lnTo>
                  <a:lnTo>
                    <a:pt x="21071" y="5315"/>
                  </a:lnTo>
                  <a:lnTo>
                    <a:pt x="6550" y="1"/>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14"/>
            <p:cNvSpPr/>
            <p:nvPr/>
          </p:nvSpPr>
          <p:spPr>
            <a:xfrm>
              <a:off x="3601427" y="2688433"/>
              <a:ext cx="241998" cy="135606"/>
            </a:xfrm>
            <a:custGeom>
              <a:avLst/>
              <a:gdLst/>
              <a:ahLst/>
              <a:cxnLst/>
              <a:rect l="l" t="t" r="r" b="b"/>
              <a:pathLst>
                <a:path w="18895" h="10588" extrusionOk="0">
                  <a:moveTo>
                    <a:pt x="3788" y="0"/>
                  </a:moveTo>
                  <a:lnTo>
                    <a:pt x="0" y="10588"/>
                  </a:lnTo>
                  <a:lnTo>
                    <a:pt x="18894" y="10588"/>
                  </a:lnTo>
                  <a:lnTo>
                    <a:pt x="3788" y="0"/>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14"/>
            <p:cNvSpPr/>
            <p:nvPr/>
          </p:nvSpPr>
          <p:spPr>
            <a:xfrm>
              <a:off x="3649929" y="2611524"/>
              <a:ext cx="269867" cy="212515"/>
            </a:xfrm>
            <a:custGeom>
              <a:avLst/>
              <a:gdLst/>
              <a:ahLst/>
              <a:cxnLst/>
              <a:rect l="l" t="t" r="r" b="b"/>
              <a:pathLst>
                <a:path w="21071" h="16593" extrusionOk="0">
                  <a:moveTo>
                    <a:pt x="21071" y="0"/>
                  </a:moveTo>
                  <a:lnTo>
                    <a:pt x="1" y="6005"/>
                  </a:lnTo>
                  <a:lnTo>
                    <a:pt x="15107" y="16593"/>
                  </a:lnTo>
                  <a:lnTo>
                    <a:pt x="21071" y="0"/>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4"/>
            <p:cNvSpPr/>
            <p:nvPr/>
          </p:nvSpPr>
          <p:spPr>
            <a:xfrm>
              <a:off x="4473425" y="3115858"/>
              <a:ext cx="158928" cy="173926"/>
            </a:xfrm>
            <a:custGeom>
              <a:avLst/>
              <a:gdLst/>
              <a:ahLst/>
              <a:cxnLst/>
              <a:rect l="l" t="t" r="r" b="b"/>
              <a:pathLst>
                <a:path w="12409" h="13580" extrusionOk="0">
                  <a:moveTo>
                    <a:pt x="4813" y="0"/>
                  </a:moveTo>
                  <a:lnTo>
                    <a:pt x="1" y="13580"/>
                  </a:lnTo>
                  <a:lnTo>
                    <a:pt x="12408" y="8202"/>
                  </a:lnTo>
                  <a:lnTo>
                    <a:pt x="4813" y="0"/>
                  </a:lnTo>
                  <a:close/>
                </a:path>
              </a:pathLst>
            </a:custGeom>
            <a:solidFill>
              <a:srgbClr val="8EA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4"/>
            <p:cNvSpPr/>
            <p:nvPr/>
          </p:nvSpPr>
          <p:spPr>
            <a:xfrm>
              <a:off x="4535068" y="2874680"/>
              <a:ext cx="256201" cy="241191"/>
            </a:xfrm>
            <a:custGeom>
              <a:avLst/>
              <a:gdLst/>
              <a:ahLst/>
              <a:cxnLst/>
              <a:rect l="l" t="t" r="r" b="b"/>
              <a:pathLst>
                <a:path w="20004" h="18832" extrusionOk="0">
                  <a:moveTo>
                    <a:pt x="16488" y="0"/>
                  </a:moveTo>
                  <a:lnTo>
                    <a:pt x="0" y="18831"/>
                  </a:lnTo>
                  <a:lnTo>
                    <a:pt x="20003" y="8223"/>
                  </a:lnTo>
                  <a:lnTo>
                    <a:pt x="16488" y="0"/>
                  </a:lnTo>
                  <a:close/>
                </a:path>
              </a:pathLst>
            </a:custGeom>
            <a:solidFill>
              <a:srgbClr val="0B8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14"/>
            <p:cNvSpPr/>
            <p:nvPr/>
          </p:nvSpPr>
          <p:spPr>
            <a:xfrm>
              <a:off x="4433773" y="2893430"/>
              <a:ext cx="116843" cy="222441"/>
            </a:xfrm>
            <a:custGeom>
              <a:avLst/>
              <a:gdLst/>
              <a:ahLst/>
              <a:cxnLst/>
              <a:rect l="l" t="t" r="r" b="b"/>
              <a:pathLst>
                <a:path w="9123" h="17368" extrusionOk="0">
                  <a:moveTo>
                    <a:pt x="9123" y="1"/>
                  </a:moveTo>
                  <a:lnTo>
                    <a:pt x="0" y="7282"/>
                  </a:lnTo>
                  <a:lnTo>
                    <a:pt x="7909" y="17367"/>
                  </a:lnTo>
                  <a:lnTo>
                    <a:pt x="9123" y="1"/>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14"/>
            <p:cNvSpPr/>
            <p:nvPr/>
          </p:nvSpPr>
          <p:spPr>
            <a:xfrm>
              <a:off x="3914429" y="3415451"/>
              <a:ext cx="105329" cy="121953"/>
            </a:xfrm>
            <a:custGeom>
              <a:avLst/>
              <a:gdLst/>
              <a:ahLst/>
              <a:cxnLst/>
              <a:rect l="l" t="t" r="r" b="b"/>
              <a:pathLst>
                <a:path w="8224" h="9522" extrusionOk="0">
                  <a:moveTo>
                    <a:pt x="4875" y="1"/>
                  </a:moveTo>
                  <a:lnTo>
                    <a:pt x="0" y="6194"/>
                  </a:lnTo>
                  <a:lnTo>
                    <a:pt x="8223" y="9521"/>
                  </a:lnTo>
                  <a:lnTo>
                    <a:pt x="4875" y="1"/>
                  </a:lnTo>
                  <a:close/>
                </a:path>
              </a:pathLst>
            </a:custGeom>
            <a:solidFill>
              <a:srgbClr val="647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14"/>
            <p:cNvSpPr/>
            <p:nvPr/>
          </p:nvSpPr>
          <p:spPr>
            <a:xfrm>
              <a:off x="3976866" y="3358380"/>
              <a:ext cx="139358" cy="179023"/>
            </a:xfrm>
            <a:custGeom>
              <a:avLst/>
              <a:gdLst/>
              <a:ahLst/>
              <a:cxnLst/>
              <a:rect l="l" t="t" r="r" b="b"/>
              <a:pathLst>
                <a:path w="10881" h="13978" extrusionOk="0">
                  <a:moveTo>
                    <a:pt x="10881" y="0"/>
                  </a:moveTo>
                  <a:lnTo>
                    <a:pt x="0" y="4457"/>
                  </a:lnTo>
                  <a:lnTo>
                    <a:pt x="3348" y="13977"/>
                  </a:lnTo>
                  <a:lnTo>
                    <a:pt x="10881" y="0"/>
                  </a:lnTo>
                  <a:close/>
                </a:path>
              </a:pathLst>
            </a:custGeom>
            <a:solidFill>
              <a:srgbClr val="6C7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14"/>
            <p:cNvSpPr/>
            <p:nvPr/>
          </p:nvSpPr>
          <p:spPr>
            <a:xfrm>
              <a:off x="3587761" y="2824026"/>
              <a:ext cx="146057" cy="91394"/>
            </a:xfrm>
            <a:custGeom>
              <a:avLst/>
              <a:gdLst/>
              <a:ahLst/>
              <a:cxnLst/>
              <a:rect l="l" t="t" r="r" b="b"/>
              <a:pathLst>
                <a:path w="11404" h="7136" extrusionOk="0">
                  <a:moveTo>
                    <a:pt x="1067" y="1"/>
                  </a:moveTo>
                  <a:lnTo>
                    <a:pt x="0" y="7135"/>
                  </a:lnTo>
                  <a:lnTo>
                    <a:pt x="11404" y="6654"/>
                  </a:lnTo>
                  <a:lnTo>
                    <a:pt x="1067" y="1"/>
                  </a:lnTo>
                  <a:close/>
                </a:path>
              </a:pathLst>
            </a:custGeom>
            <a:solidFill>
              <a:srgbClr val="9BB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4"/>
            <p:cNvSpPr/>
            <p:nvPr/>
          </p:nvSpPr>
          <p:spPr>
            <a:xfrm>
              <a:off x="3601427" y="2824026"/>
              <a:ext cx="241998" cy="85234"/>
            </a:xfrm>
            <a:custGeom>
              <a:avLst/>
              <a:gdLst/>
              <a:ahLst/>
              <a:cxnLst/>
              <a:rect l="l" t="t" r="r" b="b"/>
              <a:pathLst>
                <a:path w="18895" h="6655" extrusionOk="0">
                  <a:moveTo>
                    <a:pt x="0" y="1"/>
                  </a:moveTo>
                  <a:lnTo>
                    <a:pt x="10337" y="6654"/>
                  </a:lnTo>
                  <a:lnTo>
                    <a:pt x="18894" y="1"/>
                  </a:lnTo>
                  <a:close/>
                </a:path>
              </a:pathLst>
            </a:custGeom>
            <a:solidFill>
              <a:srgbClr val="97A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4"/>
            <p:cNvSpPr/>
            <p:nvPr/>
          </p:nvSpPr>
          <p:spPr>
            <a:xfrm>
              <a:off x="3587761" y="2915407"/>
              <a:ext cx="62180" cy="134812"/>
            </a:xfrm>
            <a:custGeom>
              <a:avLst/>
              <a:gdLst/>
              <a:ahLst/>
              <a:cxnLst/>
              <a:rect l="l" t="t" r="r" b="b"/>
              <a:pathLst>
                <a:path w="4855" h="10526" extrusionOk="0">
                  <a:moveTo>
                    <a:pt x="0" y="0"/>
                  </a:moveTo>
                  <a:lnTo>
                    <a:pt x="0" y="10525"/>
                  </a:lnTo>
                  <a:lnTo>
                    <a:pt x="4855" y="4478"/>
                  </a:lnTo>
                  <a:lnTo>
                    <a:pt x="0" y="0"/>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14"/>
            <p:cNvSpPr/>
            <p:nvPr/>
          </p:nvSpPr>
          <p:spPr>
            <a:xfrm>
              <a:off x="3587761" y="2909247"/>
              <a:ext cx="146057" cy="63525"/>
            </a:xfrm>
            <a:custGeom>
              <a:avLst/>
              <a:gdLst/>
              <a:ahLst/>
              <a:cxnLst/>
              <a:rect l="l" t="t" r="r" b="b"/>
              <a:pathLst>
                <a:path w="11404" h="4960" extrusionOk="0">
                  <a:moveTo>
                    <a:pt x="11404" y="0"/>
                  </a:moveTo>
                  <a:lnTo>
                    <a:pt x="0" y="481"/>
                  </a:lnTo>
                  <a:lnTo>
                    <a:pt x="4855" y="4959"/>
                  </a:lnTo>
                  <a:lnTo>
                    <a:pt x="11404" y="0"/>
                  </a:lnTo>
                  <a:close/>
                </a:path>
              </a:pathLst>
            </a:custGeom>
            <a:solidFill>
              <a:srgbClr val="9BB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14"/>
            <p:cNvSpPr/>
            <p:nvPr/>
          </p:nvSpPr>
          <p:spPr>
            <a:xfrm>
              <a:off x="3794641" y="3348993"/>
              <a:ext cx="135068" cy="145801"/>
            </a:xfrm>
            <a:custGeom>
              <a:avLst/>
              <a:gdLst/>
              <a:ahLst/>
              <a:cxnLst/>
              <a:rect l="l" t="t" r="r" b="b"/>
              <a:pathLst>
                <a:path w="10546" h="11384" extrusionOk="0">
                  <a:moveTo>
                    <a:pt x="10546" y="1"/>
                  </a:moveTo>
                  <a:lnTo>
                    <a:pt x="0" y="5336"/>
                  </a:lnTo>
                  <a:lnTo>
                    <a:pt x="9353" y="11383"/>
                  </a:lnTo>
                  <a:lnTo>
                    <a:pt x="10546" y="1"/>
                  </a:lnTo>
                  <a:close/>
                </a:path>
              </a:pathLst>
            </a:custGeom>
            <a:solidFill>
              <a:srgbClr val="647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4"/>
            <p:cNvSpPr/>
            <p:nvPr/>
          </p:nvSpPr>
          <p:spPr>
            <a:xfrm>
              <a:off x="4116211" y="3348993"/>
              <a:ext cx="143918" cy="118200"/>
            </a:xfrm>
            <a:custGeom>
              <a:avLst/>
              <a:gdLst/>
              <a:ahLst/>
              <a:cxnLst/>
              <a:rect l="l" t="t" r="r" b="b"/>
              <a:pathLst>
                <a:path w="11237" h="9229" extrusionOk="0">
                  <a:moveTo>
                    <a:pt x="11237" y="1"/>
                  </a:moveTo>
                  <a:lnTo>
                    <a:pt x="1" y="733"/>
                  </a:lnTo>
                  <a:lnTo>
                    <a:pt x="7533" y="9228"/>
                  </a:lnTo>
                  <a:lnTo>
                    <a:pt x="11237" y="1"/>
                  </a:lnTo>
                  <a:close/>
                </a:path>
              </a:pathLst>
            </a:custGeom>
            <a:solidFill>
              <a:srgbClr val="738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14"/>
            <p:cNvSpPr/>
            <p:nvPr/>
          </p:nvSpPr>
          <p:spPr>
            <a:xfrm>
              <a:off x="4116211" y="3358380"/>
              <a:ext cx="96492" cy="201257"/>
            </a:xfrm>
            <a:custGeom>
              <a:avLst/>
              <a:gdLst/>
              <a:ahLst/>
              <a:cxnLst/>
              <a:rect l="l" t="t" r="r" b="b"/>
              <a:pathLst>
                <a:path w="7534" h="15714" extrusionOk="0">
                  <a:moveTo>
                    <a:pt x="1" y="0"/>
                  </a:moveTo>
                  <a:lnTo>
                    <a:pt x="5524" y="15714"/>
                  </a:lnTo>
                  <a:lnTo>
                    <a:pt x="7533" y="8495"/>
                  </a:lnTo>
                  <a:lnTo>
                    <a:pt x="1" y="0"/>
                  </a:lnTo>
                  <a:close/>
                </a:path>
              </a:pathLst>
            </a:custGeom>
            <a:solidFill>
              <a:srgbClr val="6C7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4"/>
            <p:cNvSpPr/>
            <p:nvPr/>
          </p:nvSpPr>
          <p:spPr>
            <a:xfrm>
              <a:off x="3914429" y="3348993"/>
              <a:ext cx="62449" cy="145801"/>
            </a:xfrm>
            <a:custGeom>
              <a:avLst/>
              <a:gdLst/>
              <a:ahLst/>
              <a:cxnLst/>
              <a:rect l="l" t="t" r="r" b="b"/>
              <a:pathLst>
                <a:path w="4876" h="11384" extrusionOk="0">
                  <a:moveTo>
                    <a:pt x="1193" y="1"/>
                  </a:moveTo>
                  <a:lnTo>
                    <a:pt x="0" y="11383"/>
                  </a:lnTo>
                  <a:lnTo>
                    <a:pt x="4875" y="5190"/>
                  </a:lnTo>
                  <a:lnTo>
                    <a:pt x="1193" y="1"/>
                  </a:lnTo>
                  <a:close/>
                </a:path>
              </a:pathLst>
            </a:custGeom>
            <a:solidFill>
              <a:srgbClr val="6C7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4"/>
            <p:cNvSpPr/>
            <p:nvPr/>
          </p:nvSpPr>
          <p:spPr>
            <a:xfrm>
              <a:off x="4260116" y="3289771"/>
              <a:ext cx="213322" cy="164551"/>
            </a:xfrm>
            <a:custGeom>
              <a:avLst/>
              <a:gdLst/>
              <a:ahLst/>
              <a:cxnLst/>
              <a:rect l="l" t="t" r="r" b="b"/>
              <a:pathLst>
                <a:path w="16656" h="12848" extrusionOk="0">
                  <a:moveTo>
                    <a:pt x="16656" y="1"/>
                  </a:moveTo>
                  <a:lnTo>
                    <a:pt x="1" y="4625"/>
                  </a:lnTo>
                  <a:lnTo>
                    <a:pt x="13559" y="12848"/>
                  </a:lnTo>
                  <a:lnTo>
                    <a:pt x="16656" y="1"/>
                  </a:lnTo>
                  <a:close/>
                </a:path>
              </a:pathLst>
            </a:custGeom>
            <a:solidFill>
              <a:srgbClr val="738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4"/>
            <p:cNvSpPr/>
            <p:nvPr/>
          </p:nvSpPr>
          <p:spPr>
            <a:xfrm>
              <a:off x="3919783" y="2567838"/>
              <a:ext cx="232085" cy="150078"/>
            </a:xfrm>
            <a:custGeom>
              <a:avLst/>
              <a:gdLst/>
              <a:ahLst/>
              <a:cxnLst/>
              <a:rect l="l" t="t" r="r" b="b"/>
              <a:pathLst>
                <a:path w="18121" h="11718" extrusionOk="0">
                  <a:moveTo>
                    <a:pt x="18120" y="1"/>
                  </a:moveTo>
                  <a:lnTo>
                    <a:pt x="1" y="3411"/>
                  </a:lnTo>
                  <a:lnTo>
                    <a:pt x="12848" y="11718"/>
                  </a:lnTo>
                  <a:lnTo>
                    <a:pt x="18120" y="1"/>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14"/>
            <p:cNvSpPr/>
            <p:nvPr/>
          </p:nvSpPr>
          <p:spPr>
            <a:xfrm>
              <a:off x="4084321" y="2567838"/>
              <a:ext cx="341960" cy="180893"/>
            </a:xfrm>
            <a:custGeom>
              <a:avLst/>
              <a:gdLst/>
              <a:ahLst/>
              <a:cxnLst/>
              <a:rect l="l" t="t" r="r" b="b"/>
              <a:pathLst>
                <a:path w="26700" h="14124" extrusionOk="0">
                  <a:moveTo>
                    <a:pt x="5273" y="1"/>
                  </a:moveTo>
                  <a:lnTo>
                    <a:pt x="1" y="11718"/>
                  </a:lnTo>
                  <a:lnTo>
                    <a:pt x="26699" y="14124"/>
                  </a:lnTo>
                  <a:lnTo>
                    <a:pt x="5273" y="1"/>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14"/>
            <p:cNvSpPr/>
            <p:nvPr/>
          </p:nvSpPr>
          <p:spPr>
            <a:xfrm>
              <a:off x="3693077" y="3260570"/>
              <a:ext cx="101576" cy="156777"/>
            </a:xfrm>
            <a:custGeom>
              <a:avLst/>
              <a:gdLst/>
              <a:ahLst/>
              <a:cxnLst/>
              <a:rect l="l" t="t" r="r" b="b"/>
              <a:pathLst>
                <a:path w="7931" h="12241" extrusionOk="0">
                  <a:moveTo>
                    <a:pt x="7930" y="0"/>
                  </a:moveTo>
                  <a:lnTo>
                    <a:pt x="0" y="4038"/>
                  </a:lnTo>
                  <a:lnTo>
                    <a:pt x="7930" y="12240"/>
                  </a:lnTo>
                  <a:lnTo>
                    <a:pt x="7930" y="0"/>
                  </a:lnTo>
                  <a:close/>
                </a:path>
              </a:pathLst>
            </a:custGeom>
            <a:solidFill>
              <a:srgbClr val="647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14"/>
            <p:cNvSpPr/>
            <p:nvPr/>
          </p:nvSpPr>
          <p:spPr>
            <a:xfrm>
              <a:off x="3794641" y="3260570"/>
              <a:ext cx="135068" cy="156777"/>
            </a:xfrm>
            <a:custGeom>
              <a:avLst/>
              <a:gdLst/>
              <a:ahLst/>
              <a:cxnLst/>
              <a:rect l="l" t="t" r="r" b="b"/>
              <a:pathLst>
                <a:path w="10546" h="12241" extrusionOk="0">
                  <a:moveTo>
                    <a:pt x="0" y="0"/>
                  </a:moveTo>
                  <a:lnTo>
                    <a:pt x="0" y="12240"/>
                  </a:lnTo>
                  <a:lnTo>
                    <a:pt x="10546" y="6905"/>
                  </a:lnTo>
                  <a:lnTo>
                    <a:pt x="0" y="0"/>
                  </a:lnTo>
                  <a:close/>
                </a:path>
              </a:pathLst>
            </a:custGeom>
            <a:solidFill>
              <a:srgbClr val="6C7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14"/>
            <p:cNvSpPr/>
            <p:nvPr/>
          </p:nvSpPr>
          <p:spPr>
            <a:xfrm>
              <a:off x="3628489" y="3194111"/>
              <a:ext cx="166165" cy="118188"/>
            </a:xfrm>
            <a:custGeom>
              <a:avLst/>
              <a:gdLst/>
              <a:ahLst/>
              <a:cxnLst/>
              <a:rect l="l" t="t" r="r" b="b"/>
              <a:pathLst>
                <a:path w="12974" h="9228" extrusionOk="0">
                  <a:moveTo>
                    <a:pt x="1" y="0"/>
                  </a:moveTo>
                  <a:lnTo>
                    <a:pt x="5043" y="9227"/>
                  </a:lnTo>
                  <a:lnTo>
                    <a:pt x="12973" y="5189"/>
                  </a:lnTo>
                  <a:lnTo>
                    <a:pt x="1" y="0"/>
                  </a:lnTo>
                  <a:close/>
                </a:path>
              </a:pathLst>
            </a:custGeom>
            <a:solidFill>
              <a:srgbClr val="6C7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14"/>
            <p:cNvSpPr/>
            <p:nvPr/>
          </p:nvSpPr>
          <p:spPr>
            <a:xfrm>
              <a:off x="3587761" y="2972759"/>
              <a:ext cx="62180" cy="221365"/>
            </a:xfrm>
            <a:custGeom>
              <a:avLst/>
              <a:gdLst/>
              <a:ahLst/>
              <a:cxnLst/>
              <a:rect l="l" t="t" r="r" b="b"/>
              <a:pathLst>
                <a:path w="4855" h="17284" extrusionOk="0">
                  <a:moveTo>
                    <a:pt x="4855" y="0"/>
                  </a:moveTo>
                  <a:lnTo>
                    <a:pt x="0" y="6047"/>
                  </a:lnTo>
                  <a:lnTo>
                    <a:pt x="3181" y="17283"/>
                  </a:lnTo>
                  <a:lnTo>
                    <a:pt x="4855" y="0"/>
                  </a:lnTo>
                  <a:close/>
                </a:path>
              </a:pathLst>
            </a:custGeom>
            <a:solidFill>
              <a:srgbClr val="879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4"/>
            <p:cNvSpPr/>
            <p:nvPr/>
          </p:nvSpPr>
          <p:spPr>
            <a:xfrm>
              <a:off x="3733805" y="2824026"/>
              <a:ext cx="166971" cy="136951"/>
            </a:xfrm>
            <a:custGeom>
              <a:avLst/>
              <a:gdLst/>
              <a:ahLst/>
              <a:cxnLst/>
              <a:rect l="l" t="t" r="r" b="b"/>
              <a:pathLst>
                <a:path w="13037" h="10693" extrusionOk="0">
                  <a:moveTo>
                    <a:pt x="8558" y="1"/>
                  </a:moveTo>
                  <a:lnTo>
                    <a:pt x="1" y="6654"/>
                  </a:lnTo>
                  <a:lnTo>
                    <a:pt x="13036" y="10693"/>
                  </a:lnTo>
                  <a:lnTo>
                    <a:pt x="8558" y="1"/>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4"/>
            <p:cNvSpPr/>
            <p:nvPr/>
          </p:nvSpPr>
          <p:spPr>
            <a:xfrm>
              <a:off x="3843412" y="2611524"/>
              <a:ext cx="113897" cy="212515"/>
            </a:xfrm>
            <a:custGeom>
              <a:avLst/>
              <a:gdLst/>
              <a:ahLst/>
              <a:cxnLst/>
              <a:rect l="l" t="t" r="r" b="b"/>
              <a:pathLst>
                <a:path w="8893" h="16593" extrusionOk="0">
                  <a:moveTo>
                    <a:pt x="5964" y="0"/>
                  </a:moveTo>
                  <a:lnTo>
                    <a:pt x="0" y="16593"/>
                  </a:lnTo>
                  <a:lnTo>
                    <a:pt x="8893" y="16593"/>
                  </a:lnTo>
                  <a:lnTo>
                    <a:pt x="5964" y="0"/>
                  </a:lnTo>
                  <a:close/>
                </a:path>
              </a:pathLst>
            </a:custGeom>
            <a:solidFill>
              <a:srgbClr val="839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14"/>
            <p:cNvSpPr/>
            <p:nvPr/>
          </p:nvSpPr>
          <p:spPr>
            <a:xfrm>
              <a:off x="3919783" y="2611524"/>
              <a:ext cx="164551" cy="212515"/>
            </a:xfrm>
            <a:custGeom>
              <a:avLst/>
              <a:gdLst/>
              <a:ahLst/>
              <a:cxnLst/>
              <a:rect l="l" t="t" r="r" b="b"/>
              <a:pathLst>
                <a:path w="12848" h="16593" extrusionOk="0">
                  <a:moveTo>
                    <a:pt x="1" y="0"/>
                  </a:moveTo>
                  <a:lnTo>
                    <a:pt x="2930" y="16593"/>
                  </a:lnTo>
                  <a:lnTo>
                    <a:pt x="12848" y="8307"/>
                  </a:lnTo>
                  <a:lnTo>
                    <a:pt x="1" y="0"/>
                  </a:lnTo>
                  <a:close/>
                </a:path>
              </a:pathLst>
            </a:custGeom>
            <a:solidFill>
              <a:srgbClr val="7E9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14"/>
            <p:cNvSpPr/>
            <p:nvPr/>
          </p:nvSpPr>
          <p:spPr>
            <a:xfrm>
              <a:off x="4289061" y="2748718"/>
              <a:ext cx="261555" cy="166702"/>
            </a:xfrm>
            <a:custGeom>
              <a:avLst/>
              <a:gdLst/>
              <a:ahLst/>
              <a:cxnLst/>
              <a:rect l="l" t="t" r="r" b="b"/>
              <a:pathLst>
                <a:path w="20422" h="13016" extrusionOk="0">
                  <a:moveTo>
                    <a:pt x="10713" y="1"/>
                  </a:moveTo>
                  <a:lnTo>
                    <a:pt x="0" y="13015"/>
                  </a:lnTo>
                  <a:lnTo>
                    <a:pt x="20422" y="11300"/>
                  </a:lnTo>
                  <a:lnTo>
                    <a:pt x="10713" y="1"/>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14"/>
            <p:cNvSpPr/>
            <p:nvPr/>
          </p:nvSpPr>
          <p:spPr>
            <a:xfrm>
              <a:off x="4289061" y="2893430"/>
              <a:ext cx="261555" cy="93277"/>
            </a:xfrm>
            <a:custGeom>
              <a:avLst/>
              <a:gdLst/>
              <a:ahLst/>
              <a:cxnLst/>
              <a:rect l="l" t="t" r="r" b="b"/>
              <a:pathLst>
                <a:path w="20422" h="7283" extrusionOk="0">
                  <a:moveTo>
                    <a:pt x="20422" y="1"/>
                  </a:moveTo>
                  <a:lnTo>
                    <a:pt x="0" y="1716"/>
                  </a:lnTo>
                  <a:lnTo>
                    <a:pt x="11299" y="7282"/>
                  </a:lnTo>
                  <a:lnTo>
                    <a:pt x="20422" y="1"/>
                  </a:lnTo>
                  <a:close/>
                </a:path>
              </a:pathLst>
            </a:custGeom>
            <a:solidFill>
              <a:srgbClr val="9BB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4"/>
            <p:cNvSpPr/>
            <p:nvPr/>
          </p:nvSpPr>
          <p:spPr>
            <a:xfrm>
              <a:off x="4310770" y="3115858"/>
              <a:ext cx="224311" cy="173926"/>
            </a:xfrm>
            <a:custGeom>
              <a:avLst/>
              <a:gdLst/>
              <a:ahLst/>
              <a:cxnLst/>
              <a:rect l="l" t="t" r="r" b="b"/>
              <a:pathLst>
                <a:path w="17514" h="13580" extrusionOk="0">
                  <a:moveTo>
                    <a:pt x="17513" y="0"/>
                  </a:moveTo>
                  <a:lnTo>
                    <a:pt x="0" y="6110"/>
                  </a:lnTo>
                  <a:lnTo>
                    <a:pt x="12701" y="13580"/>
                  </a:lnTo>
                  <a:lnTo>
                    <a:pt x="17513" y="0"/>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4"/>
            <p:cNvSpPr/>
            <p:nvPr/>
          </p:nvSpPr>
          <p:spPr>
            <a:xfrm>
              <a:off x="4310770" y="2986694"/>
              <a:ext cx="224311" cy="207430"/>
            </a:xfrm>
            <a:custGeom>
              <a:avLst/>
              <a:gdLst/>
              <a:ahLst/>
              <a:cxnLst/>
              <a:rect l="l" t="t" r="r" b="b"/>
              <a:pathLst>
                <a:path w="17514" h="16196" extrusionOk="0">
                  <a:moveTo>
                    <a:pt x="9604" y="0"/>
                  </a:moveTo>
                  <a:lnTo>
                    <a:pt x="0" y="16195"/>
                  </a:lnTo>
                  <a:lnTo>
                    <a:pt x="0" y="16195"/>
                  </a:lnTo>
                  <a:lnTo>
                    <a:pt x="17513" y="10085"/>
                  </a:lnTo>
                  <a:lnTo>
                    <a:pt x="9604" y="0"/>
                  </a:lnTo>
                  <a:close/>
                </a:path>
              </a:pathLst>
            </a:custGeom>
            <a:solidFill>
              <a:srgbClr val="8EA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4"/>
            <p:cNvSpPr/>
            <p:nvPr/>
          </p:nvSpPr>
          <p:spPr>
            <a:xfrm>
              <a:off x="4260116" y="3194111"/>
              <a:ext cx="213322" cy="154894"/>
            </a:xfrm>
            <a:custGeom>
              <a:avLst/>
              <a:gdLst/>
              <a:ahLst/>
              <a:cxnLst/>
              <a:rect l="l" t="t" r="r" b="b"/>
              <a:pathLst>
                <a:path w="16656" h="12094" extrusionOk="0">
                  <a:moveTo>
                    <a:pt x="3955" y="0"/>
                  </a:moveTo>
                  <a:lnTo>
                    <a:pt x="1" y="12094"/>
                  </a:lnTo>
                  <a:lnTo>
                    <a:pt x="16656" y="7470"/>
                  </a:lnTo>
                  <a:lnTo>
                    <a:pt x="3955" y="0"/>
                  </a:lnTo>
                  <a:close/>
                </a:path>
              </a:pathLst>
            </a:custGeom>
            <a:solidFill>
              <a:srgbClr val="7F9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4"/>
            <p:cNvSpPr/>
            <p:nvPr/>
          </p:nvSpPr>
          <p:spPr>
            <a:xfrm>
              <a:off x="4116211" y="3177218"/>
              <a:ext cx="143918" cy="181175"/>
            </a:xfrm>
            <a:custGeom>
              <a:avLst/>
              <a:gdLst/>
              <a:ahLst/>
              <a:cxnLst/>
              <a:rect l="l" t="t" r="r" b="b"/>
              <a:pathLst>
                <a:path w="11237" h="14146" extrusionOk="0">
                  <a:moveTo>
                    <a:pt x="3767" y="1"/>
                  </a:moveTo>
                  <a:lnTo>
                    <a:pt x="1" y="14145"/>
                  </a:lnTo>
                  <a:lnTo>
                    <a:pt x="11237" y="13413"/>
                  </a:lnTo>
                  <a:lnTo>
                    <a:pt x="3767" y="1"/>
                  </a:lnTo>
                  <a:close/>
                </a:path>
              </a:pathLst>
            </a:custGeom>
            <a:solidFill>
              <a:srgbClr val="7F9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14"/>
            <p:cNvSpPr/>
            <p:nvPr/>
          </p:nvSpPr>
          <p:spPr>
            <a:xfrm>
              <a:off x="4164444" y="3177218"/>
              <a:ext cx="146338" cy="171787"/>
            </a:xfrm>
            <a:custGeom>
              <a:avLst/>
              <a:gdLst/>
              <a:ahLst/>
              <a:cxnLst/>
              <a:rect l="l" t="t" r="r" b="b"/>
              <a:pathLst>
                <a:path w="11426" h="13413" extrusionOk="0">
                  <a:moveTo>
                    <a:pt x="1" y="1"/>
                  </a:moveTo>
                  <a:lnTo>
                    <a:pt x="7471" y="13413"/>
                  </a:lnTo>
                  <a:lnTo>
                    <a:pt x="11425" y="1319"/>
                  </a:lnTo>
                  <a:lnTo>
                    <a:pt x="1" y="1"/>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14"/>
            <p:cNvSpPr/>
            <p:nvPr/>
          </p:nvSpPr>
          <p:spPr>
            <a:xfrm>
              <a:off x="3929696" y="3348993"/>
              <a:ext cx="186528" cy="66471"/>
            </a:xfrm>
            <a:custGeom>
              <a:avLst/>
              <a:gdLst/>
              <a:ahLst/>
              <a:cxnLst/>
              <a:rect l="l" t="t" r="r" b="b"/>
              <a:pathLst>
                <a:path w="14564" h="5190" extrusionOk="0">
                  <a:moveTo>
                    <a:pt x="1" y="1"/>
                  </a:moveTo>
                  <a:lnTo>
                    <a:pt x="3683" y="5190"/>
                  </a:lnTo>
                  <a:lnTo>
                    <a:pt x="14564" y="733"/>
                  </a:lnTo>
                  <a:lnTo>
                    <a:pt x="1" y="1"/>
                  </a:lnTo>
                  <a:close/>
                </a:path>
              </a:pathLst>
            </a:custGeom>
            <a:solidFill>
              <a:srgbClr val="738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4"/>
            <p:cNvSpPr/>
            <p:nvPr/>
          </p:nvSpPr>
          <p:spPr>
            <a:xfrm>
              <a:off x="3929696" y="3194111"/>
              <a:ext cx="186528" cy="164282"/>
            </a:xfrm>
            <a:custGeom>
              <a:avLst/>
              <a:gdLst/>
              <a:ahLst/>
              <a:cxnLst/>
              <a:rect l="l" t="t" r="r" b="b"/>
              <a:pathLst>
                <a:path w="14564" h="12827" extrusionOk="0">
                  <a:moveTo>
                    <a:pt x="5650" y="0"/>
                  </a:moveTo>
                  <a:lnTo>
                    <a:pt x="1" y="12094"/>
                  </a:lnTo>
                  <a:lnTo>
                    <a:pt x="14564" y="12826"/>
                  </a:lnTo>
                  <a:lnTo>
                    <a:pt x="5650" y="0"/>
                  </a:lnTo>
                  <a:close/>
                </a:path>
              </a:pathLst>
            </a:custGeom>
            <a:solidFill>
              <a:srgbClr val="798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4"/>
            <p:cNvSpPr/>
            <p:nvPr/>
          </p:nvSpPr>
          <p:spPr>
            <a:xfrm>
              <a:off x="4002058" y="3177218"/>
              <a:ext cx="162399" cy="181175"/>
            </a:xfrm>
            <a:custGeom>
              <a:avLst/>
              <a:gdLst/>
              <a:ahLst/>
              <a:cxnLst/>
              <a:rect l="l" t="t" r="r" b="b"/>
              <a:pathLst>
                <a:path w="12680" h="14146" extrusionOk="0">
                  <a:moveTo>
                    <a:pt x="12680" y="1"/>
                  </a:moveTo>
                  <a:lnTo>
                    <a:pt x="0" y="1319"/>
                  </a:lnTo>
                  <a:lnTo>
                    <a:pt x="8914" y="14145"/>
                  </a:lnTo>
                  <a:lnTo>
                    <a:pt x="12680" y="1"/>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4"/>
            <p:cNvSpPr/>
            <p:nvPr/>
          </p:nvSpPr>
          <p:spPr>
            <a:xfrm>
              <a:off x="3794641" y="3194111"/>
              <a:ext cx="207430" cy="154894"/>
            </a:xfrm>
            <a:custGeom>
              <a:avLst/>
              <a:gdLst/>
              <a:ahLst/>
              <a:cxnLst/>
              <a:rect l="l" t="t" r="r" b="b"/>
              <a:pathLst>
                <a:path w="16196" h="12094" extrusionOk="0">
                  <a:moveTo>
                    <a:pt x="16195" y="0"/>
                  </a:moveTo>
                  <a:lnTo>
                    <a:pt x="0" y="5189"/>
                  </a:lnTo>
                  <a:lnTo>
                    <a:pt x="10546" y="12094"/>
                  </a:lnTo>
                  <a:lnTo>
                    <a:pt x="16195" y="0"/>
                  </a:lnTo>
                  <a:close/>
                </a:path>
              </a:pathLst>
            </a:custGeom>
            <a:solidFill>
              <a:srgbClr val="738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4"/>
            <p:cNvSpPr/>
            <p:nvPr/>
          </p:nvSpPr>
          <p:spPr>
            <a:xfrm>
              <a:off x="3628489" y="3115858"/>
              <a:ext cx="166165" cy="144725"/>
            </a:xfrm>
            <a:custGeom>
              <a:avLst/>
              <a:gdLst/>
              <a:ahLst/>
              <a:cxnLst/>
              <a:rect l="l" t="t" r="r" b="b"/>
              <a:pathLst>
                <a:path w="12974" h="11300" extrusionOk="0">
                  <a:moveTo>
                    <a:pt x="12199" y="0"/>
                  </a:moveTo>
                  <a:lnTo>
                    <a:pt x="1" y="6110"/>
                  </a:lnTo>
                  <a:lnTo>
                    <a:pt x="12973" y="11299"/>
                  </a:lnTo>
                  <a:lnTo>
                    <a:pt x="12199" y="0"/>
                  </a:lnTo>
                  <a:close/>
                </a:path>
              </a:pathLst>
            </a:custGeom>
            <a:solidFill>
              <a:srgbClr val="738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4"/>
            <p:cNvSpPr/>
            <p:nvPr/>
          </p:nvSpPr>
          <p:spPr>
            <a:xfrm>
              <a:off x="3628489" y="2972759"/>
              <a:ext cx="156251" cy="221365"/>
            </a:xfrm>
            <a:custGeom>
              <a:avLst/>
              <a:gdLst/>
              <a:ahLst/>
              <a:cxnLst/>
              <a:rect l="l" t="t" r="r" b="b"/>
              <a:pathLst>
                <a:path w="12200" h="17284" extrusionOk="0">
                  <a:moveTo>
                    <a:pt x="1675" y="0"/>
                  </a:moveTo>
                  <a:lnTo>
                    <a:pt x="1" y="17283"/>
                  </a:lnTo>
                  <a:lnTo>
                    <a:pt x="12199" y="11173"/>
                  </a:lnTo>
                  <a:lnTo>
                    <a:pt x="1675" y="0"/>
                  </a:lnTo>
                  <a:close/>
                </a:path>
              </a:pathLst>
            </a:custGeom>
            <a:solidFill>
              <a:srgbClr val="899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4"/>
            <p:cNvSpPr/>
            <p:nvPr/>
          </p:nvSpPr>
          <p:spPr>
            <a:xfrm>
              <a:off x="3649929" y="2909247"/>
              <a:ext cx="134812" cy="206623"/>
            </a:xfrm>
            <a:custGeom>
              <a:avLst/>
              <a:gdLst/>
              <a:ahLst/>
              <a:cxnLst/>
              <a:rect l="l" t="t" r="r" b="b"/>
              <a:pathLst>
                <a:path w="10526" h="16133" extrusionOk="0">
                  <a:moveTo>
                    <a:pt x="6550" y="0"/>
                  </a:moveTo>
                  <a:lnTo>
                    <a:pt x="1" y="4959"/>
                  </a:lnTo>
                  <a:lnTo>
                    <a:pt x="10525" y="16132"/>
                  </a:lnTo>
                  <a:lnTo>
                    <a:pt x="6550" y="0"/>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4"/>
            <p:cNvSpPr/>
            <p:nvPr/>
          </p:nvSpPr>
          <p:spPr>
            <a:xfrm>
              <a:off x="3733805" y="2909247"/>
              <a:ext cx="166971" cy="206623"/>
            </a:xfrm>
            <a:custGeom>
              <a:avLst/>
              <a:gdLst/>
              <a:ahLst/>
              <a:cxnLst/>
              <a:rect l="l" t="t" r="r" b="b"/>
              <a:pathLst>
                <a:path w="13037" h="16133" extrusionOk="0">
                  <a:moveTo>
                    <a:pt x="1" y="0"/>
                  </a:moveTo>
                  <a:lnTo>
                    <a:pt x="3976" y="16132"/>
                  </a:lnTo>
                  <a:lnTo>
                    <a:pt x="13036" y="4039"/>
                  </a:lnTo>
                  <a:lnTo>
                    <a:pt x="1" y="0"/>
                  </a:lnTo>
                  <a:close/>
                </a:path>
              </a:pathLst>
            </a:custGeom>
            <a:solidFill>
              <a:srgbClr val="899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4"/>
            <p:cNvSpPr/>
            <p:nvPr/>
          </p:nvSpPr>
          <p:spPr>
            <a:xfrm>
              <a:off x="4289061" y="2915407"/>
              <a:ext cx="144725" cy="278717"/>
            </a:xfrm>
            <a:custGeom>
              <a:avLst/>
              <a:gdLst/>
              <a:ahLst/>
              <a:cxnLst/>
              <a:rect l="l" t="t" r="r" b="b"/>
              <a:pathLst>
                <a:path w="11300" h="21762" extrusionOk="0">
                  <a:moveTo>
                    <a:pt x="0" y="0"/>
                  </a:moveTo>
                  <a:lnTo>
                    <a:pt x="1695" y="21761"/>
                  </a:lnTo>
                  <a:lnTo>
                    <a:pt x="11299" y="5566"/>
                  </a:lnTo>
                  <a:lnTo>
                    <a:pt x="0" y="0"/>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4"/>
            <p:cNvSpPr/>
            <p:nvPr/>
          </p:nvSpPr>
          <p:spPr>
            <a:xfrm>
              <a:off x="4084321" y="2717903"/>
              <a:ext cx="341960" cy="197517"/>
            </a:xfrm>
            <a:custGeom>
              <a:avLst/>
              <a:gdLst/>
              <a:ahLst/>
              <a:cxnLst/>
              <a:rect l="l" t="t" r="r" b="b"/>
              <a:pathLst>
                <a:path w="26700" h="15422" extrusionOk="0">
                  <a:moveTo>
                    <a:pt x="1" y="1"/>
                  </a:moveTo>
                  <a:lnTo>
                    <a:pt x="15986" y="15421"/>
                  </a:lnTo>
                  <a:lnTo>
                    <a:pt x="26699" y="2407"/>
                  </a:lnTo>
                  <a:lnTo>
                    <a:pt x="1" y="1"/>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4"/>
            <p:cNvSpPr/>
            <p:nvPr/>
          </p:nvSpPr>
          <p:spPr>
            <a:xfrm>
              <a:off x="3843412" y="2824026"/>
              <a:ext cx="113897" cy="136951"/>
            </a:xfrm>
            <a:custGeom>
              <a:avLst/>
              <a:gdLst/>
              <a:ahLst/>
              <a:cxnLst/>
              <a:rect l="l" t="t" r="r" b="b"/>
              <a:pathLst>
                <a:path w="8893" h="10693" extrusionOk="0">
                  <a:moveTo>
                    <a:pt x="0" y="1"/>
                  </a:moveTo>
                  <a:lnTo>
                    <a:pt x="4478" y="10693"/>
                  </a:lnTo>
                  <a:lnTo>
                    <a:pt x="8893" y="1"/>
                  </a:lnTo>
                  <a:close/>
                </a:path>
              </a:pathLst>
            </a:custGeom>
            <a:solidFill>
              <a:srgbClr val="7E9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14"/>
            <p:cNvSpPr/>
            <p:nvPr/>
          </p:nvSpPr>
          <p:spPr>
            <a:xfrm>
              <a:off x="3957296" y="2717903"/>
              <a:ext cx="331778" cy="197517"/>
            </a:xfrm>
            <a:custGeom>
              <a:avLst/>
              <a:gdLst/>
              <a:ahLst/>
              <a:cxnLst/>
              <a:rect l="l" t="t" r="r" b="b"/>
              <a:pathLst>
                <a:path w="25905" h="15422" extrusionOk="0">
                  <a:moveTo>
                    <a:pt x="9919" y="1"/>
                  </a:moveTo>
                  <a:lnTo>
                    <a:pt x="1" y="8287"/>
                  </a:lnTo>
                  <a:lnTo>
                    <a:pt x="25904" y="15421"/>
                  </a:lnTo>
                  <a:lnTo>
                    <a:pt x="9919" y="1"/>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4"/>
            <p:cNvSpPr/>
            <p:nvPr/>
          </p:nvSpPr>
          <p:spPr>
            <a:xfrm>
              <a:off x="4186960" y="2915407"/>
              <a:ext cx="123823" cy="278717"/>
            </a:xfrm>
            <a:custGeom>
              <a:avLst/>
              <a:gdLst/>
              <a:ahLst/>
              <a:cxnLst/>
              <a:rect l="l" t="t" r="r" b="b"/>
              <a:pathLst>
                <a:path w="9668" h="21762" extrusionOk="0">
                  <a:moveTo>
                    <a:pt x="7972" y="0"/>
                  </a:moveTo>
                  <a:lnTo>
                    <a:pt x="0" y="10525"/>
                  </a:lnTo>
                  <a:lnTo>
                    <a:pt x="9667" y="21761"/>
                  </a:lnTo>
                  <a:lnTo>
                    <a:pt x="7972" y="0"/>
                  </a:lnTo>
                  <a:close/>
                </a:path>
              </a:pathLst>
            </a:custGeom>
            <a:solidFill>
              <a:srgbClr val="8EA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4"/>
            <p:cNvSpPr/>
            <p:nvPr/>
          </p:nvSpPr>
          <p:spPr>
            <a:xfrm>
              <a:off x="4164444" y="3050206"/>
              <a:ext cx="146338" cy="143918"/>
            </a:xfrm>
            <a:custGeom>
              <a:avLst/>
              <a:gdLst/>
              <a:ahLst/>
              <a:cxnLst/>
              <a:rect l="l" t="t" r="r" b="b"/>
              <a:pathLst>
                <a:path w="11426" h="11237" extrusionOk="0">
                  <a:moveTo>
                    <a:pt x="1758" y="0"/>
                  </a:moveTo>
                  <a:lnTo>
                    <a:pt x="1" y="9918"/>
                  </a:lnTo>
                  <a:lnTo>
                    <a:pt x="11425" y="11236"/>
                  </a:lnTo>
                  <a:lnTo>
                    <a:pt x="1758" y="0"/>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4"/>
            <p:cNvSpPr/>
            <p:nvPr/>
          </p:nvSpPr>
          <p:spPr>
            <a:xfrm>
              <a:off x="3957296" y="2824026"/>
              <a:ext cx="331778" cy="226193"/>
            </a:xfrm>
            <a:custGeom>
              <a:avLst/>
              <a:gdLst/>
              <a:ahLst/>
              <a:cxnLst/>
              <a:rect l="l" t="t" r="r" b="b"/>
              <a:pathLst>
                <a:path w="25905" h="17661" extrusionOk="0">
                  <a:moveTo>
                    <a:pt x="1" y="1"/>
                  </a:moveTo>
                  <a:lnTo>
                    <a:pt x="17932" y="17660"/>
                  </a:lnTo>
                  <a:lnTo>
                    <a:pt x="25904" y="7135"/>
                  </a:lnTo>
                  <a:lnTo>
                    <a:pt x="1" y="1"/>
                  </a:lnTo>
                  <a:close/>
                </a:path>
              </a:pathLst>
            </a:custGeom>
            <a:solidFill>
              <a:srgbClr val="7F9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14"/>
            <p:cNvSpPr/>
            <p:nvPr/>
          </p:nvSpPr>
          <p:spPr>
            <a:xfrm>
              <a:off x="3784728" y="3115858"/>
              <a:ext cx="217343" cy="144725"/>
            </a:xfrm>
            <a:custGeom>
              <a:avLst/>
              <a:gdLst/>
              <a:ahLst/>
              <a:cxnLst/>
              <a:rect l="l" t="t" r="r" b="b"/>
              <a:pathLst>
                <a:path w="16970" h="11300" extrusionOk="0">
                  <a:moveTo>
                    <a:pt x="0" y="0"/>
                  </a:moveTo>
                  <a:lnTo>
                    <a:pt x="774" y="11299"/>
                  </a:lnTo>
                  <a:lnTo>
                    <a:pt x="16969" y="6110"/>
                  </a:lnTo>
                  <a:lnTo>
                    <a:pt x="0" y="0"/>
                  </a:lnTo>
                  <a:close/>
                </a:path>
              </a:pathLst>
            </a:custGeom>
            <a:solidFill>
              <a:srgbClr val="798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14"/>
            <p:cNvSpPr/>
            <p:nvPr/>
          </p:nvSpPr>
          <p:spPr>
            <a:xfrm>
              <a:off x="4002058" y="3050206"/>
              <a:ext cx="184915" cy="143918"/>
            </a:xfrm>
            <a:custGeom>
              <a:avLst/>
              <a:gdLst/>
              <a:ahLst/>
              <a:cxnLst/>
              <a:rect l="l" t="t" r="r" b="b"/>
              <a:pathLst>
                <a:path w="14438" h="11237" extrusionOk="0">
                  <a:moveTo>
                    <a:pt x="14437" y="0"/>
                  </a:moveTo>
                  <a:lnTo>
                    <a:pt x="0" y="11236"/>
                  </a:lnTo>
                  <a:lnTo>
                    <a:pt x="12680" y="9918"/>
                  </a:lnTo>
                  <a:lnTo>
                    <a:pt x="14437" y="0"/>
                  </a:lnTo>
                  <a:close/>
                </a:path>
              </a:pathLst>
            </a:custGeom>
            <a:solidFill>
              <a:srgbClr val="8EA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4"/>
            <p:cNvSpPr/>
            <p:nvPr/>
          </p:nvSpPr>
          <p:spPr>
            <a:xfrm>
              <a:off x="3784728" y="2960964"/>
              <a:ext cx="217343" cy="233161"/>
            </a:xfrm>
            <a:custGeom>
              <a:avLst/>
              <a:gdLst/>
              <a:ahLst/>
              <a:cxnLst/>
              <a:rect l="l" t="t" r="r" b="b"/>
              <a:pathLst>
                <a:path w="16970" h="18205" extrusionOk="0">
                  <a:moveTo>
                    <a:pt x="9060" y="1"/>
                  </a:moveTo>
                  <a:lnTo>
                    <a:pt x="0" y="12094"/>
                  </a:lnTo>
                  <a:lnTo>
                    <a:pt x="16969" y="18204"/>
                  </a:lnTo>
                  <a:lnTo>
                    <a:pt x="9060" y="1"/>
                  </a:lnTo>
                  <a:close/>
                </a:path>
              </a:pathLst>
            </a:custGeom>
            <a:solidFill>
              <a:srgbClr val="8BA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14"/>
            <p:cNvSpPr/>
            <p:nvPr/>
          </p:nvSpPr>
          <p:spPr>
            <a:xfrm>
              <a:off x="3900764" y="2824026"/>
              <a:ext cx="66471" cy="157583"/>
            </a:xfrm>
            <a:custGeom>
              <a:avLst/>
              <a:gdLst/>
              <a:ahLst/>
              <a:cxnLst/>
              <a:rect l="l" t="t" r="r" b="b"/>
              <a:pathLst>
                <a:path w="5190" h="12304" extrusionOk="0">
                  <a:moveTo>
                    <a:pt x="4415" y="1"/>
                  </a:moveTo>
                  <a:lnTo>
                    <a:pt x="0" y="10693"/>
                  </a:lnTo>
                  <a:lnTo>
                    <a:pt x="5189" y="12304"/>
                  </a:lnTo>
                  <a:lnTo>
                    <a:pt x="5189" y="12304"/>
                  </a:lnTo>
                  <a:lnTo>
                    <a:pt x="4415" y="1"/>
                  </a:lnTo>
                  <a:close/>
                </a:path>
              </a:pathLst>
            </a:custGeom>
            <a:solidFill>
              <a:srgbClr val="839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4"/>
            <p:cNvSpPr/>
            <p:nvPr/>
          </p:nvSpPr>
          <p:spPr>
            <a:xfrm>
              <a:off x="3957296" y="2824026"/>
              <a:ext cx="229677" cy="226193"/>
            </a:xfrm>
            <a:custGeom>
              <a:avLst/>
              <a:gdLst/>
              <a:ahLst/>
              <a:cxnLst/>
              <a:rect l="l" t="t" r="r" b="b"/>
              <a:pathLst>
                <a:path w="17933" h="17661" extrusionOk="0">
                  <a:moveTo>
                    <a:pt x="1" y="1"/>
                  </a:moveTo>
                  <a:lnTo>
                    <a:pt x="775" y="12304"/>
                  </a:lnTo>
                  <a:lnTo>
                    <a:pt x="17932" y="17660"/>
                  </a:lnTo>
                  <a:lnTo>
                    <a:pt x="1" y="1"/>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4"/>
            <p:cNvSpPr/>
            <p:nvPr/>
          </p:nvSpPr>
          <p:spPr>
            <a:xfrm>
              <a:off x="4002058" y="3050206"/>
              <a:ext cx="184915" cy="143918"/>
            </a:xfrm>
            <a:custGeom>
              <a:avLst/>
              <a:gdLst/>
              <a:ahLst/>
              <a:cxnLst/>
              <a:rect l="l" t="t" r="r" b="b"/>
              <a:pathLst>
                <a:path w="14438" h="11237" extrusionOk="0">
                  <a:moveTo>
                    <a:pt x="14437" y="0"/>
                  </a:moveTo>
                  <a:lnTo>
                    <a:pt x="1632" y="942"/>
                  </a:lnTo>
                  <a:lnTo>
                    <a:pt x="0" y="11236"/>
                  </a:lnTo>
                  <a:lnTo>
                    <a:pt x="14437" y="0"/>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14"/>
            <p:cNvSpPr/>
            <p:nvPr/>
          </p:nvSpPr>
          <p:spPr>
            <a:xfrm>
              <a:off x="3900764" y="2960964"/>
              <a:ext cx="286209" cy="101307"/>
            </a:xfrm>
            <a:custGeom>
              <a:avLst/>
              <a:gdLst/>
              <a:ahLst/>
              <a:cxnLst/>
              <a:rect l="l" t="t" r="r" b="b"/>
              <a:pathLst>
                <a:path w="22347" h="7910" extrusionOk="0">
                  <a:moveTo>
                    <a:pt x="0" y="1"/>
                  </a:moveTo>
                  <a:lnTo>
                    <a:pt x="9541" y="7910"/>
                  </a:lnTo>
                  <a:lnTo>
                    <a:pt x="22346" y="6968"/>
                  </a:lnTo>
                  <a:lnTo>
                    <a:pt x="0" y="1"/>
                  </a:lnTo>
                  <a:close/>
                </a:path>
              </a:pathLst>
            </a:custGeom>
            <a:solidFill>
              <a:srgbClr val="7E9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4"/>
            <p:cNvSpPr/>
            <p:nvPr/>
          </p:nvSpPr>
          <p:spPr>
            <a:xfrm>
              <a:off x="3900764" y="2960964"/>
              <a:ext cx="122209" cy="233161"/>
            </a:xfrm>
            <a:custGeom>
              <a:avLst/>
              <a:gdLst/>
              <a:ahLst/>
              <a:cxnLst/>
              <a:rect l="l" t="t" r="r" b="b"/>
              <a:pathLst>
                <a:path w="9542" h="18205" extrusionOk="0">
                  <a:moveTo>
                    <a:pt x="0" y="1"/>
                  </a:moveTo>
                  <a:lnTo>
                    <a:pt x="7909" y="18204"/>
                  </a:lnTo>
                  <a:lnTo>
                    <a:pt x="9541" y="7910"/>
                  </a:lnTo>
                  <a:lnTo>
                    <a:pt x="0" y="1"/>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14"/>
            <p:cNvSpPr/>
            <p:nvPr/>
          </p:nvSpPr>
          <p:spPr>
            <a:xfrm>
              <a:off x="3447609" y="2542914"/>
              <a:ext cx="69148" cy="58441"/>
            </a:xfrm>
            <a:custGeom>
              <a:avLst/>
              <a:gdLst/>
              <a:ahLst/>
              <a:cxnLst/>
              <a:rect l="l" t="t" r="r" b="b"/>
              <a:pathLst>
                <a:path w="5399" h="4563" extrusionOk="0">
                  <a:moveTo>
                    <a:pt x="3976" y="1"/>
                  </a:moveTo>
                  <a:lnTo>
                    <a:pt x="0" y="2323"/>
                  </a:lnTo>
                  <a:lnTo>
                    <a:pt x="5398" y="4562"/>
                  </a:lnTo>
                  <a:lnTo>
                    <a:pt x="3976" y="1"/>
                  </a:lnTo>
                  <a:close/>
                </a:path>
              </a:pathLst>
            </a:custGeom>
            <a:solidFill>
              <a:srgbClr val="EDF2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14"/>
            <p:cNvSpPr/>
            <p:nvPr/>
          </p:nvSpPr>
          <p:spPr>
            <a:xfrm>
              <a:off x="3447609" y="2572666"/>
              <a:ext cx="69148" cy="49591"/>
            </a:xfrm>
            <a:custGeom>
              <a:avLst/>
              <a:gdLst/>
              <a:ahLst/>
              <a:cxnLst/>
              <a:rect l="l" t="t" r="r" b="b"/>
              <a:pathLst>
                <a:path w="5399" h="3872" extrusionOk="0">
                  <a:moveTo>
                    <a:pt x="0" y="0"/>
                  </a:moveTo>
                  <a:lnTo>
                    <a:pt x="251" y="3871"/>
                  </a:lnTo>
                  <a:lnTo>
                    <a:pt x="5398" y="223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4"/>
            <p:cNvSpPr/>
            <p:nvPr/>
          </p:nvSpPr>
          <p:spPr>
            <a:xfrm>
              <a:off x="3498518" y="2537830"/>
              <a:ext cx="85503" cy="31097"/>
            </a:xfrm>
            <a:custGeom>
              <a:avLst/>
              <a:gdLst/>
              <a:ahLst/>
              <a:cxnLst/>
              <a:rect l="l" t="t" r="r" b="b"/>
              <a:pathLst>
                <a:path w="6676" h="2428" extrusionOk="0">
                  <a:moveTo>
                    <a:pt x="6675" y="0"/>
                  </a:moveTo>
                  <a:lnTo>
                    <a:pt x="1" y="398"/>
                  </a:lnTo>
                  <a:lnTo>
                    <a:pt x="4939" y="2427"/>
                  </a:lnTo>
                  <a:lnTo>
                    <a:pt x="6675" y="0"/>
                  </a:lnTo>
                  <a:close/>
                </a:path>
              </a:pathLst>
            </a:custGeom>
            <a:solidFill>
              <a:srgbClr val="EDF2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4"/>
            <p:cNvSpPr/>
            <p:nvPr/>
          </p:nvSpPr>
          <p:spPr>
            <a:xfrm>
              <a:off x="3498518" y="2542914"/>
              <a:ext cx="63256" cy="58441"/>
            </a:xfrm>
            <a:custGeom>
              <a:avLst/>
              <a:gdLst/>
              <a:ahLst/>
              <a:cxnLst/>
              <a:rect l="l" t="t" r="r" b="b"/>
              <a:pathLst>
                <a:path w="4939" h="4563" extrusionOk="0">
                  <a:moveTo>
                    <a:pt x="1" y="1"/>
                  </a:moveTo>
                  <a:lnTo>
                    <a:pt x="1423" y="4562"/>
                  </a:lnTo>
                  <a:lnTo>
                    <a:pt x="4939" y="203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14"/>
            <p:cNvSpPr/>
            <p:nvPr/>
          </p:nvSpPr>
          <p:spPr>
            <a:xfrm>
              <a:off x="3450823" y="2601342"/>
              <a:ext cx="65933" cy="129971"/>
            </a:xfrm>
            <a:custGeom>
              <a:avLst/>
              <a:gdLst/>
              <a:ahLst/>
              <a:cxnLst/>
              <a:rect l="l" t="t" r="r" b="b"/>
              <a:pathLst>
                <a:path w="5148" h="10148" extrusionOk="0">
                  <a:moveTo>
                    <a:pt x="5147" y="0"/>
                  </a:moveTo>
                  <a:lnTo>
                    <a:pt x="0" y="1632"/>
                  </a:lnTo>
                  <a:lnTo>
                    <a:pt x="3264" y="10148"/>
                  </a:lnTo>
                  <a:lnTo>
                    <a:pt x="5147" y="0"/>
                  </a:lnTo>
                  <a:close/>
                </a:path>
              </a:pathLst>
            </a:custGeom>
            <a:solidFill>
              <a:srgbClr val="EDF2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14"/>
            <p:cNvSpPr/>
            <p:nvPr/>
          </p:nvSpPr>
          <p:spPr>
            <a:xfrm>
              <a:off x="3492627" y="2601342"/>
              <a:ext cx="77729" cy="165345"/>
            </a:xfrm>
            <a:custGeom>
              <a:avLst/>
              <a:gdLst/>
              <a:ahLst/>
              <a:cxnLst/>
              <a:rect l="l" t="t" r="r" b="b"/>
              <a:pathLst>
                <a:path w="6069" h="12910" extrusionOk="0">
                  <a:moveTo>
                    <a:pt x="1883" y="0"/>
                  </a:moveTo>
                  <a:lnTo>
                    <a:pt x="0" y="10148"/>
                  </a:lnTo>
                  <a:lnTo>
                    <a:pt x="6068" y="12910"/>
                  </a:lnTo>
                  <a:lnTo>
                    <a:pt x="6068" y="12910"/>
                  </a:lnTo>
                  <a:lnTo>
                    <a:pt x="1883" y="0"/>
                  </a:lnTo>
                  <a:close/>
                </a:path>
              </a:pathLst>
            </a:custGeom>
            <a:solidFill>
              <a:srgbClr val="A16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4"/>
            <p:cNvSpPr/>
            <p:nvPr/>
          </p:nvSpPr>
          <p:spPr>
            <a:xfrm>
              <a:off x="3492627" y="2731300"/>
              <a:ext cx="103715" cy="142855"/>
            </a:xfrm>
            <a:custGeom>
              <a:avLst/>
              <a:gdLst/>
              <a:ahLst/>
              <a:cxnLst/>
              <a:rect l="l" t="t" r="r" b="b"/>
              <a:pathLst>
                <a:path w="8098" h="11154" extrusionOk="0">
                  <a:moveTo>
                    <a:pt x="0" y="1"/>
                  </a:moveTo>
                  <a:lnTo>
                    <a:pt x="8098" y="11153"/>
                  </a:lnTo>
                  <a:lnTo>
                    <a:pt x="6068" y="2763"/>
                  </a:lnTo>
                  <a:lnTo>
                    <a:pt x="0" y="1"/>
                  </a:lnTo>
                  <a:close/>
                </a:path>
              </a:pathLst>
            </a:custGeom>
            <a:solidFill>
              <a:srgbClr val="9472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4"/>
            <p:cNvSpPr/>
            <p:nvPr/>
          </p:nvSpPr>
          <p:spPr>
            <a:xfrm>
              <a:off x="3516743" y="2601342"/>
              <a:ext cx="82019" cy="165345"/>
            </a:xfrm>
            <a:custGeom>
              <a:avLst/>
              <a:gdLst/>
              <a:ahLst/>
              <a:cxnLst/>
              <a:rect l="l" t="t" r="r" b="b"/>
              <a:pathLst>
                <a:path w="6404" h="12910" extrusionOk="0">
                  <a:moveTo>
                    <a:pt x="0" y="0"/>
                  </a:moveTo>
                  <a:lnTo>
                    <a:pt x="4185" y="12910"/>
                  </a:lnTo>
                  <a:lnTo>
                    <a:pt x="6403" y="5147"/>
                  </a:lnTo>
                  <a:lnTo>
                    <a:pt x="0" y="0"/>
                  </a:lnTo>
                  <a:close/>
                </a:path>
              </a:pathLst>
            </a:custGeom>
            <a:solidFill>
              <a:srgbClr val="8F6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14"/>
            <p:cNvSpPr/>
            <p:nvPr/>
          </p:nvSpPr>
          <p:spPr>
            <a:xfrm>
              <a:off x="3516743" y="2568913"/>
              <a:ext cx="82019" cy="98362"/>
            </a:xfrm>
            <a:custGeom>
              <a:avLst/>
              <a:gdLst/>
              <a:ahLst/>
              <a:cxnLst/>
              <a:rect l="l" t="t" r="r" b="b"/>
              <a:pathLst>
                <a:path w="6404" h="7680" extrusionOk="0">
                  <a:moveTo>
                    <a:pt x="3516" y="0"/>
                  </a:moveTo>
                  <a:lnTo>
                    <a:pt x="0" y="2532"/>
                  </a:lnTo>
                  <a:lnTo>
                    <a:pt x="6403" y="7679"/>
                  </a:lnTo>
                  <a:lnTo>
                    <a:pt x="3516" y="0"/>
                  </a:lnTo>
                  <a:close/>
                </a:path>
              </a:pathLst>
            </a:custGeom>
            <a:solidFill>
              <a:srgbClr val="EDF2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14"/>
            <p:cNvSpPr/>
            <p:nvPr/>
          </p:nvSpPr>
          <p:spPr>
            <a:xfrm>
              <a:off x="3584008" y="2537830"/>
              <a:ext cx="149809" cy="64857"/>
            </a:xfrm>
            <a:custGeom>
              <a:avLst/>
              <a:gdLst/>
              <a:ahLst/>
              <a:cxnLst/>
              <a:rect l="l" t="t" r="r" b="b"/>
              <a:pathLst>
                <a:path w="11697" h="5064" extrusionOk="0">
                  <a:moveTo>
                    <a:pt x="0" y="0"/>
                  </a:moveTo>
                  <a:lnTo>
                    <a:pt x="3662" y="5064"/>
                  </a:lnTo>
                  <a:lnTo>
                    <a:pt x="11697" y="440"/>
                  </a:lnTo>
                  <a:lnTo>
                    <a:pt x="0" y="0"/>
                  </a:lnTo>
                  <a:close/>
                </a:path>
              </a:pathLst>
            </a:custGeom>
            <a:solidFill>
              <a:srgbClr val="A16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4"/>
            <p:cNvSpPr/>
            <p:nvPr/>
          </p:nvSpPr>
          <p:spPr>
            <a:xfrm>
              <a:off x="3561762" y="2537830"/>
              <a:ext cx="69148" cy="64857"/>
            </a:xfrm>
            <a:custGeom>
              <a:avLst/>
              <a:gdLst/>
              <a:ahLst/>
              <a:cxnLst/>
              <a:rect l="l" t="t" r="r" b="b"/>
              <a:pathLst>
                <a:path w="5399" h="5064" extrusionOk="0">
                  <a:moveTo>
                    <a:pt x="1737" y="0"/>
                  </a:moveTo>
                  <a:lnTo>
                    <a:pt x="1" y="2427"/>
                  </a:lnTo>
                  <a:lnTo>
                    <a:pt x="5399" y="5064"/>
                  </a:lnTo>
                  <a:lnTo>
                    <a:pt x="5399" y="5064"/>
                  </a:lnTo>
                  <a:lnTo>
                    <a:pt x="1737" y="0"/>
                  </a:lnTo>
                  <a:close/>
                </a:path>
              </a:pathLst>
            </a:custGeom>
            <a:solidFill>
              <a:srgbClr val="8F6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4"/>
            <p:cNvSpPr/>
            <p:nvPr/>
          </p:nvSpPr>
          <p:spPr>
            <a:xfrm>
              <a:off x="3561762" y="2568913"/>
              <a:ext cx="69148" cy="98362"/>
            </a:xfrm>
            <a:custGeom>
              <a:avLst/>
              <a:gdLst/>
              <a:ahLst/>
              <a:cxnLst/>
              <a:rect l="l" t="t" r="r" b="b"/>
              <a:pathLst>
                <a:path w="5399" h="7680" extrusionOk="0">
                  <a:moveTo>
                    <a:pt x="1" y="0"/>
                  </a:moveTo>
                  <a:lnTo>
                    <a:pt x="2888" y="7679"/>
                  </a:lnTo>
                  <a:lnTo>
                    <a:pt x="5399" y="2637"/>
                  </a:lnTo>
                  <a:lnTo>
                    <a:pt x="1" y="0"/>
                  </a:lnTo>
                  <a:close/>
                </a:path>
              </a:pathLst>
            </a:custGeom>
            <a:solidFill>
              <a:srgbClr val="A16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4"/>
            <p:cNvSpPr/>
            <p:nvPr/>
          </p:nvSpPr>
          <p:spPr>
            <a:xfrm>
              <a:off x="3630897" y="2543452"/>
              <a:ext cx="176884" cy="100769"/>
            </a:xfrm>
            <a:custGeom>
              <a:avLst/>
              <a:gdLst/>
              <a:ahLst/>
              <a:cxnLst/>
              <a:rect l="l" t="t" r="r" b="b"/>
              <a:pathLst>
                <a:path w="13811" h="7868" extrusionOk="0">
                  <a:moveTo>
                    <a:pt x="8036" y="1"/>
                  </a:moveTo>
                  <a:lnTo>
                    <a:pt x="1" y="4625"/>
                  </a:lnTo>
                  <a:lnTo>
                    <a:pt x="13811" y="7868"/>
                  </a:lnTo>
                  <a:lnTo>
                    <a:pt x="8036" y="1"/>
                  </a:lnTo>
                  <a:close/>
                </a:path>
              </a:pathLst>
            </a:custGeom>
            <a:solidFill>
              <a:srgbClr val="946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14"/>
            <p:cNvSpPr/>
            <p:nvPr/>
          </p:nvSpPr>
          <p:spPr>
            <a:xfrm>
              <a:off x="3598750" y="2602674"/>
              <a:ext cx="111220" cy="64601"/>
            </a:xfrm>
            <a:custGeom>
              <a:avLst/>
              <a:gdLst/>
              <a:ahLst/>
              <a:cxnLst/>
              <a:rect l="l" t="t" r="r" b="b"/>
              <a:pathLst>
                <a:path w="8684" h="5044" extrusionOk="0">
                  <a:moveTo>
                    <a:pt x="2511" y="1"/>
                  </a:moveTo>
                  <a:lnTo>
                    <a:pt x="0" y="5043"/>
                  </a:lnTo>
                  <a:lnTo>
                    <a:pt x="8683" y="4499"/>
                  </a:lnTo>
                  <a:lnTo>
                    <a:pt x="2511" y="1"/>
                  </a:lnTo>
                  <a:close/>
                </a:path>
              </a:pathLst>
            </a:custGeom>
            <a:solidFill>
              <a:srgbClr val="8F6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14"/>
            <p:cNvSpPr/>
            <p:nvPr/>
          </p:nvSpPr>
          <p:spPr>
            <a:xfrm>
              <a:off x="3630897" y="2602674"/>
              <a:ext cx="176884" cy="57634"/>
            </a:xfrm>
            <a:custGeom>
              <a:avLst/>
              <a:gdLst/>
              <a:ahLst/>
              <a:cxnLst/>
              <a:rect l="l" t="t" r="r" b="b"/>
              <a:pathLst>
                <a:path w="13811" h="4500" extrusionOk="0">
                  <a:moveTo>
                    <a:pt x="1" y="1"/>
                  </a:moveTo>
                  <a:lnTo>
                    <a:pt x="6173" y="4499"/>
                  </a:lnTo>
                  <a:lnTo>
                    <a:pt x="13811" y="3244"/>
                  </a:lnTo>
                  <a:lnTo>
                    <a:pt x="1" y="1"/>
                  </a:lnTo>
                  <a:close/>
                </a:path>
              </a:pathLst>
            </a:custGeom>
            <a:solidFill>
              <a:srgbClr val="9472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4"/>
            <p:cNvSpPr/>
            <p:nvPr/>
          </p:nvSpPr>
          <p:spPr>
            <a:xfrm>
              <a:off x="3709957" y="2644209"/>
              <a:ext cx="114166" cy="98631"/>
            </a:xfrm>
            <a:custGeom>
              <a:avLst/>
              <a:gdLst/>
              <a:ahLst/>
              <a:cxnLst/>
              <a:rect l="l" t="t" r="r" b="b"/>
              <a:pathLst>
                <a:path w="8914" h="7701" extrusionOk="0">
                  <a:moveTo>
                    <a:pt x="7638" y="1"/>
                  </a:moveTo>
                  <a:lnTo>
                    <a:pt x="0" y="1256"/>
                  </a:lnTo>
                  <a:lnTo>
                    <a:pt x="8914" y="7701"/>
                  </a:lnTo>
                  <a:lnTo>
                    <a:pt x="7638" y="1"/>
                  </a:lnTo>
                  <a:close/>
                </a:path>
              </a:pathLst>
            </a:custGeom>
            <a:solidFill>
              <a:srgbClr val="948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4"/>
            <p:cNvSpPr/>
            <p:nvPr/>
          </p:nvSpPr>
          <p:spPr>
            <a:xfrm>
              <a:off x="3807768" y="2611524"/>
              <a:ext cx="112027" cy="131315"/>
            </a:xfrm>
            <a:custGeom>
              <a:avLst/>
              <a:gdLst/>
              <a:ahLst/>
              <a:cxnLst/>
              <a:rect l="l" t="t" r="r" b="b"/>
              <a:pathLst>
                <a:path w="8747" h="10253" extrusionOk="0">
                  <a:moveTo>
                    <a:pt x="8747" y="0"/>
                  </a:moveTo>
                  <a:lnTo>
                    <a:pt x="1" y="2553"/>
                  </a:lnTo>
                  <a:lnTo>
                    <a:pt x="1277" y="10253"/>
                  </a:lnTo>
                  <a:lnTo>
                    <a:pt x="8747" y="0"/>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14"/>
            <p:cNvSpPr/>
            <p:nvPr/>
          </p:nvSpPr>
          <p:spPr>
            <a:xfrm>
              <a:off x="3598750" y="2660295"/>
              <a:ext cx="111220" cy="60567"/>
            </a:xfrm>
            <a:custGeom>
              <a:avLst/>
              <a:gdLst/>
              <a:ahLst/>
              <a:cxnLst/>
              <a:rect l="l" t="t" r="r" b="b"/>
              <a:pathLst>
                <a:path w="8684" h="4729" extrusionOk="0">
                  <a:moveTo>
                    <a:pt x="8683" y="0"/>
                  </a:moveTo>
                  <a:lnTo>
                    <a:pt x="0" y="544"/>
                  </a:lnTo>
                  <a:lnTo>
                    <a:pt x="4938" y="4729"/>
                  </a:lnTo>
                  <a:lnTo>
                    <a:pt x="8683" y="0"/>
                  </a:lnTo>
                  <a:close/>
                </a:path>
              </a:pathLst>
            </a:custGeom>
            <a:solidFill>
              <a:srgbClr val="966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14"/>
            <p:cNvSpPr/>
            <p:nvPr/>
          </p:nvSpPr>
          <p:spPr>
            <a:xfrm>
              <a:off x="3570343" y="2667262"/>
              <a:ext cx="91663" cy="99425"/>
            </a:xfrm>
            <a:custGeom>
              <a:avLst/>
              <a:gdLst/>
              <a:ahLst/>
              <a:cxnLst/>
              <a:rect l="l" t="t" r="r" b="b"/>
              <a:pathLst>
                <a:path w="7157" h="7763" extrusionOk="0">
                  <a:moveTo>
                    <a:pt x="2218" y="0"/>
                  </a:moveTo>
                  <a:lnTo>
                    <a:pt x="0" y="7763"/>
                  </a:lnTo>
                  <a:lnTo>
                    <a:pt x="7156" y="4185"/>
                  </a:lnTo>
                  <a:lnTo>
                    <a:pt x="2218" y="0"/>
                  </a:lnTo>
                  <a:close/>
                </a:path>
              </a:pathLst>
            </a:custGeom>
            <a:solidFill>
              <a:srgbClr val="A16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4"/>
            <p:cNvSpPr/>
            <p:nvPr/>
          </p:nvSpPr>
          <p:spPr>
            <a:xfrm>
              <a:off x="3661993" y="2660295"/>
              <a:ext cx="77460" cy="95941"/>
            </a:xfrm>
            <a:custGeom>
              <a:avLst/>
              <a:gdLst/>
              <a:ahLst/>
              <a:cxnLst/>
              <a:rect l="l" t="t" r="r" b="b"/>
              <a:pathLst>
                <a:path w="6048" h="7491" extrusionOk="0">
                  <a:moveTo>
                    <a:pt x="3745" y="0"/>
                  </a:moveTo>
                  <a:lnTo>
                    <a:pt x="0" y="4729"/>
                  </a:lnTo>
                  <a:lnTo>
                    <a:pt x="6047" y="7491"/>
                  </a:lnTo>
                  <a:lnTo>
                    <a:pt x="3745" y="0"/>
                  </a:lnTo>
                  <a:close/>
                </a:path>
              </a:pathLst>
            </a:custGeom>
            <a:solidFill>
              <a:srgbClr val="947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4"/>
            <p:cNvSpPr/>
            <p:nvPr/>
          </p:nvSpPr>
          <p:spPr>
            <a:xfrm>
              <a:off x="3709957" y="2660295"/>
              <a:ext cx="114166" cy="95941"/>
            </a:xfrm>
            <a:custGeom>
              <a:avLst/>
              <a:gdLst/>
              <a:ahLst/>
              <a:cxnLst/>
              <a:rect l="l" t="t" r="r" b="b"/>
              <a:pathLst>
                <a:path w="8914" h="7491" extrusionOk="0">
                  <a:moveTo>
                    <a:pt x="0" y="0"/>
                  </a:moveTo>
                  <a:lnTo>
                    <a:pt x="2302" y="7491"/>
                  </a:lnTo>
                  <a:lnTo>
                    <a:pt x="8914" y="6445"/>
                  </a:lnTo>
                  <a:lnTo>
                    <a:pt x="0" y="0"/>
                  </a:lnTo>
                  <a:close/>
                </a:path>
              </a:pathLst>
            </a:custGeom>
            <a:solidFill>
              <a:srgbClr val="948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4"/>
            <p:cNvSpPr/>
            <p:nvPr/>
          </p:nvSpPr>
          <p:spPr>
            <a:xfrm>
              <a:off x="3570343" y="2720849"/>
              <a:ext cx="91663" cy="82826"/>
            </a:xfrm>
            <a:custGeom>
              <a:avLst/>
              <a:gdLst/>
              <a:ahLst/>
              <a:cxnLst/>
              <a:rect l="l" t="t" r="r" b="b"/>
              <a:pathLst>
                <a:path w="7157" h="6467" extrusionOk="0">
                  <a:moveTo>
                    <a:pt x="7156" y="1"/>
                  </a:moveTo>
                  <a:lnTo>
                    <a:pt x="0" y="3579"/>
                  </a:lnTo>
                  <a:lnTo>
                    <a:pt x="5022" y="6466"/>
                  </a:lnTo>
                  <a:lnTo>
                    <a:pt x="7156" y="1"/>
                  </a:lnTo>
                  <a:close/>
                </a:path>
              </a:pathLst>
            </a:custGeom>
            <a:solidFill>
              <a:srgbClr val="9472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4"/>
            <p:cNvSpPr/>
            <p:nvPr/>
          </p:nvSpPr>
          <p:spPr>
            <a:xfrm>
              <a:off x="3634649" y="2720849"/>
              <a:ext cx="104804" cy="82826"/>
            </a:xfrm>
            <a:custGeom>
              <a:avLst/>
              <a:gdLst/>
              <a:ahLst/>
              <a:cxnLst/>
              <a:rect l="l" t="t" r="r" b="b"/>
              <a:pathLst>
                <a:path w="8183" h="6467" extrusionOk="0">
                  <a:moveTo>
                    <a:pt x="2135" y="1"/>
                  </a:moveTo>
                  <a:lnTo>
                    <a:pt x="1" y="6466"/>
                  </a:lnTo>
                  <a:lnTo>
                    <a:pt x="8182" y="2763"/>
                  </a:lnTo>
                  <a:lnTo>
                    <a:pt x="2135" y="1"/>
                  </a:lnTo>
                  <a:close/>
                </a:path>
              </a:pathLst>
            </a:custGeom>
            <a:solidFill>
              <a:srgbClr val="948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14"/>
            <p:cNvSpPr/>
            <p:nvPr/>
          </p:nvSpPr>
          <p:spPr>
            <a:xfrm>
              <a:off x="3570343" y="2766674"/>
              <a:ext cx="64319" cy="107481"/>
            </a:xfrm>
            <a:custGeom>
              <a:avLst/>
              <a:gdLst/>
              <a:ahLst/>
              <a:cxnLst/>
              <a:rect l="l" t="t" r="r" b="b"/>
              <a:pathLst>
                <a:path w="5022" h="8392" extrusionOk="0">
                  <a:moveTo>
                    <a:pt x="0" y="1"/>
                  </a:moveTo>
                  <a:lnTo>
                    <a:pt x="2030" y="8391"/>
                  </a:lnTo>
                  <a:lnTo>
                    <a:pt x="5022" y="2888"/>
                  </a:lnTo>
                  <a:lnTo>
                    <a:pt x="0" y="1"/>
                  </a:lnTo>
                  <a:close/>
                </a:path>
              </a:pathLst>
            </a:custGeom>
            <a:solidFill>
              <a:srgbClr val="8F7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14"/>
            <p:cNvSpPr/>
            <p:nvPr/>
          </p:nvSpPr>
          <p:spPr>
            <a:xfrm>
              <a:off x="3739440" y="2742826"/>
              <a:ext cx="84683" cy="70492"/>
            </a:xfrm>
            <a:custGeom>
              <a:avLst/>
              <a:gdLst/>
              <a:ahLst/>
              <a:cxnLst/>
              <a:rect l="l" t="t" r="r" b="b"/>
              <a:pathLst>
                <a:path w="6612" h="5504" extrusionOk="0">
                  <a:moveTo>
                    <a:pt x="6612" y="1"/>
                  </a:moveTo>
                  <a:lnTo>
                    <a:pt x="0" y="1047"/>
                  </a:lnTo>
                  <a:lnTo>
                    <a:pt x="2343" y="5504"/>
                  </a:lnTo>
                  <a:lnTo>
                    <a:pt x="6612" y="1"/>
                  </a:lnTo>
                  <a:close/>
                </a:path>
              </a:pathLst>
            </a:custGeom>
            <a:solidFill>
              <a:srgbClr val="7E9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4"/>
            <p:cNvSpPr/>
            <p:nvPr/>
          </p:nvSpPr>
          <p:spPr>
            <a:xfrm>
              <a:off x="3634649" y="2756223"/>
              <a:ext cx="104804" cy="117931"/>
            </a:xfrm>
            <a:custGeom>
              <a:avLst/>
              <a:gdLst/>
              <a:ahLst/>
              <a:cxnLst/>
              <a:rect l="l" t="t" r="r" b="b"/>
              <a:pathLst>
                <a:path w="8183" h="9208" extrusionOk="0">
                  <a:moveTo>
                    <a:pt x="8182" y="1"/>
                  </a:moveTo>
                  <a:lnTo>
                    <a:pt x="1" y="3704"/>
                  </a:lnTo>
                  <a:lnTo>
                    <a:pt x="1" y="9207"/>
                  </a:lnTo>
                  <a:lnTo>
                    <a:pt x="8182" y="1"/>
                  </a:lnTo>
                  <a:close/>
                </a:path>
              </a:pathLst>
            </a:custGeom>
            <a:solidFill>
              <a:srgbClr val="879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4"/>
            <p:cNvSpPr/>
            <p:nvPr/>
          </p:nvSpPr>
          <p:spPr>
            <a:xfrm>
              <a:off x="3634649" y="2756223"/>
              <a:ext cx="134812" cy="117931"/>
            </a:xfrm>
            <a:custGeom>
              <a:avLst/>
              <a:gdLst/>
              <a:ahLst/>
              <a:cxnLst/>
              <a:rect l="l" t="t" r="r" b="b"/>
              <a:pathLst>
                <a:path w="10526" h="9208" extrusionOk="0">
                  <a:moveTo>
                    <a:pt x="8182" y="1"/>
                  </a:moveTo>
                  <a:lnTo>
                    <a:pt x="1" y="9207"/>
                  </a:lnTo>
                  <a:lnTo>
                    <a:pt x="10525" y="4458"/>
                  </a:lnTo>
                  <a:lnTo>
                    <a:pt x="8182" y="1"/>
                  </a:lnTo>
                  <a:close/>
                </a:path>
              </a:pathLst>
            </a:custGeom>
            <a:solidFill>
              <a:srgbClr val="839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14"/>
            <p:cNvSpPr/>
            <p:nvPr/>
          </p:nvSpPr>
          <p:spPr>
            <a:xfrm>
              <a:off x="3596329" y="2803662"/>
              <a:ext cx="38333" cy="70492"/>
            </a:xfrm>
            <a:custGeom>
              <a:avLst/>
              <a:gdLst/>
              <a:ahLst/>
              <a:cxnLst/>
              <a:rect l="l" t="t" r="r" b="b"/>
              <a:pathLst>
                <a:path w="2993" h="5504" extrusionOk="0">
                  <a:moveTo>
                    <a:pt x="2993" y="0"/>
                  </a:moveTo>
                  <a:lnTo>
                    <a:pt x="1" y="5503"/>
                  </a:lnTo>
                  <a:lnTo>
                    <a:pt x="2993" y="5503"/>
                  </a:lnTo>
                  <a:lnTo>
                    <a:pt x="2993" y="0"/>
                  </a:lnTo>
                  <a:close/>
                </a:path>
              </a:pathLst>
            </a:custGeom>
            <a:solidFill>
              <a:srgbClr val="808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14"/>
            <p:cNvSpPr/>
            <p:nvPr/>
          </p:nvSpPr>
          <p:spPr>
            <a:xfrm>
              <a:off x="3634649" y="2813306"/>
              <a:ext cx="134812" cy="159466"/>
            </a:xfrm>
            <a:custGeom>
              <a:avLst/>
              <a:gdLst/>
              <a:ahLst/>
              <a:cxnLst/>
              <a:rect l="l" t="t" r="r" b="b"/>
              <a:pathLst>
                <a:path w="10526" h="12451" extrusionOk="0">
                  <a:moveTo>
                    <a:pt x="10525" y="1"/>
                  </a:moveTo>
                  <a:lnTo>
                    <a:pt x="1" y="4750"/>
                  </a:lnTo>
                  <a:lnTo>
                    <a:pt x="1194" y="12450"/>
                  </a:lnTo>
                  <a:lnTo>
                    <a:pt x="10525" y="1"/>
                  </a:lnTo>
                  <a:close/>
                </a:path>
              </a:pathLst>
            </a:custGeom>
            <a:solidFill>
              <a:srgbClr val="90A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14"/>
            <p:cNvSpPr/>
            <p:nvPr/>
          </p:nvSpPr>
          <p:spPr>
            <a:xfrm>
              <a:off x="3769448" y="2742826"/>
              <a:ext cx="73976" cy="81212"/>
            </a:xfrm>
            <a:custGeom>
              <a:avLst/>
              <a:gdLst/>
              <a:ahLst/>
              <a:cxnLst/>
              <a:rect l="l" t="t" r="r" b="b"/>
              <a:pathLst>
                <a:path w="5776" h="6341" extrusionOk="0">
                  <a:moveTo>
                    <a:pt x="4269" y="1"/>
                  </a:moveTo>
                  <a:lnTo>
                    <a:pt x="0" y="5504"/>
                  </a:lnTo>
                  <a:lnTo>
                    <a:pt x="5775" y="6341"/>
                  </a:lnTo>
                  <a:lnTo>
                    <a:pt x="5775" y="6341"/>
                  </a:lnTo>
                  <a:lnTo>
                    <a:pt x="4269" y="1"/>
                  </a:lnTo>
                  <a:close/>
                </a:path>
              </a:pathLst>
            </a:custGeom>
            <a:solidFill>
              <a:srgbClr val="859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14"/>
            <p:cNvSpPr/>
            <p:nvPr/>
          </p:nvSpPr>
          <p:spPr>
            <a:xfrm>
              <a:off x="4052699" y="2656542"/>
              <a:ext cx="694884" cy="605641"/>
            </a:xfrm>
            <a:custGeom>
              <a:avLst/>
              <a:gdLst/>
              <a:ahLst/>
              <a:cxnLst/>
              <a:rect l="l" t="t" r="r" b="b"/>
              <a:pathLst>
                <a:path w="54256" h="47288" extrusionOk="0">
                  <a:moveTo>
                    <a:pt x="30779" y="0"/>
                  </a:moveTo>
                  <a:lnTo>
                    <a:pt x="8747" y="8935"/>
                  </a:lnTo>
                  <a:lnTo>
                    <a:pt x="1" y="25715"/>
                  </a:lnTo>
                  <a:lnTo>
                    <a:pt x="4897" y="44065"/>
                  </a:lnTo>
                  <a:lnTo>
                    <a:pt x="23623" y="47288"/>
                  </a:lnTo>
                  <a:lnTo>
                    <a:pt x="54256" y="4834"/>
                  </a:lnTo>
                  <a:lnTo>
                    <a:pt x="30779" y="0"/>
                  </a:lnTo>
                  <a:close/>
                </a:path>
              </a:pathLst>
            </a:custGeom>
            <a:solidFill>
              <a:srgbClr val="8D7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14"/>
            <p:cNvSpPr/>
            <p:nvPr/>
          </p:nvSpPr>
          <p:spPr>
            <a:xfrm>
              <a:off x="4169811" y="2665111"/>
              <a:ext cx="272544" cy="263169"/>
            </a:xfrm>
            <a:custGeom>
              <a:avLst/>
              <a:gdLst/>
              <a:ahLst/>
              <a:cxnLst/>
              <a:rect l="l" t="t" r="r" b="b"/>
              <a:pathLst>
                <a:path w="21280" h="20548" extrusionOk="0">
                  <a:moveTo>
                    <a:pt x="21280" y="1"/>
                  </a:moveTo>
                  <a:lnTo>
                    <a:pt x="0" y="8684"/>
                  </a:lnTo>
                  <a:lnTo>
                    <a:pt x="17032" y="20548"/>
                  </a:lnTo>
                  <a:lnTo>
                    <a:pt x="21280" y="1"/>
                  </a:lnTo>
                  <a:close/>
                </a:path>
              </a:pathLst>
            </a:custGeom>
            <a:solidFill>
              <a:srgbClr val="0C9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14"/>
            <p:cNvSpPr/>
            <p:nvPr/>
          </p:nvSpPr>
          <p:spPr>
            <a:xfrm>
              <a:off x="4060742" y="2776331"/>
              <a:ext cx="117125" cy="209031"/>
            </a:xfrm>
            <a:custGeom>
              <a:avLst/>
              <a:gdLst/>
              <a:ahLst/>
              <a:cxnLst/>
              <a:rect l="l" t="t" r="r" b="b"/>
              <a:pathLst>
                <a:path w="9145" h="16321" extrusionOk="0">
                  <a:moveTo>
                    <a:pt x="8516" y="0"/>
                  </a:moveTo>
                  <a:lnTo>
                    <a:pt x="0" y="16321"/>
                  </a:lnTo>
                  <a:lnTo>
                    <a:pt x="9144" y="15316"/>
                  </a:lnTo>
                  <a:lnTo>
                    <a:pt x="8516" y="0"/>
                  </a:lnTo>
                  <a:close/>
                </a:path>
              </a:pathLst>
            </a:custGeom>
            <a:solidFill>
              <a:srgbClr val="0EAD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14"/>
            <p:cNvSpPr/>
            <p:nvPr/>
          </p:nvSpPr>
          <p:spPr>
            <a:xfrm>
              <a:off x="4169811" y="2776331"/>
              <a:ext cx="218150" cy="196172"/>
            </a:xfrm>
            <a:custGeom>
              <a:avLst/>
              <a:gdLst/>
              <a:ahLst/>
              <a:cxnLst/>
              <a:rect l="l" t="t" r="r" b="b"/>
              <a:pathLst>
                <a:path w="17033" h="15317" extrusionOk="0">
                  <a:moveTo>
                    <a:pt x="0" y="0"/>
                  </a:moveTo>
                  <a:lnTo>
                    <a:pt x="628" y="15316"/>
                  </a:lnTo>
                  <a:lnTo>
                    <a:pt x="17032" y="11864"/>
                  </a:lnTo>
                  <a:lnTo>
                    <a:pt x="0" y="0"/>
                  </a:lnTo>
                  <a:close/>
                </a:path>
              </a:pathLst>
            </a:custGeom>
            <a:solidFill>
              <a:srgbClr val="0EA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4"/>
            <p:cNvSpPr/>
            <p:nvPr/>
          </p:nvSpPr>
          <p:spPr>
            <a:xfrm>
              <a:off x="4060742" y="2972491"/>
              <a:ext cx="117125" cy="236362"/>
            </a:xfrm>
            <a:custGeom>
              <a:avLst/>
              <a:gdLst/>
              <a:ahLst/>
              <a:cxnLst/>
              <a:rect l="l" t="t" r="r" b="b"/>
              <a:pathLst>
                <a:path w="9145" h="18455" extrusionOk="0">
                  <a:moveTo>
                    <a:pt x="9144" y="0"/>
                  </a:moveTo>
                  <a:lnTo>
                    <a:pt x="0" y="1005"/>
                  </a:lnTo>
                  <a:lnTo>
                    <a:pt x="4604" y="18455"/>
                  </a:lnTo>
                  <a:lnTo>
                    <a:pt x="9144" y="0"/>
                  </a:lnTo>
                  <a:close/>
                </a:path>
              </a:pathLst>
            </a:custGeom>
            <a:solidFill>
              <a:srgbClr val="0EA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4"/>
            <p:cNvSpPr/>
            <p:nvPr/>
          </p:nvSpPr>
          <p:spPr>
            <a:xfrm>
              <a:off x="4119695" y="2972491"/>
              <a:ext cx="170980" cy="236362"/>
            </a:xfrm>
            <a:custGeom>
              <a:avLst/>
              <a:gdLst/>
              <a:ahLst/>
              <a:cxnLst/>
              <a:rect l="l" t="t" r="r" b="b"/>
              <a:pathLst>
                <a:path w="13350" h="18455" extrusionOk="0">
                  <a:moveTo>
                    <a:pt x="4541" y="0"/>
                  </a:moveTo>
                  <a:lnTo>
                    <a:pt x="1" y="18455"/>
                  </a:lnTo>
                  <a:lnTo>
                    <a:pt x="13350" y="15400"/>
                  </a:lnTo>
                  <a:lnTo>
                    <a:pt x="4541" y="0"/>
                  </a:lnTo>
                  <a:close/>
                </a:path>
              </a:pathLst>
            </a:custGeom>
            <a:solidFill>
              <a:srgbClr val="0E9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14"/>
            <p:cNvSpPr/>
            <p:nvPr/>
          </p:nvSpPr>
          <p:spPr>
            <a:xfrm>
              <a:off x="4290662" y="3096032"/>
              <a:ext cx="275771" cy="158109"/>
            </a:xfrm>
            <a:custGeom>
              <a:avLst/>
              <a:gdLst/>
              <a:ahLst/>
              <a:cxnLst/>
              <a:rect l="l" t="t" r="r" b="b"/>
              <a:pathLst>
                <a:path w="21532" h="12345" extrusionOk="0">
                  <a:moveTo>
                    <a:pt x="21531" y="0"/>
                  </a:moveTo>
                  <a:lnTo>
                    <a:pt x="1" y="5754"/>
                  </a:lnTo>
                  <a:lnTo>
                    <a:pt x="5002" y="12345"/>
                  </a:lnTo>
                  <a:lnTo>
                    <a:pt x="21531" y="0"/>
                  </a:lnTo>
                  <a:close/>
                </a:path>
              </a:pathLst>
            </a:custGeom>
            <a:solidFill>
              <a:srgbClr val="0B8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14"/>
            <p:cNvSpPr/>
            <p:nvPr/>
          </p:nvSpPr>
          <p:spPr>
            <a:xfrm>
              <a:off x="4387948" y="2665111"/>
              <a:ext cx="359635" cy="263169"/>
            </a:xfrm>
            <a:custGeom>
              <a:avLst/>
              <a:gdLst/>
              <a:ahLst/>
              <a:cxnLst/>
              <a:rect l="l" t="t" r="r" b="b"/>
              <a:pathLst>
                <a:path w="28080" h="20548" extrusionOk="0">
                  <a:moveTo>
                    <a:pt x="4248" y="1"/>
                  </a:moveTo>
                  <a:lnTo>
                    <a:pt x="0" y="20548"/>
                  </a:lnTo>
                  <a:lnTo>
                    <a:pt x="0" y="20548"/>
                  </a:lnTo>
                  <a:lnTo>
                    <a:pt x="28080" y="4165"/>
                  </a:lnTo>
                  <a:lnTo>
                    <a:pt x="4248" y="1"/>
                  </a:lnTo>
                  <a:close/>
                </a:path>
              </a:pathLst>
            </a:custGeom>
            <a:solidFill>
              <a:srgbClr val="0EA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4"/>
            <p:cNvSpPr/>
            <p:nvPr/>
          </p:nvSpPr>
          <p:spPr>
            <a:xfrm>
              <a:off x="4290662" y="3045647"/>
              <a:ext cx="275771" cy="124079"/>
            </a:xfrm>
            <a:custGeom>
              <a:avLst/>
              <a:gdLst/>
              <a:ahLst/>
              <a:cxnLst/>
              <a:rect l="l" t="t" r="r" b="b"/>
              <a:pathLst>
                <a:path w="21532" h="9688" extrusionOk="0">
                  <a:moveTo>
                    <a:pt x="6550" y="0"/>
                  </a:moveTo>
                  <a:lnTo>
                    <a:pt x="1" y="9688"/>
                  </a:lnTo>
                  <a:lnTo>
                    <a:pt x="1" y="9688"/>
                  </a:lnTo>
                  <a:lnTo>
                    <a:pt x="21531" y="3934"/>
                  </a:lnTo>
                  <a:lnTo>
                    <a:pt x="6550" y="0"/>
                  </a:lnTo>
                  <a:close/>
                </a:path>
              </a:pathLst>
            </a:custGeom>
            <a:solidFill>
              <a:srgbClr val="0C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14"/>
            <p:cNvSpPr/>
            <p:nvPr/>
          </p:nvSpPr>
          <p:spPr>
            <a:xfrm>
              <a:off x="4374539" y="2928266"/>
              <a:ext cx="191895" cy="167765"/>
            </a:xfrm>
            <a:custGeom>
              <a:avLst/>
              <a:gdLst/>
              <a:ahLst/>
              <a:cxnLst/>
              <a:rect l="l" t="t" r="r" b="b"/>
              <a:pathLst>
                <a:path w="14983" h="13099" extrusionOk="0">
                  <a:moveTo>
                    <a:pt x="1047" y="1"/>
                  </a:moveTo>
                  <a:lnTo>
                    <a:pt x="1" y="9165"/>
                  </a:lnTo>
                  <a:lnTo>
                    <a:pt x="14982" y="13099"/>
                  </a:lnTo>
                  <a:lnTo>
                    <a:pt x="1047" y="1"/>
                  </a:lnTo>
                  <a:close/>
                </a:path>
              </a:pathLst>
            </a:custGeom>
            <a:solidFill>
              <a:srgbClr val="0B8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14"/>
            <p:cNvSpPr/>
            <p:nvPr/>
          </p:nvSpPr>
          <p:spPr>
            <a:xfrm>
              <a:off x="4177854" y="2972491"/>
              <a:ext cx="196698" cy="197235"/>
            </a:xfrm>
            <a:custGeom>
              <a:avLst/>
              <a:gdLst/>
              <a:ahLst/>
              <a:cxnLst/>
              <a:rect l="l" t="t" r="r" b="b"/>
              <a:pathLst>
                <a:path w="15358" h="15400" extrusionOk="0">
                  <a:moveTo>
                    <a:pt x="0" y="0"/>
                  </a:moveTo>
                  <a:lnTo>
                    <a:pt x="8809" y="15400"/>
                  </a:lnTo>
                  <a:lnTo>
                    <a:pt x="15358" y="5712"/>
                  </a:lnTo>
                  <a:lnTo>
                    <a:pt x="0" y="0"/>
                  </a:lnTo>
                  <a:close/>
                </a:path>
              </a:pathLst>
            </a:custGeom>
            <a:solidFill>
              <a:srgbClr val="0D9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4"/>
            <p:cNvSpPr/>
            <p:nvPr/>
          </p:nvSpPr>
          <p:spPr>
            <a:xfrm>
              <a:off x="4177854" y="2928266"/>
              <a:ext cx="210107" cy="117394"/>
            </a:xfrm>
            <a:custGeom>
              <a:avLst/>
              <a:gdLst/>
              <a:ahLst/>
              <a:cxnLst/>
              <a:rect l="l" t="t" r="r" b="b"/>
              <a:pathLst>
                <a:path w="16405" h="9166" extrusionOk="0">
                  <a:moveTo>
                    <a:pt x="16404" y="1"/>
                  </a:moveTo>
                  <a:lnTo>
                    <a:pt x="0" y="3453"/>
                  </a:lnTo>
                  <a:lnTo>
                    <a:pt x="15358" y="9165"/>
                  </a:lnTo>
                  <a:lnTo>
                    <a:pt x="16404" y="1"/>
                  </a:lnTo>
                  <a:close/>
                </a:path>
              </a:pathLst>
            </a:custGeom>
            <a:solidFill>
              <a:srgbClr val="0D9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4"/>
            <p:cNvSpPr/>
            <p:nvPr/>
          </p:nvSpPr>
          <p:spPr>
            <a:xfrm>
              <a:off x="4119695" y="3169726"/>
              <a:ext cx="235030" cy="84414"/>
            </a:xfrm>
            <a:custGeom>
              <a:avLst/>
              <a:gdLst/>
              <a:ahLst/>
              <a:cxnLst/>
              <a:rect l="l" t="t" r="r" b="b"/>
              <a:pathLst>
                <a:path w="18351" h="6591" extrusionOk="0">
                  <a:moveTo>
                    <a:pt x="13350" y="0"/>
                  </a:moveTo>
                  <a:lnTo>
                    <a:pt x="1" y="3055"/>
                  </a:lnTo>
                  <a:lnTo>
                    <a:pt x="18351" y="6591"/>
                  </a:lnTo>
                  <a:lnTo>
                    <a:pt x="13350" y="0"/>
                  </a:lnTo>
                  <a:close/>
                </a:path>
              </a:pathLst>
            </a:custGeom>
            <a:solidFill>
              <a:srgbClr val="0D9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14"/>
            <p:cNvSpPr/>
            <p:nvPr/>
          </p:nvSpPr>
          <p:spPr>
            <a:xfrm>
              <a:off x="4350422" y="2725677"/>
              <a:ext cx="407611" cy="611007"/>
            </a:xfrm>
            <a:custGeom>
              <a:avLst/>
              <a:gdLst/>
              <a:ahLst/>
              <a:cxnLst/>
              <a:rect l="l" t="t" r="r" b="b"/>
              <a:pathLst>
                <a:path w="31826" h="47707" extrusionOk="0">
                  <a:moveTo>
                    <a:pt x="30591" y="1"/>
                  </a:moveTo>
                  <a:lnTo>
                    <a:pt x="9375" y="12408"/>
                  </a:lnTo>
                  <a:lnTo>
                    <a:pt x="3432" y="29335"/>
                  </a:lnTo>
                  <a:lnTo>
                    <a:pt x="1" y="41785"/>
                  </a:lnTo>
                  <a:lnTo>
                    <a:pt x="17556" y="47706"/>
                  </a:lnTo>
                  <a:lnTo>
                    <a:pt x="31826" y="32683"/>
                  </a:lnTo>
                  <a:lnTo>
                    <a:pt x="30591" y="1"/>
                  </a:lnTo>
                  <a:close/>
                </a:path>
              </a:pathLst>
            </a:custGeom>
            <a:solidFill>
              <a:srgbClr val="8D7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14"/>
            <p:cNvSpPr/>
            <p:nvPr/>
          </p:nvSpPr>
          <p:spPr>
            <a:xfrm>
              <a:off x="4387948" y="2718441"/>
              <a:ext cx="359635" cy="288361"/>
            </a:xfrm>
            <a:custGeom>
              <a:avLst/>
              <a:gdLst/>
              <a:ahLst/>
              <a:cxnLst/>
              <a:rect l="l" t="t" r="r" b="b"/>
              <a:pathLst>
                <a:path w="28080" h="22515" extrusionOk="0">
                  <a:moveTo>
                    <a:pt x="28080" y="1"/>
                  </a:moveTo>
                  <a:lnTo>
                    <a:pt x="0" y="16384"/>
                  </a:lnTo>
                  <a:lnTo>
                    <a:pt x="17534" y="22514"/>
                  </a:lnTo>
                  <a:lnTo>
                    <a:pt x="28080" y="1"/>
                  </a:lnTo>
                  <a:close/>
                </a:path>
              </a:pathLst>
            </a:custGeom>
            <a:solidFill>
              <a:srgbClr val="0C9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4"/>
            <p:cNvSpPr/>
            <p:nvPr/>
          </p:nvSpPr>
          <p:spPr>
            <a:xfrm>
              <a:off x="4290662" y="2928266"/>
              <a:ext cx="111771" cy="241460"/>
            </a:xfrm>
            <a:custGeom>
              <a:avLst/>
              <a:gdLst/>
              <a:ahLst/>
              <a:cxnLst/>
              <a:rect l="l" t="t" r="r" b="b"/>
              <a:pathLst>
                <a:path w="8727" h="18853" extrusionOk="0">
                  <a:moveTo>
                    <a:pt x="7596" y="1"/>
                  </a:moveTo>
                  <a:lnTo>
                    <a:pt x="1" y="18853"/>
                  </a:lnTo>
                  <a:lnTo>
                    <a:pt x="8726" y="9584"/>
                  </a:lnTo>
                  <a:lnTo>
                    <a:pt x="7596" y="1"/>
                  </a:lnTo>
                  <a:close/>
                </a:path>
              </a:pathLst>
            </a:custGeom>
            <a:solidFill>
              <a:srgbClr val="0C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14"/>
            <p:cNvSpPr/>
            <p:nvPr/>
          </p:nvSpPr>
          <p:spPr>
            <a:xfrm>
              <a:off x="4387948" y="2928266"/>
              <a:ext cx="224580" cy="122747"/>
            </a:xfrm>
            <a:custGeom>
              <a:avLst/>
              <a:gdLst/>
              <a:ahLst/>
              <a:cxnLst/>
              <a:rect l="l" t="t" r="r" b="b"/>
              <a:pathLst>
                <a:path w="17535" h="9584" extrusionOk="0">
                  <a:moveTo>
                    <a:pt x="0" y="1"/>
                  </a:moveTo>
                  <a:lnTo>
                    <a:pt x="1130" y="9584"/>
                  </a:lnTo>
                  <a:lnTo>
                    <a:pt x="17534" y="6131"/>
                  </a:lnTo>
                  <a:lnTo>
                    <a:pt x="0" y="1"/>
                  </a:lnTo>
                  <a:close/>
                </a:path>
              </a:pathLst>
            </a:custGeom>
            <a:solidFill>
              <a:srgbClr val="0EA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14"/>
            <p:cNvSpPr/>
            <p:nvPr/>
          </p:nvSpPr>
          <p:spPr>
            <a:xfrm>
              <a:off x="4290662" y="3051000"/>
              <a:ext cx="111771" cy="203140"/>
            </a:xfrm>
            <a:custGeom>
              <a:avLst/>
              <a:gdLst/>
              <a:ahLst/>
              <a:cxnLst/>
              <a:rect l="l" t="t" r="r" b="b"/>
              <a:pathLst>
                <a:path w="8727" h="15861" extrusionOk="0">
                  <a:moveTo>
                    <a:pt x="8726" y="1"/>
                  </a:moveTo>
                  <a:lnTo>
                    <a:pt x="1" y="9270"/>
                  </a:lnTo>
                  <a:lnTo>
                    <a:pt x="5002" y="15861"/>
                  </a:lnTo>
                  <a:lnTo>
                    <a:pt x="8726" y="1"/>
                  </a:lnTo>
                  <a:close/>
                </a:path>
              </a:pathLst>
            </a:custGeom>
            <a:solidFill>
              <a:srgbClr val="0EA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4"/>
            <p:cNvSpPr/>
            <p:nvPr/>
          </p:nvSpPr>
          <p:spPr>
            <a:xfrm>
              <a:off x="4354713" y="3051000"/>
              <a:ext cx="160529" cy="203140"/>
            </a:xfrm>
            <a:custGeom>
              <a:avLst/>
              <a:gdLst/>
              <a:ahLst/>
              <a:cxnLst/>
              <a:rect l="l" t="t" r="r" b="b"/>
              <a:pathLst>
                <a:path w="12534" h="15861" extrusionOk="0">
                  <a:moveTo>
                    <a:pt x="3725" y="1"/>
                  </a:moveTo>
                  <a:lnTo>
                    <a:pt x="1" y="15861"/>
                  </a:lnTo>
                  <a:lnTo>
                    <a:pt x="12534" y="15401"/>
                  </a:lnTo>
                  <a:lnTo>
                    <a:pt x="3725" y="1"/>
                  </a:lnTo>
                  <a:close/>
                </a:path>
              </a:pathLst>
            </a:custGeom>
            <a:solidFill>
              <a:srgbClr val="0E9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14"/>
            <p:cNvSpPr/>
            <p:nvPr/>
          </p:nvSpPr>
          <p:spPr>
            <a:xfrm>
              <a:off x="4515229" y="3144265"/>
              <a:ext cx="242805" cy="188398"/>
            </a:xfrm>
            <a:custGeom>
              <a:avLst/>
              <a:gdLst/>
              <a:ahLst/>
              <a:cxnLst/>
              <a:rect l="l" t="t" r="r" b="b"/>
              <a:pathLst>
                <a:path w="18958" h="14710" extrusionOk="0">
                  <a:moveTo>
                    <a:pt x="18958" y="0"/>
                  </a:moveTo>
                  <a:lnTo>
                    <a:pt x="1" y="8119"/>
                  </a:lnTo>
                  <a:lnTo>
                    <a:pt x="5023" y="14710"/>
                  </a:lnTo>
                  <a:lnTo>
                    <a:pt x="18958" y="0"/>
                  </a:lnTo>
                  <a:close/>
                </a:path>
              </a:pathLst>
            </a:custGeom>
            <a:solidFill>
              <a:srgbClr val="0B8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14"/>
            <p:cNvSpPr/>
            <p:nvPr/>
          </p:nvSpPr>
          <p:spPr>
            <a:xfrm>
              <a:off x="4612515" y="2718441"/>
              <a:ext cx="145519" cy="425837"/>
            </a:xfrm>
            <a:custGeom>
              <a:avLst/>
              <a:gdLst/>
              <a:ahLst/>
              <a:cxnLst/>
              <a:rect l="l" t="t" r="r" b="b"/>
              <a:pathLst>
                <a:path w="11362" h="33249" extrusionOk="0">
                  <a:moveTo>
                    <a:pt x="10546" y="1"/>
                  </a:moveTo>
                  <a:lnTo>
                    <a:pt x="0" y="22514"/>
                  </a:lnTo>
                  <a:lnTo>
                    <a:pt x="11362" y="33248"/>
                  </a:lnTo>
                  <a:lnTo>
                    <a:pt x="10546" y="1"/>
                  </a:lnTo>
                  <a:close/>
                </a:path>
              </a:pathLst>
            </a:custGeom>
            <a:solidFill>
              <a:srgbClr val="0C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4"/>
            <p:cNvSpPr/>
            <p:nvPr/>
          </p:nvSpPr>
          <p:spPr>
            <a:xfrm>
              <a:off x="4515229" y="3124157"/>
              <a:ext cx="242805" cy="124092"/>
            </a:xfrm>
            <a:custGeom>
              <a:avLst/>
              <a:gdLst/>
              <a:ahLst/>
              <a:cxnLst/>
              <a:rect l="l" t="t" r="r" b="b"/>
              <a:pathLst>
                <a:path w="18958" h="9689" extrusionOk="0">
                  <a:moveTo>
                    <a:pt x="6571" y="1"/>
                  </a:moveTo>
                  <a:lnTo>
                    <a:pt x="1" y="9689"/>
                  </a:lnTo>
                  <a:lnTo>
                    <a:pt x="18958" y="1570"/>
                  </a:lnTo>
                  <a:lnTo>
                    <a:pt x="6571" y="1"/>
                  </a:lnTo>
                  <a:close/>
                </a:path>
              </a:pathLst>
            </a:custGeom>
            <a:solidFill>
              <a:srgbClr val="0C8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4"/>
            <p:cNvSpPr/>
            <p:nvPr/>
          </p:nvSpPr>
          <p:spPr>
            <a:xfrm>
              <a:off x="4599374" y="3006789"/>
              <a:ext cx="158659" cy="137489"/>
            </a:xfrm>
            <a:custGeom>
              <a:avLst/>
              <a:gdLst/>
              <a:ahLst/>
              <a:cxnLst/>
              <a:rect l="l" t="t" r="r" b="b"/>
              <a:pathLst>
                <a:path w="12388" h="10735" extrusionOk="0">
                  <a:moveTo>
                    <a:pt x="1026" y="0"/>
                  </a:moveTo>
                  <a:lnTo>
                    <a:pt x="1" y="9165"/>
                  </a:lnTo>
                  <a:lnTo>
                    <a:pt x="12388" y="10734"/>
                  </a:lnTo>
                  <a:lnTo>
                    <a:pt x="1026" y="0"/>
                  </a:lnTo>
                  <a:close/>
                </a:path>
              </a:pathLst>
            </a:custGeom>
            <a:solidFill>
              <a:srgbClr val="0B8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4"/>
            <p:cNvSpPr/>
            <p:nvPr/>
          </p:nvSpPr>
          <p:spPr>
            <a:xfrm>
              <a:off x="4402421" y="3051000"/>
              <a:ext cx="196967" cy="197248"/>
            </a:xfrm>
            <a:custGeom>
              <a:avLst/>
              <a:gdLst/>
              <a:ahLst/>
              <a:cxnLst/>
              <a:rect l="l" t="t" r="r" b="b"/>
              <a:pathLst>
                <a:path w="15379" h="15401" extrusionOk="0">
                  <a:moveTo>
                    <a:pt x="0" y="1"/>
                  </a:moveTo>
                  <a:lnTo>
                    <a:pt x="8809" y="15401"/>
                  </a:lnTo>
                  <a:lnTo>
                    <a:pt x="15379" y="5713"/>
                  </a:lnTo>
                  <a:lnTo>
                    <a:pt x="0" y="1"/>
                  </a:lnTo>
                  <a:close/>
                </a:path>
              </a:pathLst>
            </a:custGeom>
            <a:solidFill>
              <a:srgbClr val="0D9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4"/>
            <p:cNvSpPr/>
            <p:nvPr/>
          </p:nvSpPr>
          <p:spPr>
            <a:xfrm>
              <a:off x="4402421" y="3006789"/>
              <a:ext cx="210107" cy="117381"/>
            </a:xfrm>
            <a:custGeom>
              <a:avLst/>
              <a:gdLst/>
              <a:ahLst/>
              <a:cxnLst/>
              <a:rect l="l" t="t" r="r" b="b"/>
              <a:pathLst>
                <a:path w="16405" h="9165" extrusionOk="0">
                  <a:moveTo>
                    <a:pt x="16404" y="0"/>
                  </a:moveTo>
                  <a:lnTo>
                    <a:pt x="0" y="3453"/>
                  </a:lnTo>
                  <a:lnTo>
                    <a:pt x="15379" y="9165"/>
                  </a:lnTo>
                  <a:lnTo>
                    <a:pt x="16404" y="0"/>
                  </a:lnTo>
                  <a:close/>
                </a:path>
              </a:pathLst>
            </a:custGeom>
            <a:solidFill>
              <a:srgbClr val="0EAD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4"/>
            <p:cNvSpPr/>
            <p:nvPr/>
          </p:nvSpPr>
          <p:spPr>
            <a:xfrm>
              <a:off x="4354713" y="3248236"/>
              <a:ext cx="224848" cy="84427"/>
            </a:xfrm>
            <a:custGeom>
              <a:avLst/>
              <a:gdLst/>
              <a:ahLst/>
              <a:cxnLst/>
              <a:rect l="l" t="t" r="r" b="b"/>
              <a:pathLst>
                <a:path w="17556" h="6592" extrusionOk="0">
                  <a:moveTo>
                    <a:pt x="12534" y="1"/>
                  </a:moveTo>
                  <a:lnTo>
                    <a:pt x="1" y="461"/>
                  </a:lnTo>
                  <a:lnTo>
                    <a:pt x="17556" y="6592"/>
                  </a:lnTo>
                  <a:lnTo>
                    <a:pt x="12534" y="1"/>
                  </a:lnTo>
                  <a:close/>
                </a:path>
              </a:pathLst>
            </a:custGeom>
            <a:solidFill>
              <a:srgbClr val="0D9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4"/>
            <p:cNvSpPr/>
            <p:nvPr/>
          </p:nvSpPr>
          <p:spPr>
            <a:xfrm>
              <a:off x="3920321" y="2431169"/>
              <a:ext cx="33773" cy="66471"/>
            </a:xfrm>
            <a:custGeom>
              <a:avLst/>
              <a:gdLst/>
              <a:ahLst/>
              <a:cxnLst/>
              <a:rect l="l" t="t" r="r" b="b"/>
              <a:pathLst>
                <a:path w="2637" h="5190" extrusionOk="0">
                  <a:moveTo>
                    <a:pt x="1758" y="1"/>
                  </a:moveTo>
                  <a:lnTo>
                    <a:pt x="0" y="21"/>
                  </a:lnTo>
                  <a:lnTo>
                    <a:pt x="503" y="4771"/>
                  </a:lnTo>
                  <a:lnTo>
                    <a:pt x="2637" y="5190"/>
                  </a:lnTo>
                  <a:lnTo>
                    <a:pt x="1758" y="1"/>
                  </a:lnTo>
                  <a:close/>
                </a:path>
              </a:pathLst>
            </a:custGeom>
            <a:solidFill>
              <a:srgbClr val="A16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4"/>
            <p:cNvSpPr/>
            <p:nvPr/>
          </p:nvSpPr>
          <p:spPr>
            <a:xfrm>
              <a:off x="3942836" y="2420180"/>
              <a:ext cx="23860" cy="77460"/>
            </a:xfrm>
            <a:custGeom>
              <a:avLst/>
              <a:gdLst/>
              <a:ahLst/>
              <a:cxnLst/>
              <a:rect l="l" t="t" r="r" b="b"/>
              <a:pathLst>
                <a:path w="1863" h="6048" extrusionOk="0">
                  <a:moveTo>
                    <a:pt x="774" y="1"/>
                  </a:moveTo>
                  <a:lnTo>
                    <a:pt x="0" y="859"/>
                  </a:lnTo>
                  <a:lnTo>
                    <a:pt x="879" y="6048"/>
                  </a:lnTo>
                  <a:lnTo>
                    <a:pt x="1862" y="4855"/>
                  </a:lnTo>
                  <a:lnTo>
                    <a:pt x="774" y="1"/>
                  </a:lnTo>
                  <a:close/>
                </a:path>
              </a:pathLst>
            </a:custGeom>
            <a:solidFill>
              <a:srgbClr val="725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4"/>
            <p:cNvSpPr/>
            <p:nvPr/>
          </p:nvSpPr>
          <p:spPr>
            <a:xfrm>
              <a:off x="3868066" y="2195613"/>
              <a:ext cx="114166" cy="270136"/>
            </a:xfrm>
            <a:custGeom>
              <a:avLst/>
              <a:gdLst/>
              <a:ahLst/>
              <a:cxnLst/>
              <a:rect l="l" t="t" r="r" b="b"/>
              <a:pathLst>
                <a:path w="8914" h="21092" extrusionOk="0">
                  <a:moveTo>
                    <a:pt x="2072" y="1"/>
                  </a:moveTo>
                  <a:lnTo>
                    <a:pt x="0" y="19188"/>
                  </a:lnTo>
                  <a:lnTo>
                    <a:pt x="8914" y="21092"/>
                  </a:lnTo>
                  <a:lnTo>
                    <a:pt x="20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4"/>
            <p:cNvSpPr/>
            <p:nvPr/>
          </p:nvSpPr>
          <p:spPr>
            <a:xfrm>
              <a:off x="3894590" y="2195613"/>
              <a:ext cx="103459" cy="270136"/>
            </a:xfrm>
            <a:custGeom>
              <a:avLst/>
              <a:gdLst/>
              <a:ahLst/>
              <a:cxnLst/>
              <a:rect l="l" t="t" r="r" b="b"/>
              <a:pathLst>
                <a:path w="8078" h="21092" extrusionOk="0">
                  <a:moveTo>
                    <a:pt x="1" y="1"/>
                  </a:moveTo>
                  <a:lnTo>
                    <a:pt x="6843" y="21092"/>
                  </a:lnTo>
                  <a:lnTo>
                    <a:pt x="8077" y="1389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4"/>
            <p:cNvSpPr/>
            <p:nvPr/>
          </p:nvSpPr>
          <p:spPr>
            <a:xfrm>
              <a:off x="4382851" y="2418579"/>
              <a:ext cx="34042" cy="73438"/>
            </a:xfrm>
            <a:custGeom>
              <a:avLst/>
              <a:gdLst/>
              <a:ahLst/>
              <a:cxnLst/>
              <a:rect l="l" t="t" r="r" b="b"/>
              <a:pathLst>
                <a:path w="2658" h="5734" extrusionOk="0">
                  <a:moveTo>
                    <a:pt x="963" y="0"/>
                  </a:moveTo>
                  <a:lnTo>
                    <a:pt x="1" y="4687"/>
                  </a:lnTo>
                  <a:lnTo>
                    <a:pt x="1905" y="5733"/>
                  </a:lnTo>
                  <a:lnTo>
                    <a:pt x="2658" y="544"/>
                  </a:lnTo>
                  <a:lnTo>
                    <a:pt x="963" y="0"/>
                  </a:lnTo>
                  <a:close/>
                </a:path>
              </a:pathLst>
            </a:custGeom>
            <a:solidFill>
              <a:srgbClr val="A16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14"/>
            <p:cNvSpPr/>
            <p:nvPr/>
          </p:nvSpPr>
          <p:spPr>
            <a:xfrm>
              <a:off x="4407236" y="2417772"/>
              <a:ext cx="22259" cy="74245"/>
            </a:xfrm>
            <a:custGeom>
              <a:avLst/>
              <a:gdLst/>
              <a:ahLst/>
              <a:cxnLst/>
              <a:rect l="l" t="t" r="r" b="b"/>
              <a:pathLst>
                <a:path w="1738" h="5797" extrusionOk="0">
                  <a:moveTo>
                    <a:pt x="1737" y="0"/>
                  </a:moveTo>
                  <a:lnTo>
                    <a:pt x="754" y="607"/>
                  </a:lnTo>
                  <a:lnTo>
                    <a:pt x="1" y="5796"/>
                  </a:lnTo>
                  <a:lnTo>
                    <a:pt x="1298" y="4959"/>
                  </a:lnTo>
                  <a:lnTo>
                    <a:pt x="1737" y="0"/>
                  </a:lnTo>
                  <a:close/>
                </a:path>
              </a:pathLst>
            </a:custGeom>
            <a:solidFill>
              <a:srgbClr val="725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14"/>
            <p:cNvSpPr/>
            <p:nvPr/>
          </p:nvSpPr>
          <p:spPr>
            <a:xfrm>
              <a:off x="4342661" y="2186238"/>
              <a:ext cx="101307" cy="284070"/>
            </a:xfrm>
            <a:custGeom>
              <a:avLst/>
              <a:gdLst/>
              <a:ahLst/>
              <a:cxnLst/>
              <a:rect l="l" t="t" r="r" b="b"/>
              <a:pathLst>
                <a:path w="7910" h="22180" extrusionOk="0">
                  <a:moveTo>
                    <a:pt x="7805" y="0"/>
                  </a:moveTo>
                  <a:lnTo>
                    <a:pt x="0" y="17660"/>
                  </a:lnTo>
                  <a:lnTo>
                    <a:pt x="7909" y="22179"/>
                  </a:lnTo>
                  <a:lnTo>
                    <a:pt x="78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4"/>
            <p:cNvSpPr/>
            <p:nvPr/>
          </p:nvSpPr>
          <p:spPr>
            <a:xfrm>
              <a:off x="4442610" y="2186238"/>
              <a:ext cx="44224" cy="284070"/>
            </a:xfrm>
            <a:custGeom>
              <a:avLst/>
              <a:gdLst/>
              <a:ahLst/>
              <a:cxnLst/>
              <a:rect l="l" t="t" r="r" b="b"/>
              <a:pathLst>
                <a:path w="3453" h="22180" extrusionOk="0">
                  <a:moveTo>
                    <a:pt x="1" y="0"/>
                  </a:moveTo>
                  <a:lnTo>
                    <a:pt x="105" y="22179"/>
                  </a:lnTo>
                  <a:lnTo>
                    <a:pt x="3453" y="1569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4"/>
            <p:cNvSpPr/>
            <p:nvPr/>
          </p:nvSpPr>
          <p:spPr>
            <a:xfrm>
              <a:off x="3884408" y="2595438"/>
              <a:ext cx="51998" cy="72375"/>
            </a:xfrm>
            <a:custGeom>
              <a:avLst/>
              <a:gdLst/>
              <a:ahLst/>
              <a:cxnLst/>
              <a:rect l="l" t="t" r="r" b="b"/>
              <a:pathLst>
                <a:path w="4060" h="5651" extrusionOk="0">
                  <a:moveTo>
                    <a:pt x="1340" y="1"/>
                  </a:moveTo>
                  <a:lnTo>
                    <a:pt x="1" y="1151"/>
                  </a:lnTo>
                  <a:lnTo>
                    <a:pt x="2721" y="5650"/>
                  </a:lnTo>
                  <a:lnTo>
                    <a:pt x="4060" y="3934"/>
                  </a:lnTo>
                  <a:lnTo>
                    <a:pt x="1340" y="1"/>
                  </a:lnTo>
                  <a:close/>
                </a:path>
              </a:pathLst>
            </a:custGeom>
            <a:solidFill>
              <a:srgbClr val="725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4"/>
            <p:cNvSpPr/>
            <p:nvPr/>
          </p:nvSpPr>
          <p:spPr>
            <a:xfrm>
              <a:off x="3869667" y="2608040"/>
              <a:ext cx="49591" cy="59773"/>
            </a:xfrm>
            <a:custGeom>
              <a:avLst/>
              <a:gdLst/>
              <a:ahLst/>
              <a:cxnLst/>
              <a:rect l="l" t="t" r="r" b="b"/>
              <a:pathLst>
                <a:path w="3872" h="4667" extrusionOk="0">
                  <a:moveTo>
                    <a:pt x="1" y="0"/>
                  </a:moveTo>
                  <a:lnTo>
                    <a:pt x="2323" y="4394"/>
                  </a:lnTo>
                  <a:lnTo>
                    <a:pt x="3872" y="4666"/>
                  </a:lnTo>
                  <a:lnTo>
                    <a:pt x="1152" y="167"/>
                  </a:lnTo>
                  <a:lnTo>
                    <a:pt x="1" y="0"/>
                  </a:lnTo>
                  <a:close/>
                </a:path>
              </a:pathLst>
            </a:custGeom>
            <a:solidFill>
              <a:srgbClr val="A16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4"/>
            <p:cNvSpPr/>
            <p:nvPr/>
          </p:nvSpPr>
          <p:spPr>
            <a:xfrm>
              <a:off x="3779630" y="2412944"/>
              <a:ext cx="179023" cy="244943"/>
            </a:xfrm>
            <a:custGeom>
              <a:avLst/>
              <a:gdLst/>
              <a:ahLst/>
              <a:cxnLst/>
              <a:rect l="l" t="t" r="r" b="b"/>
              <a:pathLst>
                <a:path w="13978" h="19125" extrusionOk="0">
                  <a:moveTo>
                    <a:pt x="1" y="1"/>
                  </a:moveTo>
                  <a:lnTo>
                    <a:pt x="9981" y="19125"/>
                  </a:lnTo>
                  <a:lnTo>
                    <a:pt x="13978" y="1435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4"/>
            <p:cNvSpPr/>
            <p:nvPr/>
          </p:nvSpPr>
          <p:spPr>
            <a:xfrm>
              <a:off x="3779630" y="2412944"/>
              <a:ext cx="127844" cy="244943"/>
            </a:xfrm>
            <a:custGeom>
              <a:avLst/>
              <a:gdLst/>
              <a:ahLst/>
              <a:cxnLst/>
              <a:rect l="l" t="t" r="r" b="b"/>
              <a:pathLst>
                <a:path w="9982" h="19125" extrusionOk="0">
                  <a:moveTo>
                    <a:pt x="1" y="1"/>
                  </a:moveTo>
                  <a:lnTo>
                    <a:pt x="4750" y="18246"/>
                  </a:lnTo>
                  <a:lnTo>
                    <a:pt x="9981" y="1912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4"/>
            <p:cNvSpPr/>
            <p:nvPr/>
          </p:nvSpPr>
          <p:spPr>
            <a:xfrm>
              <a:off x="4151317" y="2403031"/>
              <a:ext cx="21453" cy="58428"/>
            </a:xfrm>
            <a:custGeom>
              <a:avLst/>
              <a:gdLst/>
              <a:ahLst/>
              <a:cxnLst/>
              <a:rect l="l" t="t" r="r" b="b"/>
              <a:pathLst>
                <a:path w="1675" h="4562" extrusionOk="0">
                  <a:moveTo>
                    <a:pt x="1" y="1"/>
                  </a:moveTo>
                  <a:lnTo>
                    <a:pt x="126" y="3662"/>
                  </a:lnTo>
                  <a:lnTo>
                    <a:pt x="1674" y="4562"/>
                  </a:lnTo>
                  <a:lnTo>
                    <a:pt x="1674" y="4562"/>
                  </a:lnTo>
                  <a:lnTo>
                    <a:pt x="1507" y="314"/>
                  </a:lnTo>
                  <a:lnTo>
                    <a:pt x="1" y="1"/>
                  </a:lnTo>
                  <a:close/>
                </a:path>
              </a:pathLst>
            </a:custGeom>
            <a:solidFill>
              <a:srgbClr val="A16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4"/>
            <p:cNvSpPr/>
            <p:nvPr/>
          </p:nvSpPr>
          <p:spPr>
            <a:xfrm>
              <a:off x="4170618" y="2398471"/>
              <a:ext cx="18225" cy="62987"/>
            </a:xfrm>
            <a:custGeom>
              <a:avLst/>
              <a:gdLst/>
              <a:ahLst/>
              <a:cxnLst/>
              <a:rect l="l" t="t" r="r" b="b"/>
              <a:pathLst>
                <a:path w="1423" h="4918" extrusionOk="0">
                  <a:moveTo>
                    <a:pt x="1235" y="1"/>
                  </a:moveTo>
                  <a:lnTo>
                    <a:pt x="0" y="670"/>
                  </a:lnTo>
                  <a:lnTo>
                    <a:pt x="167" y="4918"/>
                  </a:lnTo>
                  <a:lnTo>
                    <a:pt x="1423" y="3851"/>
                  </a:lnTo>
                  <a:lnTo>
                    <a:pt x="1235" y="1"/>
                  </a:lnTo>
                  <a:close/>
                </a:path>
              </a:pathLst>
            </a:custGeom>
            <a:solidFill>
              <a:srgbClr val="725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4"/>
            <p:cNvSpPr/>
            <p:nvPr/>
          </p:nvSpPr>
          <p:spPr>
            <a:xfrm>
              <a:off x="4107899" y="2154885"/>
              <a:ext cx="72913" cy="277372"/>
            </a:xfrm>
            <a:custGeom>
              <a:avLst/>
              <a:gdLst/>
              <a:ahLst/>
              <a:cxnLst/>
              <a:rect l="l" t="t" r="r" b="b"/>
              <a:pathLst>
                <a:path w="5693" h="21657" extrusionOk="0">
                  <a:moveTo>
                    <a:pt x="3516" y="0"/>
                  </a:moveTo>
                  <a:lnTo>
                    <a:pt x="1" y="19480"/>
                  </a:lnTo>
                  <a:lnTo>
                    <a:pt x="5692" y="21656"/>
                  </a:lnTo>
                  <a:lnTo>
                    <a:pt x="3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4"/>
            <p:cNvSpPr/>
            <p:nvPr/>
          </p:nvSpPr>
          <p:spPr>
            <a:xfrm>
              <a:off x="4152930" y="2154885"/>
              <a:ext cx="68341" cy="277372"/>
            </a:xfrm>
            <a:custGeom>
              <a:avLst/>
              <a:gdLst/>
              <a:ahLst/>
              <a:cxnLst/>
              <a:rect l="l" t="t" r="r" b="b"/>
              <a:pathLst>
                <a:path w="5336" h="21657" extrusionOk="0">
                  <a:moveTo>
                    <a:pt x="0" y="0"/>
                  </a:moveTo>
                  <a:lnTo>
                    <a:pt x="2176" y="21656"/>
                  </a:lnTo>
                  <a:lnTo>
                    <a:pt x="5336" y="1824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14"/>
            <p:cNvSpPr/>
            <p:nvPr/>
          </p:nvSpPr>
          <p:spPr>
            <a:xfrm>
              <a:off x="4051367" y="2566237"/>
              <a:ext cx="29483" cy="69148"/>
            </a:xfrm>
            <a:custGeom>
              <a:avLst/>
              <a:gdLst/>
              <a:ahLst/>
              <a:cxnLst/>
              <a:rect l="l" t="t" r="r" b="b"/>
              <a:pathLst>
                <a:path w="2302" h="5399" extrusionOk="0">
                  <a:moveTo>
                    <a:pt x="0" y="0"/>
                  </a:moveTo>
                  <a:lnTo>
                    <a:pt x="377" y="4415"/>
                  </a:lnTo>
                  <a:lnTo>
                    <a:pt x="2302" y="5398"/>
                  </a:lnTo>
                  <a:lnTo>
                    <a:pt x="1841" y="293"/>
                  </a:lnTo>
                  <a:lnTo>
                    <a:pt x="0" y="0"/>
                  </a:lnTo>
                  <a:close/>
                </a:path>
              </a:pathLst>
            </a:custGeom>
            <a:solidFill>
              <a:srgbClr val="A16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14"/>
            <p:cNvSpPr/>
            <p:nvPr/>
          </p:nvSpPr>
          <p:spPr>
            <a:xfrm>
              <a:off x="4074946" y="2558731"/>
              <a:ext cx="24129" cy="76653"/>
            </a:xfrm>
            <a:custGeom>
              <a:avLst/>
              <a:gdLst/>
              <a:ahLst/>
              <a:cxnLst/>
              <a:rect l="l" t="t" r="r" b="b"/>
              <a:pathLst>
                <a:path w="1884" h="5985" extrusionOk="0">
                  <a:moveTo>
                    <a:pt x="1444" y="0"/>
                  </a:moveTo>
                  <a:lnTo>
                    <a:pt x="0" y="879"/>
                  </a:lnTo>
                  <a:lnTo>
                    <a:pt x="461" y="5984"/>
                  </a:lnTo>
                  <a:lnTo>
                    <a:pt x="1884" y="4624"/>
                  </a:lnTo>
                  <a:lnTo>
                    <a:pt x="1444" y="0"/>
                  </a:lnTo>
                  <a:close/>
                </a:path>
              </a:pathLst>
            </a:custGeom>
            <a:solidFill>
              <a:srgbClr val="725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14"/>
            <p:cNvSpPr/>
            <p:nvPr/>
          </p:nvSpPr>
          <p:spPr>
            <a:xfrm>
              <a:off x="4003659" y="2334703"/>
              <a:ext cx="88718" cy="264769"/>
            </a:xfrm>
            <a:custGeom>
              <a:avLst/>
              <a:gdLst/>
              <a:ahLst/>
              <a:cxnLst/>
              <a:rect l="l" t="t" r="r" b="b"/>
              <a:pathLst>
                <a:path w="6927" h="20673" extrusionOk="0">
                  <a:moveTo>
                    <a:pt x="4206" y="0"/>
                  </a:moveTo>
                  <a:lnTo>
                    <a:pt x="1" y="19375"/>
                  </a:lnTo>
                  <a:lnTo>
                    <a:pt x="6926" y="20673"/>
                  </a:lnTo>
                  <a:lnTo>
                    <a:pt x="6926" y="20673"/>
                  </a:lnTo>
                  <a:lnTo>
                    <a:pt x="4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14"/>
            <p:cNvSpPr/>
            <p:nvPr/>
          </p:nvSpPr>
          <p:spPr>
            <a:xfrm>
              <a:off x="4057527" y="2334703"/>
              <a:ext cx="86028" cy="264769"/>
            </a:xfrm>
            <a:custGeom>
              <a:avLst/>
              <a:gdLst/>
              <a:ahLst/>
              <a:cxnLst/>
              <a:rect l="l" t="t" r="r" b="b"/>
              <a:pathLst>
                <a:path w="6717" h="20673" extrusionOk="0">
                  <a:moveTo>
                    <a:pt x="0" y="0"/>
                  </a:moveTo>
                  <a:lnTo>
                    <a:pt x="2720" y="20673"/>
                  </a:lnTo>
                  <a:lnTo>
                    <a:pt x="6717" y="18078"/>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4"/>
            <p:cNvSpPr/>
            <p:nvPr/>
          </p:nvSpPr>
          <p:spPr>
            <a:xfrm>
              <a:off x="4494058" y="2565161"/>
              <a:ext cx="32172" cy="66740"/>
            </a:xfrm>
            <a:custGeom>
              <a:avLst/>
              <a:gdLst/>
              <a:ahLst/>
              <a:cxnLst/>
              <a:rect l="l" t="t" r="r" b="b"/>
              <a:pathLst>
                <a:path w="2512" h="5211" extrusionOk="0">
                  <a:moveTo>
                    <a:pt x="1089" y="0"/>
                  </a:moveTo>
                  <a:lnTo>
                    <a:pt x="1" y="3767"/>
                  </a:lnTo>
                  <a:lnTo>
                    <a:pt x="1277" y="5210"/>
                  </a:lnTo>
                  <a:lnTo>
                    <a:pt x="2512" y="816"/>
                  </a:lnTo>
                  <a:lnTo>
                    <a:pt x="1089" y="0"/>
                  </a:lnTo>
                  <a:close/>
                </a:path>
              </a:pathLst>
            </a:custGeom>
            <a:solidFill>
              <a:srgbClr val="A16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4"/>
            <p:cNvSpPr/>
            <p:nvPr/>
          </p:nvSpPr>
          <p:spPr>
            <a:xfrm>
              <a:off x="4510413" y="2572128"/>
              <a:ext cx="34849" cy="59773"/>
            </a:xfrm>
            <a:custGeom>
              <a:avLst/>
              <a:gdLst/>
              <a:ahLst/>
              <a:cxnLst/>
              <a:rect l="l" t="t" r="r" b="b"/>
              <a:pathLst>
                <a:path w="2721" h="4667" extrusionOk="0">
                  <a:moveTo>
                    <a:pt x="2720" y="0"/>
                  </a:moveTo>
                  <a:lnTo>
                    <a:pt x="1235" y="272"/>
                  </a:lnTo>
                  <a:lnTo>
                    <a:pt x="0" y="4666"/>
                  </a:lnTo>
                  <a:lnTo>
                    <a:pt x="1632" y="3997"/>
                  </a:lnTo>
                  <a:lnTo>
                    <a:pt x="2720" y="0"/>
                  </a:lnTo>
                  <a:close/>
                </a:path>
              </a:pathLst>
            </a:custGeom>
            <a:solidFill>
              <a:srgbClr val="725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14"/>
            <p:cNvSpPr/>
            <p:nvPr/>
          </p:nvSpPr>
          <p:spPr>
            <a:xfrm>
              <a:off x="4462974" y="2374355"/>
              <a:ext cx="123823" cy="231278"/>
            </a:xfrm>
            <a:custGeom>
              <a:avLst/>
              <a:gdLst/>
              <a:ahLst/>
              <a:cxnLst/>
              <a:rect l="l" t="t" r="r" b="b"/>
              <a:pathLst>
                <a:path w="9668" h="18058" extrusionOk="0">
                  <a:moveTo>
                    <a:pt x="9667" y="1"/>
                  </a:moveTo>
                  <a:lnTo>
                    <a:pt x="1" y="14794"/>
                  </a:lnTo>
                  <a:lnTo>
                    <a:pt x="5357" y="18058"/>
                  </a:lnTo>
                  <a:lnTo>
                    <a:pt x="96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4"/>
            <p:cNvSpPr/>
            <p:nvPr/>
          </p:nvSpPr>
          <p:spPr>
            <a:xfrm>
              <a:off x="4531584" y="2374355"/>
              <a:ext cx="55213" cy="231278"/>
            </a:xfrm>
            <a:custGeom>
              <a:avLst/>
              <a:gdLst/>
              <a:ahLst/>
              <a:cxnLst/>
              <a:rect l="l" t="t" r="r" b="b"/>
              <a:pathLst>
                <a:path w="4311" h="18058" extrusionOk="0">
                  <a:moveTo>
                    <a:pt x="4310" y="1"/>
                  </a:moveTo>
                  <a:lnTo>
                    <a:pt x="0" y="18058"/>
                  </a:lnTo>
                  <a:lnTo>
                    <a:pt x="4143" y="17179"/>
                  </a:lnTo>
                  <a:lnTo>
                    <a:pt x="4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4"/>
            <p:cNvSpPr/>
            <p:nvPr/>
          </p:nvSpPr>
          <p:spPr>
            <a:xfrm>
              <a:off x="4260116" y="2574536"/>
              <a:ext cx="24398" cy="71837"/>
            </a:xfrm>
            <a:custGeom>
              <a:avLst/>
              <a:gdLst/>
              <a:ahLst/>
              <a:cxnLst/>
              <a:rect l="l" t="t" r="r" b="b"/>
              <a:pathLst>
                <a:path w="1905" h="5609" extrusionOk="0">
                  <a:moveTo>
                    <a:pt x="126" y="1"/>
                  </a:moveTo>
                  <a:lnTo>
                    <a:pt x="1" y="4416"/>
                  </a:lnTo>
                  <a:lnTo>
                    <a:pt x="1800" y="5608"/>
                  </a:lnTo>
                  <a:lnTo>
                    <a:pt x="1905" y="503"/>
                  </a:lnTo>
                  <a:lnTo>
                    <a:pt x="126" y="1"/>
                  </a:lnTo>
                  <a:close/>
                </a:path>
              </a:pathLst>
            </a:custGeom>
            <a:solidFill>
              <a:srgbClr val="A16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4"/>
            <p:cNvSpPr/>
            <p:nvPr/>
          </p:nvSpPr>
          <p:spPr>
            <a:xfrm>
              <a:off x="4283170" y="2571859"/>
              <a:ext cx="20915" cy="74514"/>
            </a:xfrm>
            <a:custGeom>
              <a:avLst/>
              <a:gdLst/>
              <a:ahLst/>
              <a:cxnLst/>
              <a:rect l="l" t="t" r="r" b="b"/>
              <a:pathLst>
                <a:path w="1633" h="5818" extrusionOk="0">
                  <a:moveTo>
                    <a:pt x="1632" y="0"/>
                  </a:moveTo>
                  <a:lnTo>
                    <a:pt x="105" y="712"/>
                  </a:lnTo>
                  <a:lnTo>
                    <a:pt x="0" y="5817"/>
                  </a:lnTo>
                  <a:lnTo>
                    <a:pt x="1590" y="4625"/>
                  </a:lnTo>
                  <a:lnTo>
                    <a:pt x="1632" y="0"/>
                  </a:lnTo>
                  <a:close/>
                </a:path>
              </a:pathLst>
            </a:custGeom>
            <a:solidFill>
              <a:srgbClr val="725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14"/>
            <p:cNvSpPr/>
            <p:nvPr/>
          </p:nvSpPr>
          <p:spPr>
            <a:xfrm>
              <a:off x="4212690" y="2363635"/>
              <a:ext cx="86028" cy="266921"/>
            </a:xfrm>
            <a:custGeom>
              <a:avLst/>
              <a:gdLst/>
              <a:ahLst/>
              <a:cxnLst/>
              <a:rect l="l" t="t" r="r" b="b"/>
              <a:pathLst>
                <a:path w="6717" h="20841" extrusionOk="0">
                  <a:moveTo>
                    <a:pt x="6277" y="1"/>
                  </a:moveTo>
                  <a:lnTo>
                    <a:pt x="0" y="17723"/>
                  </a:lnTo>
                  <a:lnTo>
                    <a:pt x="6717" y="20841"/>
                  </a:lnTo>
                  <a:lnTo>
                    <a:pt x="6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14"/>
            <p:cNvSpPr/>
            <p:nvPr/>
          </p:nvSpPr>
          <p:spPr>
            <a:xfrm>
              <a:off x="4293083" y="2363635"/>
              <a:ext cx="60042" cy="266921"/>
            </a:xfrm>
            <a:custGeom>
              <a:avLst/>
              <a:gdLst/>
              <a:ahLst/>
              <a:cxnLst/>
              <a:rect l="l" t="t" r="r" b="b"/>
              <a:pathLst>
                <a:path w="4688" h="20841" extrusionOk="0">
                  <a:moveTo>
                    <a:pt x="0" y="1"/>
                  </a:moveTo>
                  <a:lnTo>
                    <a:pt x="440" y="20841"/>
                  </a:lnTo>
                  <a:lnTo>
                    <a:pt x="4687" y="1870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14"/>
            <p:cNvSpPr/>
            <p:nvPr/>
          </p:nvSpPr>
          <p:spPr>
            <a:xfrm>
              <a:off x="3736751" y="3363196"/>
              <a:ext cx="58966" cy="51473"/>
            </a:xfrm>
            <a:custGeom>
              <a:avLst/>
              <a:gdLst/>
              <a:ahLst/>
              <a:cxnLst/>
              <a:rect l="l" t="t" r="r" b="b"/>
              <a:pathLst>
                <a:path w="4604" h="4019" extrusionOk="0">
                  <a:moveTo>
                    <a:pt x="4604" y="1"/>
                  </a:moveTo>
                  <a:lnTo>
                    <a:pt x="1" y="2198"/>
                  </a:lnTo>
                  <a:lnTo>
                    <a:pt x="377" y="4018"/>
                  </a:lnTo>
                  <a:lnTo>
                    <a:pt x="4353" y="2135"/>
                  </a:lnTo>
                  <a:lnTo>
                    <a:pt x="4604" y="1"/>
                  </a:lnTo>
                  <a:close/>
                </a:path>
              </a:pathLst>
            </a:custGeom>
            <a:solidFill>
              <a:srgbClr val="C77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14"/>
            <p:cNvSpPr/>
            <p:nvPr/>
          </p:nvSpPr>
          <p:spPr>
            <a:xfrm>
              <a:off x="3719870" y="3351951"/>
              <a:ext cx="75846" cy="39396"/>
            </a:xfrm>
            <a:custGeom>
              <a:avLst/>
              <a:gdLst/>
              <a:ahLst/>
              <a:cxnLst/>
              <a:rect l="l" t="t" r="r" b="b"/>
              <a:pathLst>
                <a:path w="5922" h="3076" extrusionOk="0">
                  <a:moveTo>
                    <a:pt x="4164" y="0"/>
                  </a:moveTo>
                  <a:lnTo>
                    <a:pt x="1" y="2030"/>
                  </a:lnTo>
                  <a:lnTo>
                    <a:pt x="1319" y="3076"/>
                  </a:lnTo>
                  <a:lnTo>
                    <a:pt x="5922" y="879"/>
                  </a:lnTo>
                  <a:lnTo>
                    <a:pt x="4164" y="0"/>
                  </a:lnTo>
                  <a:close/>
                </a:path>
              </a:pathLst>
            </a:custGeom>
            <a:solidFill>
              <a:srgbClr val="B8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14"/>
            <p:cNvSpPr/>
            <p:nvPr/>
          </p:nvSpPr>
          <p:spPr>
            <a:xfrm>
              <a:off x="3610264" y="3344177"/>
              <a:ext cx="62718" cy="120326"/>
            </a:xfrm>
            <a:custGeom>
              <a:avLst/>
              <a:gdLst/>
              <a:ahLst/>
              <a:cxnLst/>
              <a:rect l="l" t="t" r="r" b="b"/>
              <a:pathLst>
                <a:path w="4897" h="9395" extrusionOk="0">
                  <a:moveTo>
                    <a:pt x="1131" y="0"/>
                  </a:moveTo>
                  <a:lnTo>
                    <a:pt x="1" y="9395"/>
                  </a:lnTo>
                  <a:lnTo>
                    <a:pt x="4897" y="8119"/>
                  </a:lnTo>
                  <a:lnTo>
                    <a:pt x="11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14"/>
            <p:cNvSpPr/>
            <p:nvPr/>
          </p:nvSpPr>
          <p:spPr>
            <a:xfrm>
              <a:off x="3624736" y="3324876"/>
              <a:ext cx="92201" cy="123285"/>
            </a:xfrm>
            <a:custGeom>
              <a:avLst/>
              <a:gdLst/>
              <a:ahLst/>
              <a:cxnLst/>
              <a:rect l="l" t="t" r="r" b="b"/>
              <a:pathLst>
                <a:path w="7199" h="9626" extrusionOk="0">
                  <a:moveTo>
                    <a:pt x="7198" y="1"/>
                  </a:moveTo>
                  <a:lnTo>
                    <a:pt x="1" y="1507"/>
                  </a:lnTo>
                  <a:lnTo>
                    <a:pt x="3767" y="9626"/>
                  </a:lnTo>
                  <a:lnTo>
                    <a:pt x="7198" y="1"/>
                  </a:lnTo>
                  <a:close/>
                </a:path>
              </a:pathLst>
            </a:custGeom>
            <a:solidFill>
              <a:srgbClr val="7BA8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4"/>
            <p:cNvSpPr/>
            <p:nvPr/>
          </p:nvSpPr>
          <p:spPr>
            <a:xfrm>
              <a:off x="3672969" y="3324876"/>
              <a:ext cx="114448" cy="123285"/>
            </a:xfrm>
            <a:custGeom>
              <a:avLst/>
              <a:gdLst/>
              <a:ahLst/>
              <a:cxnLst/>
              <a:rect l="l" t="t" r="r" b="b"/>
              <a:pathLst>
                <a:path w="8936" h="9626" extrusionOk="0">
                  <a:moveTo>
                    <a:pt x="3432" y="1"/>
                  </a:moveTo>
                  <a:lnTo>
                    <a:pt x="1" y="9626"/>
                  </a:lnTo>
                  <a:lnTo>
                    <a:pt x="8935" y="5002"/>
                  </a:lnTo>
                  <a:lnTo>
                    <a:pt x="34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14"/>
            <p:cNvSpPr/>
            <p:nvPr/>
          </p:nvSpPr>
          <p:spPr>
            <a:xfrm>
              <a:off x="3610264" y="3448148"/>
              <a:ext cx="92470" cy="47977"/>
            </a:xfrm>
            <a:custGeom>
              <a:avLst/>
              <a:gdLst/>
              <a:ahLst/>
              <a:cxnLst/>
              <a:rect l="l" t="t" r="r" b="b"/>
              <a:pathLst>
                <a:path w="7220" h="3746" extrusionOk="0">
                  <a:moveTo>
                    <a:pt x="4897" y="1"/>
                  </a:moveTo>
                  <a:lnTo>
                    <a:pt x="1" y="1277"/>
                  </a:lnTo>
                  <a:lnTo>
                    <a:pt x="7219" y="3746"/>
                  </a:lnTo>
                  <a:lnTo>
                    <a:pt x="48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4"/>
            <p:cNvSpPr/>
            <p:nvPr/>
          </p:nvSpPr>
          <p:spPr>
            <a:xfrm>
              <a:off x="3672969" y="3448148"/>
              <a:ext cx="93546" cy="47977"/>
            </a:xfrm>
            <a:custGeom>
              <a:avLst/>
              <a:gdLst/>
              <a:ahLst/>
              <a:cxnLst/>
              <a:rect l="l" t="t" r="r" b="b"/>
              <a:pathLst>
                <a:path w="7304" h="3746" extrusionOk="0">
                  <a:moveTo>
                    <a:pt x="1" y="1"/>
                  </a:moveTo>
                  <a:lnTo>
                    <a:pt x="2323" y="3746"/>
                  </a:lnTo>
                  <a:lnTo>
                    <a:pt x="7303" y="1842"/>
                  </a:lnTo>
                  <a:lnTo>
                    <a:pt x="1" y="1"/>
                  </a:lnTo>
                  <a:close/>
                </a:path>
              </a:pathLst>
            </a:custGeom>
            <a:solidFill>
              <a:srgbClr val="8FC2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4"/>
            <p:cNvSpPr/>
            <p:nvPr/>
          </p:nvSpPr>
          <p:spPr>
            <a:xfrm>
              <a:off x="3672969" y="3388926"/>
              <a:ext cx="114448" cy="82813"/>
            </a:xfrm>
            <a:custGeom>
              <a:avLst/>
              <a:gdLst/>
              <a:ahLst/>
              <a:cxnLst/>
              <a:rect l="l" t="t" r="r" b="b"/>
              <a:pathLst>
                <a:path w="8936" h="6466" extrusionOk="0">
                  <a:moveTo>
                    <a:pt x="8935" y="1"/>
                  </a:moveTo>
                  <a:lnTo>
                    <a:pt x="1" y="4625"/>
                  </a:lnTo>
                  <a:lnTo>
                    <a:pt x="7303" y="6466"/>
                  </a:lnTo>
                  <a:lnTo>
                    <a:pt x="8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14"/>
            <p:cNvSpPr/>
            <p:nvPr/>
          </p:nvSpPr>
          <p:spPr>
            <a:xfrm>
              <a:off x="4145694" y="3450300"/>
              <a:ext cx="27613" cy="69417"/>
            </a:xfrm>
            <a:custGeom>
              <a:avLst/>
              <a:gdLst/>
              <a:ahLst/>
              <a:cxnLst/>
              <a:rect l="l" t="t" r="r" b="b"/>
              <a:pathLst>
                <a:path w="2156" h="5420" extrusionOk="0">
                  <a:moveTo>
                    <a:pt x="0" y="0"/>
                  </a:moveTo>
                  <a:lnTo>
                    <a:pt x="335" y="5105"/>
                  </a:lnTo>
                  <a:lnTo>
                    <a:pt x="2155" y="5419"/>
                  </a:lnTo>
                  <a:lnTo>
                    <a:pt x="1883" y="1025"/>
                  </a:lnTo>
                  <a:lnTo>
                    <a:pt x="0" y="0"/>
                  </a:lnTo>
                  <a:close/>
                </a:path>
              </a:pathLst>
            </a:custGeom>
            <a:solidFill>
              <a:srgbClr val="C77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14"/>
            <p:cNvSpPr/>
            <p:nvPr/>
          </p:nvSpPr>
          <p:spPr>
            <a:xfrm>
              <a:off x="4126931" y="3450300"/>
              <a:ext cx="23054" cy="76115"/>
            </a:xfrm>
            <a:custGeom>
              <a:avLst/>
              <a:gdLst/>
              <a:ahLst/>
              <a:cxnLst/>
              <a:rect l="l" t="t" r="r" b="b"/>
              <a:pathLst>
                <a:path w="1800" h="5943" extrusionOk="0">
                  <a:moveTo>
                    <a:pt x="1465" y="0"/>
                  </a:moveTo>
                  <a:lnTo>
                    <a:pt x="1" y="1318"/>
                  </a:lnTo>
                  <a:lnTo>
                    <a:pt x="335" y="5942"/>
                  </a:lnTo>
                  <a:lnTo>
                    <a:pt x="1800" y="5105"/>
                  </a:lnTo>
                  <a:lnTo>
                    <a:pt x="1465" y="0"/>
                  </a:lnTo>
                  <a:close/>
                </a:path>
              </a:pathLst>
            </a:custGeom>
            <a:solidFill>
              <a:srgbClr val="B8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14"/>
            <p:cNvSpPr/>
            <p:nvPr/>
          </p:nvSpPr>
          <p:spPr>
            <a:xfrm>
              <a:off x="4073601" y="3507370"/>
              <a:ext cx="62718" cy="120339"/>
            </a:xfrm>
            <a:custGeom>
              <a:avLst/>
              <a:gdLst/>
              <a:ahLst/>
              <a:cxnLst/>
              <a:rect l="l" t="t" r="r" b="b"/>
              <a:pathLst>
                <a:path w="4897" h="9396" extrusionOk="0">
                  <a:moveTo>
                    <a:pt x="1131" y="1"/>
                  </a:moveTo>
                  <a:lnTo>
                    <a:pt x="1" y="9395"/>
                  </a:lnTo>
                  <a:lnTo>
                    <a:pt x="4897" y="8140"/>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14"/>
            <p:cNvSpPr/>
            <p:nvPr/>
          </p:nvSpPr>
          <p:spPr>
            <a:xfrm>
              <a:off x="4088073" y="3488351"/>
              <a:ext cx="92201" cy="123285"/>
            </a:xfrm>
            <a:custGeom>
              <a:avLst/>
              <a:gdLst/>
              <a:ahLst/>
              <a:cxnLst/>
              <a:rect l="l" t="t" r="r" b="b"/>
              <a:pathLst>
                <a:path w="7199" h="9626" extrusionOk="0">
                  <a:moveTo>
                    <a:pt x="7198" y="0"/>
                  </a:moveTo>
                  <a:lnTo>
                    <a:pt x="1" y="1486"/>
                  </a:lnTo>
                  <a:lnTo>
                    <a:pt x="3767" y="9625"/>
                  </a:lnTo>
                  <a:lnTo>
                    <a:pt x="7198" y="0"/>
                  </a:lnTo>
                  <a:close/>
                </a:path>
              </a:pathLst>
            </a:custGeom>
            <a:solidFill>
              <a:srgbClr val="7BA8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14"/>
            <p:cNvSpPr/>
            <p:nvPr/>
          </p:nvSpPr>
          <p:spPr>
            <a:xfrm>
              <a:off x="4136306" y="3488351"/>
              <a:ext cx="114448" cy="123285"/>
            </a:xfrm>
            <a:custGeom>
              <a:avLst/>
              <a:gdLst/>
              <a:ahLst/>
              <a:cxnLst/>
              <a:rect l="l" t="t" r="r" b="b"/>
              <a:pathLst>
                <a:path w="8936" h="9626" extrusionOk="0">
                  <a:moveTo>
                    <a:pt x="3432" y="0"/>
                  </a:moveTo>
                  <a:lnTo>
                    <a:pt x="1" y="9625"/>
                  </a:lnTo>
                  <a:lnTo>
                    <a:pt x="8935" y="5001"/>
                  </a:lnTo>
                  <a:lnTo>
                    <a:pt x="34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14"/>
            <p:cNvSpPr/>
            <p:nvPr/>
          </p:nvSpPr>
          <p:spPr>
            <a:xfrm>
              <a:off x="4073601" y="3611623"/>
              <a:ext cx="92739" cy="47977"/>
            </a:xfrm>
            <a:custGeom>
              <a:avLst/>
              <a:gdLst/>
              <a:ahLst/>
              <a:cxnLst/>
              <a:rect l="l" t="t" r="r" b="b"/>
              <a:pathLst>
                <a:path w="7241" h="3746" extrusionOk="0">
                  <a:moveTo>
                    <a:pt x="4897" y="0"/>
                  </a:moveTo>
                  <a:lnTo>
                    <a:pt x="1" y="1255"/>
                  </a:lnTo>
                  <a:lnTo>
                    <a:pt x="7240" y="3745"/>
                  </a:lnTo>
                  <a:lnTo>
                    <a:pt x="48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4"/>
            <p:cNvSpPr/>
            <p:nvPr/>
          </p:nvSpPr>
          <p:spPr>
            <a:xfrm>
              <a:off x="4136306" y="3611623"/>
              <a:ext cx="93546" cy="47977"/>
            </a:xfrm>
            <a:custGeom>
              <a:avLst/>
              <a:gdLst/>
              <a:ahLst/>
              <a:cxnLst/>
              <a:rect l="l" t="t" r="r" b="b"/>
              <a:pathLst>
                <a:path w="7304" h="3746" extrusionOk="0">
                  <a:moveTo>
                    <a:pt x="1" y="0"/>
                  </a:moveTo>
                  <a:lnTo>
                    <a:pt x="2344" y="3745"/>
                  </a:lnTo>
                  <a:lnTo>
                    <a:pt x="7303" y="1841"/>
                  </a:lnTo>
                  <a:lnTo>
                    <a:pt x="1" y="0"/>
                  </a:lnTo>
                  <a:close/>
                </a:path>
              </a:pathLst>
            </a:custGeom>
            <a:solidFill>
              <a:srgbClr val="8FC2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4"/>
            <p:cNvSpPr/>
            <p:nvPr/>
          </p:nvSpPr>
          <p:spPr>
            <a:xfrm>
              <a:off x="4136306" y="3552389"/>
              <a:ext cx="114448" cy="82826"/>
            </a:xfrm>
            <a:custGeom>
              <a:avLst/>
              <a:gdLst/>
              <a:ahLst/>
              <a:cxnLst/>
              <a:rect l="l" t="t" r="r" b="b"/>
              <a:pathLst>
                <a:path w="8936" h="6467" extrusionOk="0">
                  <a:moveTo>
                    <a:pt x="8935" y="1"/>
                  </a:moveTo>
                  <a:lnTo>
                    <a:pt x="1" y="4625"/>
                  </a:lnTo>
                  <a:lnTo>
                    <a:pt x="7303" y="6466"/>
                  </a:lnTo>
                  <a:lnTo>
                    <a:pt x="89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14"/>
            <p:cNvSpPr/>
            <p:nvPr/>
          </p:nvSpPr>
          <p:spPr>
            <a:xfrm>
              <a:off x="3933179" y="3411173"/>
              <a:ext cx="49591" cy="70492"/>
            </a:xfrm>
            <a:custGeom>
              <a:avLst/>
              <a:gdLst/>
              <a:ahLst/>
              <a:cxnLst/>
              <a:rect l="l" t="t" r="r" b="b"/>
              <a:pathLst>
                <a:path w="3872" h="5504" extrusionOk="0">
                  <a:moveTo>
                    <a:pt x="3139" y="0"/>
                  </a:moveTo>
                  <a:lnTo>
                    <a:pt x="1" y="4038"/>
                  </a:lnTo>
                  <a:lnTo>
                    <a:pt x="1131" y="5503"/>
                  </a:lnTo>
                  <a:lnTo>
                    <a:pt x="3872" y="2030"/>
                  </a:lnTo>
                  <a:lnTo>
                    <a:pt x="3139" y="0"/>
                  </a:lnTo>
                  <a:close/>
                </a:path>
              </a:pathLst>
            </a:custGeom>
            <a:solidFill>
              <a:srgbClr val="C77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14"/>
            <p:cNvSpPr/>
            <p:nvPr/>
          </p:nvSpPr>
          <p:spPr>
            <a:xfrm>
              <a:off x="3912009" y="3411173"/>
              <a:ext cx="61386" cy="51729"/>
            </a:xfrm>
            <a:custGeom>
              <a:avLst/>
              <a:gdLst/>
              <a:ahLst/>
              <a:cxnLst/>
              <a:rect l="l" t="t" r="r" b="b"/>
              <a:pathLst>
                <a:path w="4793" h="4039" extrusionOk="0">
                  <a:moveTo>
                    <a:pt x="4792" y="0"/>
                  </a:moveTo>
                  <a:lnTo>
                    <a:pt x="2805" y="21"/>
                  </a:lnTo>
                  <a:lnTo>
                    <a:pt x="1" y="3704"/>
                  </a:lnTo>
                  <a:lnTo>
                    <a:pt x="1654" y="4038"/>
                  </a:lnTo>
                  <a:lnTo>
                    <a:pt x="4792" y="0"/>
                  </a:lnTo>
                  <a:close/>
                </a:path>
              </a:pathLst>
            </a:custGeom>
            <a:solidFill>
              <a:srgbClr val="B8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4"/>
            <p:cNvSpPr/>
            <p:nvPr/>
          </p:nvSpPr>
          <p:spPr>
            <a:xfrm>
              <a:off x="3819295" y="3483792"/>
              <a:ext cx="90050" cy="113103"/>
            </a:xfrm>
            <a:custGeom>
              <a:avLst/>
              <a:gdLst/>
              <a:ahLst/>
              <a:cxnLst/>
              <a:rect l="l" t="t" r="r" b="b"/>
              <a:pathLst>
                <a:path w="7031" h="8831" extrusionOk="0">
                  <a:moveTo>
                    <a:pt x="0" y="0"/>
                  </a:moveTo>
                  <a:lnTo>
                    <a:pt x="4687" y="8830"/>
                  </a:lnTo>
                  <a:lnTo>
                    <a:pt x="7031" y="403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14"/>
            <p:cNvSpPr/>
            <p:nvPr/>
          </p:nvSpPr>
          <p:spPr>
            <a:xfrm>
              <a:off x="3819295" y="3395625"/>
              <a:ext cx="90050" cy="139896"/>
            </a:xfrm>
            <a:custGeom>
              <a:avLst/>
              <a:gdLst/>
              <a:ahLst/>
              <a:cxnLst/>
              <a:rect l="l" t="t" r="r" b="b"/>
              <a:pathLst>
                <a:path w="7031" h="10923" extrusionOk="0">
                  <a:moveTo>
                    <a:pt x="5482" y="1"/>
                  </a:moveTo>
                  <a:lnTo>
                    <a:pt x="0" y="6884"/>
                  </a:lnTo>
                  <a:lnTo>
                    <a:pt x="7031" y="10923"/>
                  </a:lnTo>
                  <a:lnTo>
                    <a:pt x="5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14"/>
            <p:cNvSpPr/>
            <p:nvPr/>
          </p:nvSpPr>
          <p:spPr>
            <a:xfrm>
              <a:off x="3889506" y="3395625"/>
              <a:ext cx="99156" cy="139896"/>
            </a:xfrm>
            <a:custGeom>
              <a:avLst/>
              <a:gdLst/>
              <a:ahLst/>
              <a:cxnLst/>
              <a:rect l="l" t="t" r="r" b="b"/>
              <a:pathLst>
                <a:path w="7742" h="10923" extrusionOk="0">
                  <a:moveTo>
                    <a:pt x="0" y="1"/>
                  </a:moveTo>
                  <a:lnTo>
                    <a:pt x="1549" y="10923"/>
                  </a:lnTo>
                  <a:lnTo>
                    <a:pt x="7742" y="416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4"/>
            <p:cNvSpPr/>
            <p:nvPr/>
          </p:nvSpPr>
          <p:spPr>
            <a:xfrm>
              <a:off x="3909332" y="3448955"/>
              <a:ext cx="79330" cy="103715"/>
            </a:xfrm>
            <a:custGeom>
              <a:avLst/>
              <a:gdLst/>
              <a:ahLst/>
              <a:cxnLst/>
              <a:rect l="l" t="t" r="r" b="b"/>
              <a:pathLst>
                <a:path w="6194" h="8098" extrusionOk="0">
                  <a:moveTo>
                    <a:pt x="6194" y="0"/>
                  </a:moveTo>
                  <a:lnTo>
                    <a:pt x="1" y="6759"/>
                  </a:lnTo>
                  <a:lnTo>
                    <a:pt x="5294" y="8098"/>
                  </a:lnTo>
                  <a:lnTo>
                    <a:pt x="61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14"/>
            <p:cNvSpPr/>
            <p:nvPr/>
          </p:nvSpPr>
          <p:spPr>
            <a:xfrm>
              <a:off x="3879324" y="3535508"/>
              <a:ext cx="97824" cy="61386"/>
            </a:xfrm>
            <a:custGeom>
              <a:avLst/>
              <a:gdLst/>
              <a:ahLst/>
              <a:cxnLst/>
              <a:rect l="l" t="t" r="r" b="b"/>
              <a:pathLst>
                <a:path w="7638" h="4793" extrusionOk="0">
                  <a:moveTo>
                    <a:pt x="2344" y="1"/>
                  </a:moveTo>
                  <a:lnTo>
                    <a:pt x="0" y="4792"/>
                  </a:lnTo>
                  <a:lnTo>
                    <a:pt x="7637" y="1340"/>
                  </a:lnTo>
                  <a:lnTo>
                    <a:pt x="23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14"/>
            <p:cNvSpPr/>
            <p:nvPr/>
          </p:nvSpPr>
          <p:spPr>
            <a:xfrm>
              <a:off x="4320683" y="3362671"/>
              <a:ext cx="149271" cy="191344"/>
            </a:xfrm>
            <a:custGeom>
              <a:avLst/>
              <a:gdLst/>
              <a:ahLst/>
              <a:cxnLst/>
              <a:rect l="l" t="t" r="r" b="b"/>
              <a:pathLst>
                <a:path w="11655" h="14940" extrusionOk="0">
                  <a:moveTo>
                    <a:pt x="4834" y="0"/>
                  </a:moveTo>
                  <a:lnTo>
                    <a:pt x="0" y="14939"/>
                  </a:lnTo>
                  <a:lnTo>
                    <a:pt x="11655" y="9792"/>
                  </a:lnTo>
                  <a:lnTo>
                    <a:pt x="4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4"/>
            <p:cNvSpPr/>
            <p:nvPr/>
          </p:nvSpPr>
          <p:spPr>
            <a:xfrm>
              <a:off x="4382582" y="3362671"/>
              <a:ext cx="142317" cy="125424"/>
            </a:xfrm>
            <a:custGeom>
              <a:avLst/>
              <a:gdLst/>
              <a:ahLst/>
              <a:cxnLst/>
              <a:rect l="l" t="t" r="r" b="b"/>
              <a:pathLst>
                <a:path w="11112" h="9793" extrusionOk="0">
                  <a:moveTo>
                    <a:pt x="1" y="0"/>
                  </a:moveTo>
                  <a:lnTo>
                    <a:pt x="6822" y="9792"/>
                  </a:lnTo>
                  <a:lnTo>
                    <a:pt x="11111" y="3557"/>
                  </a:lnTo>
                  <a:lnTo>
                    <a:pt x="1" y="0"/>
                  </a:lnTo>
                  <a:close/>
                </a:path>
              </a:pathLst>
            </a:custGeom>
            <a:solidFill>
              <a:srgbClr val="7BA8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4"/>
            <p:cNvSpPr/>
            <p:nvPr/>
          </p:nvSpPr>
          <p:spPr>
            <a:xfrm>
              <a:off x="4469942" y="3408227"/>
              <a:ext cx="54957" cy="155432"/>
            </a:xfrm>
            <a:custGeom>
              <a:avLst/>
              <a:gdLst/>
              <a:ahLst/>
              <a:cxnLst/>
              <a:rect l="l" t="t" r="r" b="b"/>
              <a:pathLst>
                <a:path w="4291" h="12136" extrusionOk="0">
                  <a:moveTo>
                    <a:pt x="4290" y="0"/>
                  </a:moveTo>
                  <a:lnTo>
                    <a:pt x="1" y="6235"/>
                  </a:lnTo>
                  <a:lnTo>
                    <a:pt x="3453" y="12136"/>
                  </a:lnTo>
                  <a:lnTo>
                    <a:pt x="42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4"/>
            <p:cNvSpPr/>
            <p:nvPr/>
          </p:nvSpPr>
          <p:spPr>
            <a:xfrm>
              <a:off x="4449578" y="3488082"/>
              <a:ext cx="64601" cy="150885"/>
            </a:xfrm>
            <a:custGeom>
              <a:avLst/>
              <a:gdLst/>
              <a:ahLst/>
              <a:cxnLst/>
              <a:rect l="l" t="t" r="r" b="b"/>
              <a:pathLst>
                <a:path w="5044" h="11781" extrusionOk="0">
                  <a:moveTo>
                    <a:pt x="1591" y="0"/>
                  </a:moveTo>
                  <a:lnTo>
                    <a:pt x="1" y="11780"/>
                  </a:lnTo>
                  <a:lnTo>
                    <a:pt x="5043" y="5901"/>
                  </a:lnTo>
                  <a:lnTo>
                    <a:pt x="1591" y="0"/>
                  </a:lnTo>
                  <a:close/>
                </a:path>
              </a:pathLst>
            </a:custGeom>
            <a:solidFill>
              <a:srgbClr val="87B8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4"/>
            <p:cNvSpPr/>
            <p:nvPr/>
          </p:nvSpPr>
          <p:spPr>
            <a:xfrm>
              <a:off x="4320683" y="3488082"/>
              <a:ext cx="149271" cy="150885"/>
            </a:xfrm>
            <a:custGeom>
              <a:avLst/>
              <a:gdLst/>
              <a:ahLst/>
              <a:cxnLst/>
              <a:rect l="l" t="t" r="r" b="b"/>
              <a:pathLst>
                <a:path w="11655" h="11781" extrusionOk="0">
                  <a:moveTo>
                    <a:pt x="11655" y="0"/>
                  </a:moveTo>
                  <a:lnTo>
                    <a:pt x="0" y="5147"/>
                  </a:lnTo>
                  <a:lnTo>
                    <a:pt x="10065" y="11780"/>
                  </a:lnTo>
                  <a:lnTo>
                    <a:pt x="116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4"/>
            <p:cNvSpPr/>
            <p:nvPr/>
          </p:nvSpPr>
          <p:spPr>
            <a:xfrm>
              <a:off x="3414642" y="3004650"/>
              <a:ext cx="149540" cy="191075"/>
            </a:xfrm>
            <a:custGeom>
              <a:avLst/>
              <a:gdLst/>
              <a:ahLst/>
              <a:cxnLst/>
              <a:rect l="l" t="t" r="r" b="b"/>
              <a:pathLst>
                <a:path w="11676" h="14919" extrusionOk="0">
                  <a:moveTo>
                    <a:pt x="4876" y="0"/>
                  </a:moveTo>
                  <a:lnTo>
                    <a:pt x="1" y="14919"/>
                  </a:lnTo>
                  <a:lnTo>
                    <a:pt x="11676" y="9813"/>
                  </a:lnTo>
                  <a:lnTo>
                    <a:pt x="48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4"/>
            <p:cNvSpPr/>
            <p:nvPr/>
          </p:nvSpPr>
          <p:spPr>
            <a:xfrm>
              <a:off x="3477079" y="3004650"/>
              <a:ext cx="142317" cy="125693"/>
            </a:xfrm>
            <a:custGeom>
              <a:avLst/>
              <a:gdLst/>
              <a:ahLst/>
              <a:cxnLst/>
              <a:rect l="l" t="t" r="r" b="b"/>
              <a:pathLst>
                <a:path w="11112" h="9814" extrusionOk="0">
                  <a:moveTo>
                    <a:pt x="1" y="0"/>
                  </a:moveTo>
                  <a:lnTo>
                    <a:pt x="6801" y="9813"/>
                  </a:lnTo>
                  <a:lnTo>
                    <a:pt x="11111" y="3599"/>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4"/>
            <p:cNvSpPr/>
            <p:nvPr/>
          </p:nvSpPr>
          <p:spPr>
            <a:xfrm>
              <a:off x="3606511" y="3127910"/>
              <a:ext cx="66471" cy="34849"/>
            </a:xfrm>
            <a:custGeom>
              <a:avLst/>
              <a:gdLst/>
              <a:ahLst/>
              <a:cxnLst/>
              <a:rect l="l" t="t" r="r" b="b"/>
              <a:pathLst>
                <a:path w="5190" h="2721" extrusionOk="0">
                  <a:moveTo>
                    <a:pt x="5190" y="1"/>
                  </a:moveTo>
                  <a:lnTo>
                    <a:pt x="147" y="859"/>
                  </a:lnTo>
                  <a:lnTo>
                    <a:pt x="1" y="2721"/>
                  </a:lnTo>
                  <a:lnTo>
                    <a:pt x="4353" y="1989"/>
                  </a:lnTo>
                  <a:lnTo>
                    <a:pt x="5190" y="1"/>
                  </a:lnTo>
                  <a:close/>
                </a:path>
              </a:pathLst>
            </a:custGeom>
            <a:solidFill>
              <a:srgbClr val="C77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4"/>
            <p:cNvSpPr/>
            <p:nvPr/>
          </p:nvSpPr>
          <p:spPr>
            <a:xfrm>
              <a:off x="3595791" y="3111029"/>
              <a:ext cx="77191" cy="27882"/>
            </a:xfrm>
            <a:custGeom>
              <a:avLst/>
              <a:gdLst/>
              <a:ahLst/>
              <a:cxnLst/>
              <a:rect l="l" t="t" r="r" b="b"/>
              <a:pathLst>
                <a:path w="6027" h="2177" extrusionOk="0">
                  <a:moveTo>
                    <a:pt x="4562" y="1"/>
                  </a:moveTo>
                  <a:lnTo>
                    <a:pt x="1" y="817"/>
                  </a:lnTo>
                  <a:lnTo>
                    <a:pt x="984" y="2177"/>
                  </a:lnTo>
                  <a:lnTo>
                    <a:pt x="6027" y="1319"/>
                  </a:lnTo>
                  <a:lnTo>
                    <a:pt x="4562" y="1"/>
                  </a:lnTo>
                  <a:close/>
                </a:path>
              </a:pathLst>
            </a:custGeom>
            <a:solidFill>
              <a:srgbClr val="B8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4"/>
            <p:cNvSpPr/>
            <p:nvPr/>
          </p:nvSpPr>
          <p:spPr>
            <a:xfrm>
              <a:off x="3564170" y="3050732"/>
              <a:ext cx="62731" cy="158928"/>
            </a:xfrm>
            <a:custGeom>
              <a:avLst/>
              <a:gdLst/>
              <a:ahLst/>
              <a:cxnLst/>
              <a:rect l="l" t="t" r="r" b="b"/>
              <a:pathLst>
                <a:path w="4898" h="12409" extrusionOk="0">
                  <a:moveTo>
                    <a:pt x="4311" y="1"/>
                  </a:moveTo>
                  <a:lnTo>
                    <a:pt x="1" y="6215"/>
                  </a:lnTo>
                  <a:lnTo>
                    <a:pt x="4897" y="12409"/>
                  </a:lnTo>
                  <a:lnTo>
                    <a:pt x="43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4"/>
            <p:cNvSpPr/>
            <p:nvPr/>
          </p:nvSpPr>
          <p:spPr>
            <a:xfrm>
              <a:off x="3542999" y="3130330"/>
              <a:ext cx="83902" cy="150885"/>
            </a:xfrm>
            <a:custGeom>
              <a:avLst/>
              <a:gdLst/>
              <a:ahLst/>
              <a:cxnLst/>
              <a:rect l="l" t="t" r="r" b="b"/>
              <a:pathLst>
                <a:path w="6551" h="11781" extrusionOk="0">
                  <a:moveTo>
                    <a:pt x="1654" y="0"/>
                  </a:moveTo>
                  <a:lnTo>
                    <a:pt x="1" y="11780"/>
                  </a:lnTo>
                  <a:lnTo>
                    <a:pt x="6550" y="6194"/>
                  </a:lnTo>
                  <a:lnTo>
                    <a:pt x="16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14"/>
            <p:cNvSpPr/>
            <p:nvPr/>
          </p:nvSpPr>
          <p:spPr>
            <a:xfrm>
              <a:off x="3414642" y="3130330"/>
              <a:ext cx="149540" cy="150885"/>
            </a:xfrm>
            <a:custGeom>
              <a:avLst/>
              <a:gdLst/>
              <a:ahLst/>
              <a:cxnLst/>
              <a:rect l="l" t="t" r="r" b="b"/>
              <a:pathLst>
                <a:path w="11676" h="11781" extrusionOk="0">
                  <a:moveTo>
                    <a:pt x="11676" y="0"/>
                  </a:moveTo>
                  <a:lnTo>
                    <a:pt x="1" y="5106"/>
                  </a:lnTo>
                  <a:lnTo>
                    <a:pt x="10023" y="11780"/>
                  </a:lnTo>
                  <a:lnTo>
                    <a:pt x="116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14"/>
            <p:cNvSpPr/>
            <p:nvPr/>
          </p:nvSpPr>
          <p:spPr>
            <a:xfrm>
              <a:off x="3996692" y="2805263"/>
              <a:ext cx="35387" cy="14754"/>
            </a:xfrm>
            <a:custGeom>
              <a:avLst/>
              <a:gdLst/>
              <a:ahLst/>
              <a:cxnLst/>
              <a:rect l="l" t="t" r="r" b="b"/>
              <a:pathLst>
                <a:path w="2763" h="1152" extrusionOk="0">
                  <a:moveTo>
                    <a:pt x="2763" y="1"/>
                  </a:moveTo>
                  <a:lnTo>
                    <a:pt x="1" y="1152"/>
                  </a:lnTo>
                  <a:lnTo>
                    <a:pt x="1486" y="1152"/>
                  </a:lnTo>
                  <a:lnTo>
                    <a:pt x="2763"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14"/>
            <p:cNvSpPr/>
            <p:nvPr/>
          </p:nvSpPr>
          <p:spPr>
            <a:xfrm>
              <a:off x="3996692" y="2797502"/>
              <a:ext cx="35387" cy="22516"/>
            </a:xfrm>
            <a:custGeom>
              <a:avLst/>
              <a:gdLst/>
              <a:ahLst/>
              <a:cxnLst/>
              <a:rect l="l" t="t" r="r" b="b"/>
              <a:pathLst>
                <a:path w="2763" h="1758" extrusionOk="0">
                  <a:moveTo>
                    <a:pt x="335" y="0"/>
                  </a:moveTo>
                  <a:lnTo>
                    <a:pt x="1" y="1758"/>
                  </a:lnTo>
                  <a:lnTo>
                    <a:pt x="2763" y="607"/>
                  </a:lnTo>
                  <a:lnTo>
                    <a:pt x="335"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14"/>
            <p:cNvSpPr/>
            <p:nvPr/>
          </p:nvSpPr>
          <p:spPr>
            <a:xfrm>
              <a:off x="4024023" y="2785437"/>
              <a:ext cx="26012" cy="20646"/>
            </a:xfrm>
            <a:custGeom>
              <a:avLst/>
              <a:gdLst/>
              <a:ahLst/>
              <a:cxnLst/>
              <a:rect l="l" t="t" r="r" b="b"/>
              <a:pathLst>
                <a:path w="2031" h="1612" extrusionOk="0">
                  <a:moveTo>
                    <a:pt x="1068" y="1"/>
                  </a:moveTo>
                  <a:lnTo>
                    <a:pt x="315" y="273"/>
                  </a:lnTo>
                  <a:lnTo>
                    <a:pt x="1" y="1423"/>
                  </a:lnTo>
                  <a:lnTo>
                    <a:pt x="629" y="1549"/>
                  </a:lnTo>
                  <a:lnTo>
                    <a:pt x="1758" y="1612"/>
                  </a:lnTo>
                  <a:lnTo>
                    <a:pt x="2030" y="1256"/>
                  </a:lnTo>
                  <a:lnTo>
                    <a:pt x="1068" y="1"/>
                  </a:lnTo>
                  <a:close/>
                </a:path>
              </a:pathLst>
            </a:custGeom>
            <a:solidFill>
              <a:srgbClr val="A19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14"/>
            <p:cNvSpPr/>
            <p:nvPr/>
          </p:nvSpPr>
          <p:spPr>
            <a:xfrm>
              <a:off x="4024023" y="2788921"/>
              <a:ext cx="8056" cy="16355"/>
            </a:xfrm>
            <a:custGeom>
              <a:avLst/>
              <a:gdLst/>
              <a:ahLst/>
              <a:cxnLst/>
              <a:rect l="l" t="t" r="r" b="b"/>
              <a:pathLst>
                <a:path w="629" h="1277" extrusionOk="0">
                  <a:moveTo>
                    <a:pt x="315" y="1"/>
                  </a:moveTo>
                  <a:lnTo>
                    <a:pt x="1" y="1151"/>
                  </a:lnTo>
                  <a:lnTo>
                    <a:pt x="629" y="1277"/>
                  </a:lnTo>
                  <a:lnTo>
                    <a:pt x="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14"/>
            <p:cNvSpPr/>
            <p:nvPr/>
          </p:nvSpPr>
          <p:spPr>
            <a:xfrm>
              <a:off x="4032066" y="2801510"/>
              <a:ext cx="17969" cy="4572"/>
            </a:xfrm>
            <a:custGeom>
              <a:avLst/>
              <a:gdLst/>
              <a:ahLst/>
              <a:cxnLst/>
              <a:rect l="l" t="t" r="r" b="b"/>
              <a:pathLst>
                <a:path w="1403" h="357" extrusionOk="0">
                  <a:moveTo>
                    <a:pt x="1402" y="1"/>
                  </a:moveTo>
                  <a:lnTo>
                    <a:pt x="1" y="294"/>
                  </a:lnTo>
                  <a:lnTo>
                    <a:pt x="1130" y="357"/>
                  </a:lnTo>
                  <a:lnTo>
                    <a:pt x="1402"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14"/>
            <p:cNvSpPr/>
            <p:nvPr/>
          </p:nvSpPr>
          <p:spPr>
            <a:xfrm>
              <a:off x="4028045" y="2788921"/>
              <a:ext cx="21990" cy="16355"/>
            </a:xfrm>
            <a:custGeom>
              <a:avLst/>
              <a:gdLst/>
              <a:ahLst/>
              <a:cxnLst/>
              <a:rect l="l" t="t" r="r" b="b"/>
              <a:pathLst>
                <a:path w="1717" h="1277" extrusionOk="0">
                  <a:moveTo>
                    <a:pt x="1" y="1"/>
                  </a:moveTo>
                  <a:lnTo>
                    <a:pt x="315" y="1277"/>
                  </a:lnTo>
                  <a:lnTo>
                    <a:pt x="1716" y="98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4"/>
            <p:cNvSpPr/>
            <p:nvPr/>
          </p:nvSpPr>
          <p:spPr>
            <a:xfrm>
              <a:off x="4050022" y="2785975"/>
              <a:ext cx="13409" cy="15548"/>
            </a:xfrm>
            <a:custGeom>
              <a:avLst/>
              <a:gdLst/>
              <a:ahLst/>
              <a:cxnLst/>
              <a:rect l="l" t="t" r="r" b="b"/>
              <a:pathLst>
                <a:path w="1047" h="1214" extrusionOk="0">
                  <a:moveTo>
                    <a:pt x="0" y="0"/>
                  </a:moveTo>
                  <a:lnTo>
                    <a:pt x="0" y="1214"/>
                  </a:lnTo>
                  <a:lnTo>
                    <a:pt x="1047" y="63"/>
                  </a:lnTo>
                  <a:lnTo>
                    <a:pt x="0"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4"/>
            <p:cNvSpPr/>
            <p:nvPr/>
          </p:nvSpPr>
          <p:spPr>
            <a:xfrm>
              <a:off x="4028045" y="2785437"/>
              <a:ext cx="21990" cy="16086"/>
            </a:xfrm>
            <a:custGeom>
              <a:avLst/>
              <a:gdLst/>
              <a:ahLst/>
              <a:cxnLst/>
              <a:rect l="l" t="t" r="r" b="b"/>
              <a:pathLst>
                <a:path w="1717" h="1256" extrusionOk="0">
                  <a:moveTo>
                    <a:pt x="754" y="1"/>
                  </a:moveTo>
                  <a:lnTo>
                    <a:pt x="1" y="273"/>
                  </a:lnTo>
                  <a:lnTo>
                    <a:pt x="1716" y="1256"/>
                  </a:lnTo>
                  <a:lnTo>
                    <a:pt x="1716" y="1256"/>
                  </a:lnTo>
                  <a:lnTo>
                    <a:pt x="75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14"/>
            <p:cNvSpPr/>
            <p:nvPr/>
          </p:nvSpPr>
          <p:spPr>
            <a:xfrm>
              <a:off x="4015724" y="2805263"/>
              <a:ext cx="16355" cy="32979"/>
            </a:xfrm>
            <a:custGeom>
              <a:avLst/>
              <a:gdLst/>
              <a:ahLst/>
              <a:cxnLst/>
              <a:rect l="l" t="t" r="r" b="b"/>
              <a:pathLst>
                <a:path w="1277" h="2575" extrusionOk="0">
                  <a:moveTo>
                    <a:pt x="1277" y="1"/>
                  </a:moveTo>
                  <a:lnTo>
                    <a:pt x="0" y="1152"/>
                  </a:lnTo>
                  <a:lnTo>
                    <a:pt x="1277" y="2574"/>
                  </a:lnTo>
                  <a:lnTo>
                    <a:pt x="1277"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14"/>
            <p:cNvSpPr/>
            <p:nvPr/>
          </p:nvSpPr>
          <p:spPr>
            <a:xfrm>
              <a:off x="4032066" y="2805263"/>
              <a:ext cx="19314" cy="32979"/>
            </a:xfrm>
            <a:custGeom>
              <a:avLst/>
              <a:gdLst/>
              <a:ahLst/>
              <a:cxnLst/>
              <a:rect l="l" t="t" r="r" b="b"/>
              <a:pathLst>
                <a:path w="1508" h="2575" extrusionOk="0">
                  <a:moveTo>
                    <a:pt x="1" y="1"/>
                  </a:moveTo>
                  <a:lnTo>
                    <a:pt x="1" y="2574"/>
                  </a:lnTo>
                  <a:lnTo>
                    <a:pt x="1507" y="1424"/>
                  </a:lnTo>
                  <a:lnTo>
                    <a:pt x="1"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14"/>
            <p:cNvSpPr/>
            <p:nvPr/>
          </p:nvSpPr>
          <p:spPr>
            <a:xfrm>
              <a:off x="4032066" y="2805263"/>
              <a:ext cx="19314" cy="18238"/>
            </a:xfrm>
            <a:custGeom>
              <a:avLst/>
              <a:gdLst/>
              <a:ahLst/>
              <a:cxnLst/>
              <a:rect l="l" t="t" r="r" b="b"/>
              <a:pathLst>
                <a:path w="1508" h="1424" extrusionOk="0">
                  <a:moveTo>
                    <a:pt x="1" y="1"/>
                  </a:moveTo>
                  <a:lnTo>
                    <a:pt x="1507" y="1424"/>
                  </a:lnTo>
                  <a:lnTo>
                    <a:pt x="1507" y="1424"/>
                  </a:lnTo>
                  <a:lnTo>
                    <a:pt x="1130" y="64"/>
                  </a:lnTo>
                  <a:lnTo>
                    <a:pt x="1"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14"/>
            <p:cNvSpPr/>
            <p:nvPr/>
          </p:nvSpPr>
          <p:spPr>
            <a:xfrm>
              <a:off x="3995616" y="2769889"/>
              <a:ext cx="32441" cy="33786"/>
            </a:xfrm>
            <a:custGeom>
              <a:avLst/>
              <a:gdLst/>
              <a:ahLst/>
              <a:cxnLst/>
              <a:rect l="l" t="t" r="r" b="b"/>
              <a:pathLst>
                <a:path w="2533" h="2638" extrusionOk="0">
                  <a:moveTo>
                    <a:pt x="1487" y="1"/>
                  </a:moveTo>
                  <a:lnTo>
                    <a:pt x="1" y="629"/>
                  </a:lnTo>
                  <a:lnTo>
                    <a:pt x="419" y="2156"/>
                  </a:lnTo>
                  <a:lnTo>
                    <a:pt x="2219" y="2637"/>
                  </a:lnTo>
                  <a:lnTo>
                    <a:pt x="2533" y="1487"/>
                  </a:lnTo>
                  <a:lnTo>
                    <a:pt x="1487"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14"/>
            <p:cNvSpPr/>
            <p:nvPr/>
          </p:nvSpPr>
          <p:spPr>
            <a:xfrm>
              <a:off x="3995616" y="2777932"/>
              <a:ext cx="28420" cy="25743"/>
            </a:xfrm>
            <a:custGeom>
              <a:avLst/>
              <a:gdLst/>
              <a:ahLst/>
              <a:cxnLst/>
              <a:rect l="l" t="t" r="r" b="b"/>
              <a:pathLst>
                <a:path w="2219" h="2010" extrusionOk="0">
                  <a:moveTo>
                    <a:pt x="1" y="1"/>
                  </a:moveTo>
                  <a:lnTo>
                    <a:pt x="419" y="1528"/>
                  </a:lnTo>
                  <a:lnTo>
                    <a:pt x="2219" y="2009"/>
                  </a:lnTo>
                  <a:lnTo>
                    <a:pt x="1"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14"/>
            <p:cNvSpPr/>
            <p:nvPr/>
          </p:nvSpPr>
          <p:spPr>
            <a:xfrm>
              <a:off x="3995616" y="2777932"/>
              <a:ext cx="32441" cy="25743"/>
            </a:xfrm>
            <a:custGeom>
              <a:avLst/>
              <a:gdLst/>
              <a:ahLst/>
              <a:cxnLst/>
              <a:rect l="l" t="t" r="r" b="b"/>
              <a:pathLst>
                <a:path w="2533" h="2010" extrusionOk="0">
                  <a:moveTo>
                    <a:pt x="1" y="1"/>
                  </a:moveTo>
                  <a:lnTo>
                    <a:pt x="2219" y="2009"/>
                  </a:lnTo>
                  <a:lnTo>
                    <a:pt x="2533" y="859"/>
                  </a:lnTo>
                  <a:lnTo>
                    <a:pt x="1"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14"/>
            <p:cNvSpPr/>
            <p:nvPr/>
          </p:nvSpPr>
          <p:spPr>
            <a:xfrm>
              <a:off x="4046539" y="2801510"/>
              <a:ext cx="4841" cy="21990"/>
            </a:xfrm>
            <a:custGeom>
              <a:avLst/>
              <a:gdLst/>
              <a:ahLst/>
              <a:cxnLst/>
              <a:rect l="l" t="t" r="r" b="b"/>
              <a:pathLst>
                <a:path w="378" h="1717" extrusionOk="0">
                  <a:moveTo>
                    <a:pt x="272" y="1"/>
                  </a:moveTo>
                  <a:lnTo>
                    <a:pt x="0" y="357"/>
                  </a:lnTo>
                  <a:lnTo>
                    <a:pt x="377" y="1717"/>
                  </a:lnTo>
                  <a:lnTo>
                    <a:pt x="272"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14"/>
            <p:cNvSpPr/>
            <p:nvPr/>
          </p:nvSpPr>
          <p:spPr>
            <a:xfrm>
              <a:off x="4050022" y="2801510"/>
              <a:ext cx="22259" cy="21990"/>
            </a:xfrm>
            <a:custGeom>
              <a:avLst/>
              <a:gdLst/>
              <a:ahLst/>
              <a:cxnLst/>
              <a:rect l="l" t="t" r="r" b="b"/>
              <a:pathLst>
                <a:path w="1738" h="1717" extrusionOk="0">
                  <a:moveTo>
                    <a:pt x="0" y="1"/>
                  </a:moveTo>
                  <a:lnTo>
                    <a:pt x="105" y="1717"/>
                  </a:lnTo>
                  <a:lnTo>
                    <a:pt x="1737" y="1277"/>
                  </a:lnTo>
                  <a:lnTo>
                    <a:pt x="0"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14"/>
            <p:cNvSpPr/>
            <p:nvPr/>
          </p:nvSpPr>
          <p:spPr>
            <a:xfrm>
              <a:off x="4050022" y="2795081"/>
              <a:ext cx="24667" cy="22797"/>
            </a:xfrm>
            <a:custGeom>
              <a:avLst/>
              <a:gdLst/>
              <a:ahLst/>
              <a:cxnLst/>
              <a:rect l="l" t="t" r="r" b="b"/>
              <a:pathLst>
                <a:path w="1926" h="1780" extrusionOk="0">
                  <a:moveTo>
                    <a:pt x="1925" y="1"/>
                  </a:moveTo>
                  <a:lnTo>
                    <a:pt x="0" y="503"/>
                  </a:lnTo>
                  <a:lnTo>
                    <a:pt x="1737" y="1779"/>
                  </a:lnTo>
                  <a:lnTo>
                    <a:pt x="1925"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14"/>
            <p:cNvSpPr/>
            <p:nvPr/>
          </p:nvSpPr>
          <p:spPr>
            <a:xfrm>
              <a:off x="4050022" y="2786782"/>
              <a:ext cx="24667" cy="14741"/>
            </a:xfrm>
            <a:custGeom>
              <a:avLst/>
              <a:gdLst/>
              <a:ahLst/>
              <a:cxnLst/>
              <a:rect l="l" t="t" r="r" b="b"/>
              <a:pathLst>
                <a:path w="1926" h="1151" extrusionOk="0">
                  <a:moveTo>
                    <a:pt x="1047" y="0"/>
                  </a:moveTo>
                  <a:lnTo>
                    <a:pt x="0" y="1151"/>
                  </a:lnTo>
                  <a:lnTo>
                    <a:pt x="1925" y="649"/>
                  </a:lnTo>
                  <a:lnTo>
                    <a:pt x="1047" y="0"/>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14"/>
            <p:cNvSpPr/>
            <p:nvPr/>
          </p:nvSpPr>
          <p:spPr>
            <a:xfrm>
              <a:off x="4014648" y="2769889"/>
              <a:ext cx="23054" cy="19045"/>
            </a:xfrm>
            <a:custGeom>
              <a:avLst/>
              <a:gdLst/>
              <a:ahLst/>
              <a:cxnLst/>
              <a:rect l="l" t="t" r="r" b="b"/>
              <a:pathLst>
                <a:path w="1800" h="1487" extrusionOk="0">
                  <a:moveTo>
                    <a:pt x="1" y="1"/>
                  </a:moveTo>
                  <a:lnTo>
                    <a:pt x="1047" y="1487"/>
                  </a:lnTo>
                  <a:lnTo>
                    <a:pt x="1800" y="1215"/>
                  </a:lnTo>
                  <a:lnTo>
                    <a:pt x="1"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4"/>
            <p:cNvSpPr/>
            <p:nvPr/>
          </p:nvSpPr>
          <p:spPr>
            <a:xfrm>
              <a:off x="4025099" y="2762127"/>
              <a:ext cx="16624" cy="23322"/>
            </a:xfrm>
            <a:custGeom>
              <a:avLst/>
              <a:gdLst/>
              <a:ahLst/>
              <a:cxnLst/>
              <a:rect l="l" t="t" r="r" b="b"/>
              <a:pathLst>
                <a:path w="1298" h="1821" extrusionOk="0">
                  <a:moveTo>
                    <a:pt x="1298" y="0"/>
                  </a:moveTo>
                  <a:lnTo>
                    <a:pt x="1" y="1172"/>
                  </a:lnTo>
                  <a:lnTo>
                    <a:pt x="984" y="1821"/>
                  </a:lnTo>
                  <a:lnTo>
                    <a:pt x="1298"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4"/>
            <p:cNvSpPr/>
            <p:nvPr/>
          </p:nvSpPr>
          <p:spPr>
            <a:xfrm>
              <a:off x="4037689" y="2762127"/>
              <a:ext cx="21722" cy="23322"/>
            </a:xfrm>
            <a:custGeom>
              <a:avLst/>
              <a:gdLst/>
              <a:ahLst/>
              <a:cxnLst/>
              <a:rect l="l" t="t" r="r" b="b"/>
              <a:pathLst>
                <a:path w="1696" h="1821" extrusionOk="0">
                  <a:moveTo>
                    <a:pt x="315" y="0"/>
                  </a:moveTo>
                  <a:lnTo>
                    <a:pt x="1" y="1821"/>
                  </a:lnTo>
                  <a:lnTo>
                    <a:pt x="1" y="1821"/>
                  </a:lnTo>
                  <a:lnTo>
                    <a:pt x="1696" y="858"/>
                  </a:lnTo>
                  <a:lnTo>
                    <a:pt x="315" y="0"/>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14"/>
            <p:cNvSpPr/>
            <p:nvPr/>
          </p:nvSpPr>
          <p:spPr>
            <a:xfrm>
              <a:off x="4037689" y="2773116"/>
              <a:ext cx="25743" cy="13678"/>
            </a:xfrm>
            <a:custGeom>
              <a:avLst/>
              <a:gdLst/>
              <a:ahLst/>
              <a:cxnLst/>
              <a:rect l="l" t="t" r="r" b="b"/>
              <a:pathLst>
                <a:path w="2010" h="1068" extrusionOk="0">
                  <a:moveTo>
                    <a:pt x="1696" y="0"/>
                  </a:moveTo>
                  <a:lnTo>
                    <a:pt x="1" y="963"/>
                  </a:lnTo>
                  <a:lnTo>
                    <a:pt x="2010" y="1067"/>
                  </a:lnTo>
                  <a:lnTo>
                    <a:pt x="1696" y="0"/>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14"/>
            <p:cNvSpPr/>
            <p:nvPr/>
          </p:nvSpPr>
          <p:spPr>
            <a:xfrm>
              <a:off x="4037689" y="2785437"/>
              <a:ext cx="12346" cy="16086"/>
            </a:xfrm>
            <a:custGeom>
              <a:avLst/>
              <a:gdLst/>
              <a:ahLst/>
              <a:cxnLst/>
              <a:rect l="l" t="t" r="r" b="b"/>
              <a:pathLst>
                <a:path w="964" h="1256" extrusionOk="0">
                  <a:moveTo>
                    <a:pt x="1" y="1"/>
                  </a:moveTo>
                  <a:lnTo>
                    <a:pt x="963" y="1256"/>
                  </a:lnTo>
                  <a:lnTo>
                    <a:pt x="963" y="42"/>
                  </a:lnTo>
                  <a:lnTo>
                    <a:pt x="1"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14"/>
            <p:cNvSpPr/>
            <p:nvPr/>
          </p:nvSpPr>
          <p:spPr>
            <a:xfrm>
              <a:off x="3921396" y="2866099"/>
              <a:ext cx="20915" cy="17162"/>
            </a:xfrm>
            <a:custGeom>
              <a:avLst/>
              <a:gdLst/>
              <a:ahLst/>
              <a:cxnLst/>
              <a:rect l="l" t="t" r="r" b="b"/>
              <a:pathLst>
                <a:path w="1633" h="1340" extrusionOk="0">
                  <a:moveTo>
                    <a:pt x="1632" y="1"/>
                  </a:moveTo>
                  <a:lnTo>
                    <a:pt x="628" y="293"/>
                  </a:lnTo>
                  <a:lnTo>
                    <a:pt x="0" y="1340"/>
                  </a:lnTo>
                  <a:lnTo>
                    <a:pt x="1632"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4"/>
            <p:cNvSpPr/>
            <p:nvPr/>
          </p:nvSpPr>
          <p:spPr>
            <a:xfrm>
              <a:off x="3921396" y="2866099"/>
              <a:ext cx="22516" cy="17162"/>
            </a:xfrm>
            <a:custGeom>
              <a:avLst/>
              <a:gdLst/>
              <a:ahLst/>
              <a:cxnLst/>
              <a:rect l="l" t="t" r="r" b="b"/>
              <a:pathLst>
                <a:path w="1758" h="1340" extrusionOk="0">
                  <a:moveTo>
                    <a:pt x="1632" y="1"/>
                  </a:moveTo>
                  <a:lnTo>
                    <a:pt x="0" y="1340"/>
                  </a:lnTo>
                  <a:lnTo>
                    <a:pt x="0" y="1340"/>
                  </a:lnTo>
                  <a:lnTo>
                    <a:pt x="1758" y="1235"/>
                  </a:lnTo>
                  <a:lnTo>
                    <a:pt x="1632"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4"/>
            <p:cNvSpPr/>
            <p:nvPr/>
          </p:nvSpPr>
          <p:spPr>
            <a:xfrm>
              <a:off x="3910139" y="2882710"/>
              <a:ext cx="17431" cy="15023"/>
            </a:xfrm>
            <a:custGeom>
              <a:avLst/>
              <a:gdLst/>
              <a:ahLst/>
              <a:cxnLst/>
              <a:rect l="l" t="t" r="r" b="b"/>
              <a:pathLst>
                <a:path w="1361" h="1173" extrusionOk="0">
                  <a:moveTo>
                    <a:pt x="1339" y="1"/>
                  </a:moveTo>
                  <a:lnTo>
                    <a:pt x="879" y="43"/>
                  </a:lnTo>
                  <a:lnTo>
                    <a:pt x="105" y="231"/>
                  </a:lnTo>
                  <a:lnTo>
                    <a:pt x="0" y="503"/>
                  </a:lnTo>
                  <a:lnTo>
                    <a:pt x="900" y="1173"/>
                  </a:lnTo>
                  <a:lnTo>
                    <a:pt x="1360" y="838"/>
                  </a:lnTo>
                  <a:lnTo>
                    <a:pt x="1339" y="1"/>
                  </a:lnTo>
                  <a:close/>
                </a:path>
              </a:pathLst>
            </a:custGeom>
            <a:solidFill>
              <a:srgbClr val="A19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14"/>
            <p:cNvSpPr/>
            <p:nvPr/>
          </p:nvSpPr>
          <p:spPr>
            <a:xfrm>
              <a:off x="3921396" y="2882710"/>
              <a:ext cx="6173" cy="10733"/>
            </a:xfrm>
            <a:custGeom>
              <a:avLst/>
              <a:gdLst/>
              <a:ahLst/>
              <a:cxnLst/>
              <a:rect l="l" t="t" r="r" b="b"/>
              <a:pathLst>
                <a:path w="482" h="838" extrusionOk="0">
                  <a:moveTo>
                    <a:pt x="460" y="1"/>
                  </a:moveTo>
                  <a:lnTo>
                    <a:pt x="0" y="43"/>
                  </a:lnTo>
                  <a:lnTo>
                    <a:pt x="481" y="838"/>
                  </a:lnTo>
                  <a:lnTo>
                    <a:pt x="460" y="1"/>
                  </a:lnTo>
                  <a:close/>
                  <a:moveTo>
                    <a:pt x="481" y="838"/>
                  </a:moveTo>
                  <a:lnTo>
                    <a:pt x="481" y="838"/>
                  </a:lnTo>
                  <a:lnTo>
                    <a:pt x="481" y="8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14"/>
            <p:cNvSpPr/>
            <p:nvPr/>
          </p:nvSpPr>
          <p:spPr>
            <a:xfrm>
              <a:off x="3910139" y="2883248"/>
              <a:ext cx="11271" cy="5904"/>
            </a:xfrm>
            <a:custGeom>
              <a:avLst/>
              <a:gdLst/>
              <a:ahLst/>
              <a:cxnLst/>
              <a:rect l="l" t="t" r="r" b="b"/>
              <a:pathLst>
                <a:path w="880" h="461" extrusionOk="0">
                  <a:moveTo>
                    <a:pt x="879" y="1"/>
                  </a:moveTo>
                  <a:lnTo>
                    <a:pt x="105" y="189"/>
                  </a:lnTo>
                  <a:lnTo>
                    <a:pt x="0" y="461"/>
                  </a:lnTo>
                  <a:lnTo>
                    <a:pt x="0" y="461"/>
                  </a:lnTo>
                  <a:lnTo>
                    <a:pt x="87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4"/>
            <p:cNvSpPr/>
            <p:nvPr/>
          </p:nvSpPr>
          <p:spPr>
            <a:xfrm>
              <a:off x="3910139" y="2883248"/>
              <a:ext cx="17431" cy="10195"/>
            </a:xfrm>
            <a:custGeom>
              <a:avLst/>
              <a:gdLst/>
              <a:ahLst/>
              <a:cxnLst/>
              <a:rect l="l" t="t" r="r" b="b"/>
              <a:pathLst>
                <a:path w="1361" h="796" extrusionOk="0">
                  <a:moveTo>
                    <a:pt x="879" y="1"/>
                  </a:moveTo>
                  <a:lnTo>
                    <a:pt x="0" y="461"/>
                  </a:lnTo>
                  <a:lnTo>
                    <a:pt x="1360" y="796"/>
                  </a:lnTo>
                  <a:lnTo>
                    <a:pt x="8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4"/>
            <p:cNvSpPr/>
            <p:nvPr/>
          </p:nvSpPr>
          <p:spPr>
            <a:xfrm>
              <a:off x="3903978" y="2889139"/>
              <a:ext cx="9388" cy="12884"/>
            </a:xfrm>
            <a:custGeom>
              <a:avLst/>
              <a:gdLst/>
              <a:ahLst/>
              <a:cxnLst/>
              <a:rect l="l" t="t" r="r" b="b"/>
              <a:pathLst>
                <a:path w="733" h="1006" extrusionOk="0">
                  <a:moveTo>
                    <a:pt x="481" y="1"/>
                  </a:moveTo>
                  <a:lnTo>
                    <a:pt x="0" y="1005"/>
                  </a:lnTo>
                  <a:lnTo>
                    <a:pt x="0" y="1005"/>
                  </a:lnTo>
                  <a:lnTo>
                    <a:pt x="732" y="817"/>
                  </a:lnTo>
                  <a:lnTo>
                    <a:pt x="481"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14"/>
            <p:cNvSpPr/>
            <p:nvPr/>
          </p:nvSpPr>
          <p:spPr>
            <a:xfrm>
              <a:off x="3910139" y="2889139"/>
              <a:ext cx="17431" cy="8594"/>
            </a:xfrm>
            <a:custGeom>
              <a:avLst/>
              <a:gdLst/>
              <a:ahLst/>
              <a:cxnLst/>
              <a:rect l="l" t="t" r="r" b="b"/>
              <a:pathLst>
                <a:path w="1361" h="671" extrusionOk="0">
                  <a:moveTo>
                    <a:pt x="0" y="1"/>
                  </a:moveTo>
                  <a:lnTo>
                    <a:pt x="900" y="671"/>
                  </a:lnTo>
                  <a:lnTo>
                    <a:pt x="1360" y="336"/>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14"/>
            <p:cNvSpPr/>
            <p:nvPr/>
          </p:nvSpPr>
          <p:spPr>
            <a:xfrm>
              <a:off x="3914698" y="2860745"/>
              <a:ext cx="14741" cy="22516"/>
            </a:xfrm>
            <a:custGeom>
              <a:avLst/>
              <a:gdLst/>
              <a:ahLst/>
              <a:cxnLst/>
              <a:rect l="l" t="t" r="r" b="b"/>
              <a:pathLst>
                <a:path w="1151" h="1758" extrusionOk="0">
                  <a:moveTo>
                    <a:pt x="0" y="0"/>
                  </a:moveTo>
                  <a:lnTo>
                    <a:pt x="523" y="1758"/>
                  </a:lnTo>
                  <a:lnTo>
                    <a:pt x="1151" y="711"/>
                  </a:lnTo>
                  <a:lnTo>
                    <a:pt x="0"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4"/>
            <p:cNvSpPr/>
            <p:nvPr/>
          </p:nvSpPr>
          <p:spPr>
            <a:xfrm>
              <a:off x="3904772" y="2860745"/>
              <a:ext cx="16637" cy="22516"/>
            </a:xfrm>
            <a:custGeom>
              <a:avLst/>
              <a:gdLst/>
              <a:ahLst/>
              <a:cxnLst/>
              <a:rect l="l" t="t" r="r" b="b"/>
              <a:pathLst>
                <a:path w="1299" h="1758" extrusionOk="0">
                  <a:moveTo>
                    <a:pt x="775" y="0"/>
                  </a:moveTo>
                  <a:lnTo>
                    <a:pt x="1" y="1088"/>
                  </a:lnTo>
                  <a:lnTo>
                    <a:pt x="1298" y="1758"/>
                  </a:lnTo>
                  <a:lnTo>
                    <a:pt x="1298" y="1758"/>
                  </a:lnTo>
                  <a:lnTo>
                    <a:pt x="775" y="0"/>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14"/>
            <p:cNvSpPr/>
            <p:nvPr/>
          </p:nvSpPr>
          <p:spPr>
            <a:xfrm>
              <a:off x="3904772" y="2874680"/>
              <a:ext cx="16637" cy="10989"/>
            </a:xfrm>
            <a:custGeom>
              <a:avLst/>
              <a:gdLst/>
              <a:ahLst/>
              <a:cxnLst/>
              <a:rect l="l" t="t" r="r" b="b"/>
              <a:pathLst>
                <a:path w="1299" h="858" extrusionOk="0">
                  <a:moveTo>
                    <a:pt x="1" y="0"/>
                  </a:moveTo>
                  <a:lnTo>
                    <a:pt x="524" y="858"/>
                  </a:lnTo>
                  <a:lnTo>
                    <a:pt x="1298" y="670"/>
                  </a:lnTo>
                  <a:lnTo>
                    <a:pt x="1"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14"/>
            <p:cNvSpPr/>
            <p:nvPr/>
          </p:nvSpPr>
          <p:spPr>
            <a:xfrm>
              <a:off x="3927288" y="2881916"/>
              <a:ext cx="24129" cy="21440"/>
            </a:xfrm>
            <a:custGeom>
              <a:avLst/>
              <a:gdLst/>
              <a:ahLst/>
              <a:cxnLst/>
              <a:rect l="l" t="t" r="r" b="b"/>
              <a:pathLst>
                <a:path w="1884" h="1674" extrusionOk="0">
                  <a:moveTo>
                    <a:pt x="1298" y="0"/>
                  </a:moveTo>
                  <a:lnTo>
                    <a:pt x="0" y="63"/>
                  </a:lnTo>
                  <a:lnTo>
                    <a:pt x="21" y="900"/>
                  </a:lnTo>
                  <a:lnTo>
                    <a:pt x="1026" y="1674"/>
                  </a:lnTo>
                  <a:lnTo>
                    <a:pt x="1884" y="963"/>
                  </a:lnTo>
                  <a:lnTo>
                    <a:pt x="1298" y="0"/>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14"/>
            <p:cNvSpPr/>
            <p:nvPr/>
          </p:nvSpPr>
          <p:spPr>
            <a:xfrm>
              <a:off x="3927288" y="2881916"/>
              <a:ext cx="24129" cy="12334"/>
            </a:xfrm>
            <a:custGeom>
              <a:avLst/>
              <a:gdLst/>
              <a:ahLst/>
              <a:cxnLst/>
              <a:rect l="l" t="t" r="r" b="b"/>
              <a:pathLst>
                <a:path w="1884" h="963" extrusionOk="0">
                  <a:moveTo>
                    <a:pt x="1298" y="0"/>
                  </a:moveTo>
                  <a:lnTo>
                    <a:pt x="0" y="63"/>
                  </a:lnTo>
                  <a:lnTo>
                    <a:pt x="1884" y="963"/>
                  </a:lnTo>
                  <a:lnTo>
                    <a:pt x="1298" y="0"/>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4"/>
            <p:cNvSpPr/>
            <p:nvPr/>
          </p:nvSpPr>
          <p:spPr>
            <a:xfrm>
              <a:off x="3927288" y="2882710"/>
              <a:ext cx="24129" cy="11540"/>
            </a:xfrm>
            <a:custGeom>
              <a:avLst/>
              <a:gdLst/>
              <a:ahLst/>
              <a:cxnLst/>
              <a:rect l="l" t="t" r="r" b="b"/>
              <a:pathLst>
                <a:path w="1884" h="901" extrusionOk="0">
                  <a:moveTo>
                    <a:pt x="0" y="1"/>
                  </a:moveTo>
                  <a:lnTo>
                    <a:pt x="21" y="838"/>
                  </a:lnTo>
                  <a:lnTo>
                    <a:pt x="1884" y="901"/>
                  </a:lnTo>
                  <a:lnTo>
                    <a:pt x="0"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14"/>
            <p:cNvSpPr/>
            <p:nvPr/>
          </p:nvSpPr>
          <p:spPr>
            <a:xfrm>
              <a:off x="3904772" y="2874680"/>
              <a:ext cx="6711" cy="14472"/>
            </a:xfrm>
            <a:custGeom>
              <a:avLst/>
              <a:gdLst/>
              <a:ahLst/>
              <a:cxnLst/>
              <a:rect l="l" t="t" r="r" b="b"/>
              <a:pathLst>
                <a:path w="524" h="1130" extrusionOk="0">
                  <a:moveTo>
                    <a:pt x="1" y="0"/>
                  </a:moveTo>
                  <a:lnTo>
                    <a:pt x="419" y="1130"/>
                  </a:lnTo>
                  <a:lnTo>
                    <a:pt x="524" y="858"/>
                  </a:lnTo>
                  <a:lnTo>
                    <a:pt x="1" y="0"/>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14"/>
            <p:cNvSpPr/>
            <p:nvPr/>
          </p:nvSpPr>
          <p:spPr>
            <a:xfrm>
              <a:off x="3891645" y="2874680"/>
              <a:ext cx="18507" cy="14472"/>
            </a:xfrm>
            <a:custGeom>
              <a:avLst/>
              <a:gdLst/>
              <a:ahLst/>
              <a:cxnLst/>
              <a:rect l="l" t="t" r="r" b="b"/>
              <a:pathLst>
                <a:path w="1445" h="1130" extrusionOk="0">
                  <a:moveTo>
                    <a:pt x="1026" y="0"/>
                  </a:moveTo>
                  <a:lnTo>
                    <a:pt x="1" y="628"/>
                  </a:lnTo>
                  <a:lnTo>
                    <a:pt x="1444" y="1130"/>
                  </a:lnTo>
                  <a:lnTo>
                    <a:pt x="1444" y="1130"/>
                  </a:lnTo>
                  <a:lnTo>
                    <a:pt x="1026"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14"/>
            <p:cNvSpPr/>
            <p:nvPr/>
          </p:nvSpPr>
          <p:spPr>
            <a:xfrm>
              <a:off x="3891645" y="2882710"/>
              <a:ext cx="18507" cy="15830"/>
            </a:xfrm>
            <a:custGeom>
              <a:avLst/>
              <a:gdLst/>
              <a:ahLst/>
              <a:cxnLst/>
              <a:rect l="l" t="t" r="r" b="b"/>
              <a:pathLst>
                <a:path w="1445" h="1236" extrusionOk="0">
                  <a:moveTo>
                    <a:pt x="1" y="1"/>
                  </a:moveTo>
                  <a:lnTo>
                    <a:pt x="231" y="1235"/>
                  </a:lnTo>
                  <a:lnTo>
                    <a:pt x="1444" y="503"/>
                  </a:lnTo>
                  <a:lnTo>
                    <a:pt x="1"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14"/>
            <p:cNvSpPr/>
            <p:nvPr/>
          </p:nvSpPr>
          <p:spPr>
            <a:xfrm>
              <a:off x="3894590" y="2889139"/>
              <a:ext cx="15561" cy="12884"/>
            </a:xfrm>
            <a:custGeom>
              <a:avLst/>
              <a:gdLst/>
              <a:ahLst/>
              <a:cxnLst/>
              <a:rect l="l" t="t" r="r" b="b"/>
              <a:pathLst>
                <a:path w="1215" h="1006" extrusionOk="0">
                  <a:moveTo>
                    <a:pt x="1214" y="1"/>
                  </a:moveTo>
                  <a:lnTo>
                    <a:pt x="1" y="733"/>
                  </a:lnTo>
                  <a:lnTo>
                    <a:pt x="733" y="1005"/>
                  </a:lnTo>
                  <a:lnTo>
                    <a:pt x="1214"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14"/>
            <p:cNvSpPr/>
            <p:nvPr/>
          </p:nvSpPr>
          <p:spPr>
            <a:xfrm>
              <a:off x="3921665" y="2893430"/>
              <a:ext cx="18763" cy="9926"/>
            </a:xfrm>
            <a:custGeom>
              <a:avLst/>
              <a:gdLst/>
              <a:ahLst/>
              <a:cxnLst/>
              <a:rect l="l" t="t" r="r" b="b"/>
              <a:pathLst>
                <a:path w="1465" h="775" extrusionOk="0">
                  <a:moveTo>
                    <a:pt x="460" y="1"/>
                  </a:moveTo>
                  <a:lnTo>
                    <a:pt x="0" y="336"/>
                  </a:lnTo>
                  <a:lnTo>
                    <a:pt x="1465" y="775"/>
                  </a:lnTo>
                  <a:lnTo>
                    <a:pt x="460"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14"/>
            <p:cNvSpPr/>
            <p:nvPr/>
          </p:nvSpPr>
          <p:spPr>
            <a:xfrm>
              <a:off x="3921665" y="2897720"/>
              <a:ext cx="10195" cy="16355"/>
            </a:xfrm>
            <a:custGeom>
              <a:avLst/>
              <a:gdLst/>
              <a:ahLst/>
              <a:cxnLst/>
              <a:rect l="l" t="t" r="r" b="b"/>
              <a:pathLst>
                <a:path w="796" h="1277" extrusionOk="0">
                  <a:moveTo>
                    <a:pt x="0" y="1"/>
                  </a:moveTo>
                  <a:lnTo>
                    <a:pt x="147" y="1277"/>
                  </a:lnTo>
                  <a:lnTo>
                    <a:pt x="795" y="231"/>
                  </a:lnTo>
                  <a:lnTo>
                    <a:pt x="0"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14"/>
            <p:cNvSpPr/>
            <p:nvPr/>
          </p:nvSpPr>
          <p:spPr>
            <a:xfrm>
              <a:off x="3909601" y="2897720"/>
              <a:ext cx="13947" cy="16355"/>
            </a:xfrm>
            <a:custGeom>
              <a:avLst/>
              <a:gdLst/>
              <a:ahLst/>
              <a:cxnLst/>
              <a:rect l="l" t="t" r="r" b="b"/>
              <a:pathLst>
                <a:path w="1089" h="1277" extrusionOk="0">
                  <a:moveTo>
                    <a:pt x="942" y="1"/>
                  </a:moveTo>
                  <a:lnTo>
                    <a:pt x="1" y="984"/>
                  </a:lnTo>
                  <a:lnTo>
                    <a:pt x="1089" y="1277"/>
                  </a:lnTo>
                  <a:lnTo>
                    <a:pt x="942"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14"/>
            <p:cNvSpPr/>
            <p:nvPr/>
          </p:nvSpPr>
          <p:spPr>
            <a:xfrm>
              <a:off x="3903978" y="2897720"/>
              <a:ext cx="17700" cy="12603"/>
            </a:xfrm>
            <a:custGeom>
              <a:avLst/>
              <a:gdLst/>
              <a:ahLst/>
              <a:cxnLst/>
              <a:rect l="l" t="t" r="r" b="b"/>
              <a:pathLst>
                <a:path w="1382" h="984" extrusionOk="0">
                  <a:moveTo>
                    <a:pt x="1381" y="1"/>
                  </a:moveTo>
                  <a:lnTo>
                    <a:pt x="0" y="335"/>
                  </a:lnTo>
                  <a:lnTo>
                    <a:pt x="440" y="984"/>
                  </a:lnTo>
                  <a:lnTo>
                    <a:pt x="1381"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14"/>
            <p:cNvSpPr/>
            <p:nvPr/>
          </p:nvSpPr>
          <p:spPr>
            <a:xfrm>
              <a:off x="3910139" y="2889139"/>
              <a:ext cx="11540" cy="10464"/>
            </a:xfrm>
            <a:custGeom>
              <a:avLst/>
              <a:gdLst/>
              <a:ahLst/>
              <a:cxnLst/>
              <a:rect l="l" t="t" r="r" b="b"/>
              <a:pathLst>
                <a:path w="901" h="817" extrusionOk="0">
                  <a:moveTo>
                    <a:pt x="0" y="1"/>
                  </a:moveTo>
                  <a:lnTo>
                    <a:pt x="251" y="817"/>
                  </a:lnTo>
                  <a:lnTo>
                    <a:pt x="900" y="671"/>
                  </a:lnTo>
                  <a:lnTo>
                    <a:pt x="0"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4"/>
            <p:cNvSpPr/>
            <p:nvPr/>
          </p:nvSpPr>
          <p:spPr>
            <a:xfrm>
              <a:off x="3997768" y="2905763"/>
              <a:ext cx="17431" cy="20646"/>
            </a:xfrm>
            <a:custGeom>
              <a:avLst/>
              <a:gdLst/>
              <a:ahLst/>
              <a:cxnLst/>
              <a:rect l="l" t="t" r="r" b="b"/>
              <a:pathLst>
                <a:path w="1361" h="1612" extrusionOk="0">
                  <a:moveTo>
                    <a:pt x="0" y="0"/>
                  </a:moveTo>
                  <a:lnTo>
                    <a:pt x="314" y="984"/>
                  </a:lnTo>
                  <a:lnTo>
                    <a:pt x="1360" y="1611"/>
                  </a:lnTo>
                  <a:lnTo>
                    <a:pt x="0" y="0"/>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4"/>
            <p:cNvSpPr/>
            <p:nvPr/>
          </p:nvSpPr>
          <p:spPr>
            <a:xfrm>
              <a:off x="3997768" y="2903881"/>
              <a:ext cx="17431" cy="22528"/>
            </a:xfrm>
            <a:custGeom>
              <a:avLst/>
              <a:gdLst/>
              <a:ahLst/>
              <a:cxnLst/>
              <a:rect l="l" t="t" r="r" b="b"/>
              <a:pathLst>
                <a:path w="1361" h="1759" extrusionOk="0">
                  <a:moveTo>
                    <a:pt x="1256" y="1"/>
                  </a:moveTo>
                  <a:lnTo>
                    <a:pt x="0" y="147"/>
                  </a:lnTo>
                  <a:lnTo>
                    <a:pt x="1360" y="1758"/>
                  </a:lnTo>
                  <a:lnTo>
                    <a:pt x="1256"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14"/>
            <p:cNvSpPr/>
            <p:nvPr/>
          </p:nvSpPr>
          <p:spPr>
            <a:xfrm>
              <a:off x="4014648" y="2920236"/>
              <a:ext cx="15023" cy="17431"/>
            </a:xfrm>
            <a:custGeom>
              <a:avLst/>
              <a:gdLst/>
              <a:ahLst/>
              <a:cxnLst/>
              <a:rect l="l" t="t" r="r" b="b"/>
              <a:pathLst>
                <a:path w="1173" h="1361" extrusionOk="0">
                  <a:moveTo>
                    <a:pt x="838" y="0"/>
                  </a:moveTo>
                  <a:lnTo>
                    <a:pt x="1" y="42"/>
                  </a:lnTo>
                  <a:lnTo>
                    <a:pt x="42" y="481"/>
                  </a:lnTo>
                  <a:lnTo>
                    <a:pt x="231" y="1256"/>
                  </a:lnTo>
                  <a:lnTo>
                    <a:pt x="524" y="1360"/>
                  </a:lnTo>
                  <a:lnTo>
                    <a:pt x="1172" y="460"/>
                  </a:lnTo>
                  <a:lnTo>
                    <a:pt x="838" y="0"/>
                  </a:lnTo>
                  <a:close/>
                </a:path>
              </a:pathLst>
            </a:custGeom>
            <a:solidFill>
              <a:srgbClr val="A19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14"/>
            <p:cNvSpPr/>
            <p:nvPr/>
          </p:nvSpPr>
          <p:spPr>
            <a:xfrm>
              <a:off x="4014648" y="2920236"/>
              <a:ext cx="10733" cy="6173"/>
            </a:xfrm>
            <a:custGeom>
              <a:avLst/>
              <a:gdLst/>
              <a:ahLst/>
              <a:cxnLst/>
              <a:rect l="l" t="t" r="r" b="b"/>
              <a:pathLst>
                <a:path w="838" h="482" extrusionOk="0">
                  <a:moveTo>
                    <a:pt x="838" y="0"/>
                  </a:moveTo>
                  <a:lnTo>
                    <a:pt x="1" y="42"/>
                  </a:lnTo>
                  <a:lnTo>
                    <a:pt x="42" y="481"/>
                  </a:lnTo>
                  <a:lnTo>
                    <a:pt x="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14"/>
            <p:cNvSpPr/>
            <p:nvPr/>
          </p:nvSpPr>
          <p:spPr>
            <a:xfrm>
              <a:off x="4015186" y="2926396"/>
              <a:ext cx="6173" cy="11271"/>
            </a:xfrm>
            <a:custGeom>
              <a:avLst/>
              <a:gdLst/>
              <a:ahLst/>
              <a:cxnLst/>
              <a:rect l="l" t="t" r="r" b="b"/>
              <a:pathLst>
                <a:path w="482" h="880" extrusionOk="0">
                  <a:moveTo>
                    <a:pt x="0" y="0"/>
                  </a:moveTo>
                  <a:lnTo>
                    <a:pt x="189" y="775"/>
                  </a:lnTo>
                  <a:lnTo>
                    <a:pt x="482" y="879"/>
                  </a:lnTo>
                  <a:lnTo>
                    <a:pt x="482" y="879"/>
                  </a:lnTo>
                  <a:lnTo>
                    <a:pt x="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4"/>
            <p:cNvSpPr/>
            <p:nvPr/>
          </p:nvSpPr>
          <p:spPr>
            <a:xfrm>
              <a:off x="4015186" y="2920236"/>
              <a:ext cx="10195" cy="17431"/>
            </a:xfrm>
            <a:custGeom>
              <a:avLst/>
              <a:gdLst/>
              <a:ahLst/>
              <a:cxnLst/>
              <a:rect l="l" t="t" r="r" b="b"/>
              <a:pathLst>
                <a:path w="796" h="1361" extrusionOk="0">
                  <a:moveTo>
                    <a:pt x="796" y="0"/>
                  </a:moveTo>
                  <a:lnTo>
                    <a:pt x="0" y="481"/>
                  </a:lnTo>
                  <a:lnTo>
                    <a:pt x="482" y="1360"/>
                  </a:lnTo>
                  <a:lnTo>
                    <a:pt x="7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4"/>
            <p:cNvSpPr/>
            <p:nvPr/>
          </p:nvSpPr>
          <p:spPr>
            <a:xfrm>
              <a:off x="4021346" y="2934439"/>
              <a:ext cx="12615" cy="9119"/>
            </a:xfrm>
            <a:custGeom>
              <a:avLst/>
              <a:gdLst/>
              <a:ahLst/>
              <a:cxnLst/>
              <a:rect l="l" t="t" r="r" b="b"/>
              <a:pathLst>
                <a:path w="985" h="712" extrusionOk="0">
                  <a:moveTo>
                    <a:pt x="817" y="0"/>
                  </a:moveTo>
                  <a:lnTo>
                    <a:pt x="1" y="251"/>
                  </a:lnTo>
                  <a:lnTo>
                    <a:pt x="984" y="711"/>
                  </a:lnTo>
                  <a:lnTo>
                    <a:pt x="984" y="711"/>
                  </a:lnTo>
                  <a:lnTo>
                    <a:pt x="817"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14"/>
            <p:cNvSpPr/>
            <p:nvPr/>
          </p:nvSpPr>
          <p:spPr>
            <a:xfrm>
              <a:off x="4021346" y="2920236"/>
              <a:ext cx="8325" cy="17431"/>
            </a:xfrm>
            <a:custGeom>
              <a:avLst/>
              <a:gdLst/>
              <a:ahLst/>
              <a:cxnLst/>
              <a:rect l="l" t="t" r="r" b="b"/>
              <a:pathLst>
                <a:path w="650" h="1361" extrusionOk="0">
                  <a:moveTo>
                    <a:pt x="315" y="0"/>
                  </a:moveTo>
                  <a:lnTo>
                    <a:pt x="1" y="1360"/>
                  </a:lnTo>
                  <a:lnTo>
                    <a:pt x="649" y="460"/>
                  </a:lnTo>
                  <a:lnTo>
                    <a:pt x="31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14"/>
            <p:cNvSpPr/>
            <p:nvPr/>
          </p:nvSpPr>
          <p:spPr>
            <a:xfrm>
              <a:off x="3992939" y="2918353"/>
              <a:ext cx="22259" cy="15023"/>
            </a:xfrm>
            <a:custGeom>
              <a:avLst/>
              <a:gdLst/>
              <a:ahLst/>
              <a:cxnLst/>
              <a:rect l="l" t="t" r="r" b="b"/>
              <a:pathLst>
                <a:path w="1738" h="1173" extrusionOk="0">
                  <a:moveTo>
                    <a:pt x="691" y="1"/>
                  </a:moveTo>
                  <a:lnTo>
                    <a:pt x="1" y="1172"/>
                  </a:lnTo>
                  <a:lnTo>
                    <a:pt x="1737" y="628"/>
                  </a:lnTo>
                  <a:lnTo>
                    <a:pt x="691"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4"/>
            <p:cNvSpPr/>
            <p:nvPr/>
          </p:nvSpPr>
          <p:spPr>
            <a:xfrm>
              <a:off x="3992939" y="2926396"/>
              <a:ext cx="22259" cy="16893"/>
            </a:xfrm>
            <a:custGeom>
              <a:avLst/>
              <a:gdLst/>
              <a:ahLst/>
              <a:cxnLst/>
              <a:rect l="l" t="t" r="r" b="b"/>
              <a:pathLst>
                <a:path w="1738" h="1319" extrusionOk="0">
                  <a:moveTo>
                    <a:pt x="1737" y="0"/>
                  </a:moveTo>
                  <a:lnTo>
                    <a:pt x="1" y="544"/>
                  </a:lnTo>
                  <a:lnTo>
                    <a:pt x="1089" y="1319"/>
                  </a:lnTo>
                  <a:lnTo>
                    <a:pt x="1737" y="0"/>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4"/>
            <p:cNvSpPr/>
            <p:nvPr/>
          </p:nvSpPr>
          <p:spPr>
            <a:xfrm>
              <a:off x="4006874" y="2926396"/>
              <a:ext cx="10733" cy="16893"/>
            </a:xfrm>
            <a:custGeom>
              <a:avLst/>
              <a:gdLst/>
              <a:ahLst/>
              <a:cxnLst/>
              <a:rect l="l" t="t" r="r" b="b"/>
              <a:pathLst>
                <a:path w="838" h="1319" extrusionOk="0">
                  <a:moveTo>
                    <a:pt x="649" y="0"/>
                  </a:moveTo>
                  <a:lnTo>
                    <a:pt x="1" y="1319"/>
                  </a:lnTo>
                  <a:lnTo>
                    <a:pt x="1" y="1319"/>
                  </a:lnTo>
                  <a:lnTo>
                    <a:pt x="838" y="775"/>
                  </a:lnTo>
                  <a:lnTo>
                    <a:pt x="649"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14"/>
            <p:cNvSpPr/>
            <p:nvPr/>
          </p:nvSpPr>
          <p:spPr>
            <a:xfrm>
              <a:off x="4013841" y="2896376"/>
              <a:ext cx="21453" cy="24398"/>
            </a:xfrm>
            <a:custGeom>
              <a:avLst/>
              <a:gdLst/>
              <a:ahLst/>
              <a:cxnLst/>
              <a:rect l="l" t="t" r="r" b="b"/>
              <a:pathLst>
                <a:path w="1675" h="1905" extrusionOk="0">
                  <a:moveTo>
                    <a:pt x="942" y="1"/>
                  </a:moveTo>
                  <a:lnTo>
                    <a:pt x="1" y="587"/>
                  </a:lnTo>
                  <a:lnTo>
                    <a:pt x="64" y="1905"/>
                  </a:lnTo>
                  <a:lnTo>
                    <a:pt x="901" y="1863"/>
                  </a:lnTo>
                  <a:lnTo>
                    <a:pt x="1675" y="859"/>
                  </a:lnTo>
                  <a:lnTo>
                    <a:pt x="942"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14"/>
            <p:cNvSpPr/>
            <p:nvPr/>
          </p:nvSpPr>
          <p:spPr>
            <a:xfrm>
              <a:off x="4013841" y="2896376"/>
              <a:ext cx="12077" cy="24398"/>
            </a:xfrm>
            <a:custGeom>
              <a:avLst/>
              <a:gdLst/>
              <a:ahLst/>
              <a:cxnLst/>
              <a:rect l="l" t="t" r="r" b="b"/>
              <a:pathLst>
                <a:path w="943" h="1905" extrusionOk="0">
                  <a:moveTo>
                    <a:pt x="942" y="1"/>
                  </a:moveTo>
                  <a:lnTo>
                    <a:pt x="1" y="587"/>
                  </a:lnTo>
                  <a:lnTo>
                    <a:pt x="64" y="1905"/>
                  </a:lnTo>
                  <a:lnTo>
                    <a:pt x="942"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4"/>
            <p:cNvSpPr/>
            <p:nvPr/>
          </p:nvSpPr>
          <p:spPr>
            <a:xfrm>
              <a:off x="4014648" y="2896376"/>
              <a:ext cx="11271" cy="24398"/>
            </a:xfrm>
            <a:custGeom>
              <a:avLst/>
              <a:gdLst/>
              <a:ahLst/>
              <a:cxnLst/>
              <a:rect l="l" t="t" r="r" b="b"/>
              <a:pathLst>
                <a:path w="880" h="1905" extrusionOk="0">
                  <a:moveTo>
                    <a:pt x="879" y="1"/>
                  </a:moveTo>
                  <a:lnTo>
                    <a:pt x="1" y="1905"/>
                  </a:lnTo>
                  <a:lnTo>
                    <a:pt x="838" y="1863"/>
                  </a:lnTo>
                  <a:lnTo>
                    <a:pt x="879"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14"/>
            <p:cNvSpPr/>
            <p:nvPr/>
          </p:nvSpPr>
          <p:spPr>
            <a:xfrm>
              <a:off x="4006874" y="2936309"/>
              <a:ext cx="14485" cy="6980"/>
            </a:xfrm>
            <a:custGeom>
              <a:avLst/>
              <a:gdLst/>
              <a:ahLst/>
              <a:cxnLst/>
              <a:rect l="l" t="t" r="r" b="b"/>
              <a:pathLst>
                <a:path w="1131" h="545" extrusionOk="0">
                  <a:moveTo>
                    <a:pt x="838" y="1"/>
                  </a:moveTo>
                  <a:lnTo>
                    <a:pt x="1" y="545"/>
                  </a:lnTo>
                  <a:lnTo>
                    <a:pt x="1131" y="105"/>
                  </a:lnTo>
                  <a:lnTo>
                    <a:pt x="838"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14"/>
            <p:cNvSpPr/>
            <p:nvPr/>
          </p:nvSpPr>
          <p:spPr>
            <a:xfrm>
              <a:off x="4006874" y="2937654"/>
              <a:ext cx="14485" cy="18494"/>
            </a:xfrm>
            <a:custGeom>
              <a:avLst/>
              <a:gdLst/>
              <a:ahLst/>
              <a:cxnLst/>
              <a:rect l="l" t="t" r="r" b="b"/>
              <a:pathLst>
                <a:path w="1131" h="1444" extrusionOk="0">
                  <a:moveTo>
                    <a:pt x="1131" y="0"/>
                  </a:moveTo>
                  <a:lnTo>
                    <a:pt x="1" y="440"/>
                  </a:lnTo>
                  <a:lnTo>
                    <a:pt x="628" y="1444"/>
                  </a:lnTo>
                  <a:lnTo>
                    <a:pt x="1131"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4"/>
            <p:cNvSpPr/>
            <p:nvPr/>
          </p:nvSpPr>
          <p:spPr>
            <a:xfrm>
              <a:off x="4014917" y="2937654"/>
              <a:ext cx="16086" cy="18494"/>
            </a:xfrm>
            <a:custGeom>
              <a:avLst/>
              <a:gdLst/>
              <a:ahLst/>
              <a:cxnLst/>
              <a:rect l="l" t="t" r="r" b="b"/>
              <a:pathLst>
                <a:path w="1256" h="1444" extrusionOk="0">
                  <a:moveTo>
                    <a:pt x="503" y="0"/>
                  </a:moveTo>
                  <a:lnTo>
                    <a:pt x="0" y="1444"/>
                  </a:lnTo>
                  <a:lnTo>
                    <a:pt x="0" y="1444"/>
                  </a:lnTo>
                  <a:lnTo>
                    <a:pt x="1256" y="1193"/>
                  </a:lnTo>
                  <a:lnTo>
                    <a:pt x="503" y="0"/>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4"/>
            <p:cNvSpPr/>
            <p:nvPr/>
          </p:nvSpPr>
          <p:spPr>
            <a:xfrm>
              <a:off x="4021346" y="2937654"/>
              <a:ext cx="12615" cy="15279"/>
            </a:xfrm>
            <a:custGeom>
              <a:avLst/>
              <a:gdLst/>
              <a:ahLst/>
              <a:cxnLst/>
              <a:rect l="l" t="t" r="r" b="b"/>
              <a:pathLst>
                <a:path w="985" h="1193" extrusionOk="0">
                  <a:moveTo>
                    <a:pt x="1" y="0"/>
                  </a:moveTo>
                  <a:lnTo>
                    <a:pt x="754" y="1193"/>
                  </a:lnTo>
                  <a:lnTo>
                    <a:pt x="984" y="460"/>
                  </a:lnTo>
                  <a:lnTo>
                    <a:pt x="1" y="0"/>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14"/>
            <p:cNvSpPr/>
            <p:nvPr/>
          </p:nvSpPr>
          <p:spPr>
            <a:xfrm>
              <a:off x="4025368" y="2907364"/>
              <a:ext cx="9926" cy="18776"/>
            </a:xfrm>
            <a:custGeom>
              <a:avLst/>
              <a:gdLst/>
              <a:ahLst/>
              <a:cxnLst/>
              <a:rect l="l" t="t" r="r" b="b"/>
              <a:pathLst>
                <a:path w="775" h="1466" extrusionOk="0">
                  <a:moveTo>
                    <a:pt x="775" y="1"/>
                  </a:moveTo>
                  <a:lnTo>
                    <a:pt x="1" y="1005"/>
                  </a:lnTo>
                  <a:lnTo>
                    <a:pt x="335" y="1465"/>
                  </a:lnTo>
                  <a:lnTo>
                    <a:pt x="775"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14"/>
            <p:cNvSpPr/>
            <p:nvPr/>
          </p:nvSpPr>
          <p:spPr>
            <a:xfrm>
              <a:off x="4029658" y="2915945"/>
              <a:ext cx="16355" cy="10195"/>
            </a:xfrm>
            <a:custGeom>
              <a:avLst/>
              <a:gdLst/>
              <a:ahLst/>
              <a:cxnLst/>
              <a:rect l="l" t="t" r="r" b="b"/>
              <a:pathLst>
                <a:path w="1277" h="796" extrusionOk="0">
                  <a:moveTo>
                    <a:pt x="230" y="0"/>
                  </a:moveTo>
                  <a:lnTo>
                    <a:pt x="0" y="795"/>
                  </a:lnTo>
                  <a:lnTo>
                    <a:pt x="0" y="795"/>
                  </a:lnTo>
                  <a:lnTo>
                    <a:pt x="1277" y="628"/>
                  </a:lnTo>
                  <a:lnTo>
                    <a:pt x="230"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4"/>
            <p:cNvSpPr/>
            <p:nvPr/>
          </p:nvSpPr>
          <p:spPr>
            <a:xfrm>
              <a:off x="4029658" y="2923989"/>
              <a:ext cx="16355" cy="14204"/>
            </a:xfrm>
            <a:custGeom>
              <a:avLst/>
              <a:gdLst/>
              <a:ahLst/>
              <a:cxnLst/>
              <a:rect l="l" t="t" r="r" b="b"/>
              <a:pathLst>
                <a:path w="1277" h="1109" extrusionOk="0">
                  <a:moveTo>
                    <a:pt x="1277" y="0"/>
                  </a:moveTo>
                  <a:lnTo>
                    <a:pt x="0" y="167"/>
                  </a:lnTo>
                  <a:lnTo>
                    <a:pt x="984" y="1109"/>
                  </a:lnTo>
                  <a:lnTo>
                    <a:pt x="1277" y="0"/>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4"/>
            <p:cNvSpPr/>
            <p:nvPr/>
          </p:nvSpPr>
          <p:spPr>
            <a:xfrm>
              <a:off x="4029658" y="2926127"/>
              <a:ext cx="12603" cy="17431"/>
            </a:xfrm>
            <a:custGeom>
              <a:avLst/>
              <a:gdLst/>
              <a:ahLst/>
              <a:cxnLst/>
              <a:rect l="l" t="t" r="r" b="b"/>
              <a:pathLst>
                <a:path w="984" h="1361" extrusionOk="0">
                  <a:moveTo>
                    <a:pt x="0" y="0"/>
                  </a:moveTo>
                  <a:lnTo>
                    <a:pt x="335" y="1360"/>
                  </a:lnTo>
                  <a:lnTo>
                    <a:pt x="984" y="942"/>
                  </a:lnTo>
                  <a:lnTo>
                    <a:pt x="0" y="0"/>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4"/>
            <p:cNvSpPr/>
            <p:nvPr/>
          </p:nvSpPr>
          <p:spPr>
            <a:xfrm>
              <a:off x="4021346" y="2926127"/>
              <a:ext cx="10464" cy="11540"/>
            </a:xfrm>
            <a:custGeom>
              <a:avLst/>
              <a:gdLst/>
              <a:ahLst/>
              <a:cxnLst/>
              <a:rect l="l" t="t" r="r" b="b"/>
              <a:pathLst>
                <a:path w="817" h="901" extrusionOk="0">
                  <a:moveTo>
                    <a:pt x="649" y="0"/>
                  </a:moveTo>
                  <a:lnTo>
                    <a:pt x="1" y="900"/>
                  </a:lnTo>
                  <a:lnTo>
                    <a:pt x="817" y="649"/>
                  </a:lnTo>
                  <a:lnTo>
                    <a:pt x="649" y="0"/>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14"/>
            <p:cNvSpPr/>
            <p:nvPr/>
          </p:nvSpPr>
          <p:spPr>
            <a:xfrm>
              <a:off x="4138458" y="2697270"/>
              <a:ext cx="17431" cy="20646"/>
            </a:xfrm>
            <a:custGeom>
              <a:avLst/>
              <a:gdLst/>
              <a:ahLst/>
              <a:cxnLst/>
              <a:rect l="l" t="t" r="r" b="b"/>
              <a:pathLst>
                <a:path w="1361" h="1612" extrusionOk="0">
                  <a:moveTo>
                    <a:pt x="0" y="1"/>
                  </a:moveTo>
                  <a:lnTo>
                    <a:pt x="314" y="1005"/>
                  </a:lnTo>
                  <a:lnTo>
                    <a:pt x="1360" y="1612"/>
                  </a:lnTo>
                  <a:lnTo>
                    <a:pt x="1360" y="1612"/>
                  </a:lnTo>
                  <a:lnTo>
                    <a:pt x="0"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14"/>
            <p:cNvSpPr/>
            <p:nvPr/>
          </p:nvSpPr>
          <p:spPr>
            <a:xfrm>
              <a:off x="4138458" y="2695400"/>
              <a:ext cx="17431" cy="22516"/>
            </a:xfrm>
            <a:custGeom>
              <a:avLst/>
              <a:gdLst/>
              <a:ahLst/>
              <a:cxnLst/>
              <a:rect l="l" t="t" r="r" b="b"/>
              <a:pathLst>
                <a:path w="1361" h="1758" extrusionOk="0">
                  <a:moveTo>
                    <a:pt x="1256" y="0"/>
                  </a:moveTo>
                  <a:lnTo>
                    <a:pt x="0" y="147"/>
                  </a:lnTo>
                  <a:lnTo>
                    <a:pt x="1360" y="1758"/>
                  </a:lnTo>
                  <a:lnTo>
                    <a:pt x="1256"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14"/>
            <p:cNvSpPr/>
            <p:nvPr/>
          </p:nvSpPr>
          <p:spPr>
            <a:xfrm>
              <a:off x="4155338" y="2712012"/>
              <a:ext cx="15023" cy="17162"/>
            </a:xfrm>
            <a:custGeom>
              <a:avLst/>
              <a:gdLst/>
              <a:ahLst/>
              <a:cxnLst/>
              <a:rect l="l" t="t" r="r" b="b"/>
              <a:pathLst>
                <a:path w="1173" h="1340" extrusionOk="0">
                  <a:moveTo>
                    <a:pt x="837" y="0"/>
                  </a:moveTo>
                  <a:lnTo>
                    <a:pt x="0" y="21"/>
                  </a:lnTo>
                  <a:lnTo>
                    <a:pt x="42" y="461"/>
                  </a:lnTo>
                  <a:lnTo>
                    <a:pt x="231" y="1256"/>
                  </a:lnTo>
                  <a:lnTo>
                    <a:pt x="524" y="1340"/>
                  </a:lnTo>
                  <a:lnTo>
                    <a:pt x="1172" y="440"/>
                  </a:lnTo>
                  <a:lnTo>
                    <a:pt x="837" y="0"/>
                  </a:lnTo>
                  <a:close/>
                </a:path>
              </a:pathLst>
            </a:custGeom>
            <a:solidFill>
              <a:srgbClr val="A19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14"/>
            <p:cNvSpPr/>
            <p:nvPr/>
          </p:nvSpPr>
          <p:spPr>
            <a:xfrm>
              <a:off x="4155338" y="2712012"/>
              <a:ext cx="10733" cy="5904"/>
            </a:xfrm>
            <a:custGeom>
              <a:avLst/>
              <a:gdLst/>
              <a:ahLst/>
              <a:cxnLst/>
              <a:rect l="l" t="t" r="r" b="b"/>
              <a:pathLst>
                <a:path w="838" h="461" extrusionOk="0">
                  <a:moveTo>
                    <a:pt x="837" y="0"/>
                  </a:moveTo>
                  <a:lnTo>
                    <a:pt x="0" y="21"/>
                  </a:lnTo>
                  <a:lnTo>
                    <a:pt x="42" y="461"/>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14"/>
            <p:cNvSpPr/>
            <p:nvPr/>
          </p:nvSpPr>
          <p:spPr>
            <a:xfrm>
              <a:off x="4155876" y="2717903"/>
              <a:ext cx="6173" cy="11271"/>
            </a:xfrm>
            <a:custGeom>
              <a:avLst/>
              <a:gdLst/>
              <a:ahLst/>
              <a:cxnLst/>
              <a:rect l="l" t="t" r="r" b="b"/>
              <a:pathLst>
                <a:path w="482" h="880" extrusionOk="0">
                  <a:moveTo>
                    <a:pt x="0" y="1"/>
                  </a:moveTo>
                  <a:lnTo>
                    <a:pt x="189" y="796"/>
                  </a:lnTo>
                  <a:lnTo>
                    <a:pt x="482" y="880"/>
                  </a:lnTo>
                  <a:lnTo>
                    <a:pt x="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14"/>
            <p:cNvSpPr/>
            <p:nvPr/>
          </p:nvSpPr>
          <p:spPr>
            <a:xfrm>
              <a:off x="4155876" y="2712012"/>
              <a:ext cx="10195" cy="17162"/>
            </a:xfrm>
            <a:custGeom>
              <a:avLst/>
              <a:gdLst/>
              <a:ahLst/>
              <a:cxnLst/>
              <a:rect l="l" t="t" r="r" b="b"/>
              <a:pathLst>
                <a:path w="796" h="1340" extrusionOk="0">
                  <a:moveTo>
                    <a:pt x="795" y="0"/>
                  </a:moveTo>
                  <a:lnTo>
                    <a:pt x="0" y="461"/>
                  </a:lnTo>
                  <a:lnTo>
                    <a:pt x="482" y="1340"/>
                  </a:lnTo>
                  <a:lnTo>
                    <a:pt x="7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14"/>
            <p:cNvSpPr/>
            <p:nvPr/>
          </p:nvSpPr>
          <p:spPr>
            <a:xfrm>
              <a:off x="4162037" y="2725946"/>
              <a:ext cx="12603" cy="9388"/>
            </a:xfrm>
            <a:custGeom>
              <a:avLst/>
              <a:gdLst/>
              <a:ahLst/>
              <a:cxnLst/>
              <a:rect l="l" t="t" r="r" b="b"/>
              <a:pathLst>
                <a:path w="984" h="733" extrusionOk="0">
                  <a:moveTo>
                    <a:pt x="817" y="0"/>
                  </a:moveTo>
                  <a:lnTo>
                    <a:pt x="1" y="252"/>
                  </a:lnTo>
                  <a:lnTo>
                    <a:pt x="984" y="733"/>
                  </a:lnTo>
                  <a:lnTo>
                    <a:pt x="984" y="733"/>
                  </a:lnTo>
                  <a:lnTo>
                    <a:pt x="817"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14"/>
            <p:cNvSpPr/>
            <p:nvPr/>
          </p:nvSpPr>
          <p:spPr>
            <a:xfrm>
              <a:off x="4162037" y="2712012"/>
              <a:ext cx="8325" cy="17162"/>
            </a:xfrm>
            <a:custGeom>
              <a:avLst/>
              <a:gdLst/>
              <a:ahLst/>
              <a:cxnLst/>
              <a:rect l="l" t="t" r="r" b="b"/>
              <a:pathLst>
                <a:path w="650" h="1340" extrusionOk="0">
                  <a:moveTo>
                    <a:pt x="314" y="0"/>
                  </a:moveTo>
                  <a:lnTo>
                    <a:pt x="1" y="1340"/>
                  </a:lnTo>
                  <a:lnTo>
                    <a:pt x="649" y="440"/>
                  </a:lnTo>
                  <a:lnTo>
                    <a:pt x="31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14"/>
            <p:cNvSpPr/>
            <p:nvPr/>
          </p:nvSpPr>
          <p:spPr>
            <a:xfrm>
              <a:off x="4133630" y="2710129"/>
              <a:ext cx="22259" cy="14754"/>
            </a:xfrm>
            <a:custGeom>
              <a:avLst/>
              <a:gdLst/>
              <a:ahLst/>
              <a:cxnLst/>
              <a:rect l="l" t="t" r="r" b="b"/>
              <a:pathLst>
                <a:path w="1738" h="1152" extrusionOk="0">
                  <a:moveTo>
                    <a:pt x="691" y="1"/>
                  </a:moveTo>
                  <a:lnTo>
                    <a:pt x="1" y="1152"/>
                  </a:lnTo>
                  <a:lnTo>
                    <a:pt x="1737" y="608"/>
                  </a:lnTo>
                  <a:lnTo>
                    <a:pt x="691"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14"/>
            <p:cNvSpPr/>
            <p:nvPr/>
          </p:nvSpPr>
          <p:spPr>
            <a:xfrm>
              <a:off x="4133630" y="2717903"/>
              <a:ext cx="22259" cy="16893"/>
            </a:xfrm>
            <a:custGeom>
              <a:avLst/>
              <a:gdLst/>
              <a:ahLst/>
              <a:cxnLst/>
              <a:rect l="l" t="t" r="r" b="b"/>
              <a:pathLst>
                <a:path w="1738" h="1319" extrusionOk="0">
                  <a:moveTo>
                    <a:pt x="1737" y="1"/>
                  </a:moveTo>
                  <a:lnTo>
                    <a:pt x="1" y="545"/>
                  </a:lnTo>
                  <a:lnTo>
                    <a:pt x="1089" y="1319"/>
                  </a:lnTo>
                  <a:lnTo>
                    <a:pt x="1737"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14"/>
            <p:cNvSpPr/>
            <p:nvPr/>
          </p:nvSpPr>
          <p:spPr>
            <a:xfrm>
              <a:off x="4147564" y="2717903"/>
              <a:ext cx="10733" cy="16893"/>
            </a:xfrm>
            <a:custGeom>
              <a:avLst/>
              <a:gdLst/>
              <a:ahLst/>
              <a:cxnLst/>
              <a:rect l="l" t="t" r="r" b="b"/>
              <a:pathLst>
                <a:path w="838" h="1319" extrusionOk="0">
                  <a:moveTo>
                    <a:pt x="649" y="1"/>
                  </a:moveTo>
                  <a:lnTo>
                    <a:pt x="1" y="1319"/>
                  </a:lnTo>
                  <a:lnTo>
                    <a:pt x="838" y="796"/>
                  </a:lnTo>
                  <a:lnTo>
                    <a:pt x="649"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14"/>
            <p:cNvSpPr/>
            <p:nvPr/>
          </p:nvSpPr>
          <p:spPr>
            <a:xfrm>
              <a:off x="4154531" y="2687895"/>
              <a:ext cx="21453" cy="24398"/>
            </a:xfrm>
            <a:custGeom>
              <a:avLst/>
              <a:gdLst/>
              <a:ahLst/>
              <a:cxnLst/>
              <a:rect l="l" t="t" r="r" b="b"/>
              <a:pathLst>
                <a:path w="1675" h="1905" extrusionOk="0">
                  <a:moveTo>
                    <a:pt x="942" y="0"/>
                  </a:moveTo>
                  <a:lnTo>
                    <a:pt x="1" y="586"/>
                  </a:lnTo>
                  <a:lnTo>
                    <a:pt x="63" y="1904"/>
                  </a:lnTo>
                  <a:lnTo>
                    <a:pt x="900" y="1883"/>
                  </a:lnTo>
                  <a:lnTo>
                    <a:pt x="1675" y="858"/>
                  </a:lnTo>
                  <a:lnTo>
                    <a:pt x="942" y="0"/>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14"/>
            <p:cNvSpPr/>
            <p:nvPr/>
          </p:nvSpPr>
          <p:spPr>
            <a:xfrm>
              <a:off x="4154531" y="2687895"/>
              <a:ext cx="12077" cy="24398"/>
            </a:xfrm>
            <a:custGeom>
              <a:avLst/>
              <a:gdLst/>
              <a:ahLst/>
              <a:cxnLst/>
              <a:rect l="l" t="t" r="r" b="b"/>
              <a:pathLst>
                <a:path w="943" h="1905" extrusionOk="0">
                  <a:moveTo>
                    <a:pt x="942" y="0"/>
                  </a:moveTo>
                  <a:lnTo>
                    <a:pt x="1" y="586"/>
                  </a:lnTo>
                  <a:lnTo>
                    <a:pt x="63" y="1904"/>
                  </a:lnTo>
                  <a:lnTo>
                    <a:pt x="942" y="0"/>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14"/>
            <p:cNvSpPr/>
            <p:nvPr/>
          </p:nvSpPr>
          <p:spPr>
            <a:xfrm>
              <a:off x="4155338" y="2687895"/>
              <a:ext cx="11271" cy="24398"/>
            </a:xfrm>
            <a:custGeom>
              <a:avLst/>
              <a:gdLst/>
              <a:ahLst/>
              <a:cxnLst/>
              <a:rect l="l" t="t" r="r" b="b"/>
              <a:pathLst>
                <a:path w="880" h="1905" extrusionOk="0">
                  <a:moveTo>
                    <a:pt x="879" y="0"/>
                  </a:moveTo>
                  <a:lnTo>
                    <a:pt x="0" y="1904"/>
                  </a:lnTo>
                  <a:lnTo>
                    <a:pt x="837" y="1883"/>
                  </a:lnTo>
                  <a:lnTo>
                    <a:pt x="879"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14"/>
            <p:cNvSpPr/>
            <p:nvPr/>
          </p:nvSpPr>
          <p:spPr>
            <a:xfrm>
              <a:off x="4147564" y="2728085"/>
              <a:ext cx="14485" cy="6711"/>
            </a:xfrm>
            <a:custGeom>
              <a:avLst/>
              <a:gdLst/>
              <a:ahLst/>
              <a:cxnLst/>
              <a:rect l="l" t="t" r="r" b="b"/>
              <a:pathLst>
                <a:path w="1131" h="524" extrusionOk="0">
                  <a:moveTo>
                    <a:pt x="838" y="1"/>
                  </a:moveTo>
                  <a:lnTo>
                    <a:pt x="1" y="524"/>
                  </a:lnTo>
                  <a:lnTo>
                    <a:pt x="1" y="524"/>
                  </a:lnTo>
                  <a:lnTo>
                    <a:pt x="1131" y="85"/>
                  </a:lnTo>
                  <a:lnTo>
                    <a:pt x="838"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14"/>
            <p:cNvSpPr/>
            <p:nvPr/>
          </p:nvSpPr>
          <p:spPr>
            <a:xfrm>
              <a:off x="4147564" y="2729161"/>
              <a:ext cx="14485" cy="18507"/>
            </a:xfrm>
            <a:custGeom>
              <a:avLst/>
              <a:gdLst/>
              <a:ahLst/>
              <a:cxnLst/>
              <a:rect l="l" t="t" r="r" b="b"/>
              <a:pathLst>
                <a:path w="1131" h="1445" extrusionOk="0">
                  <a:moveTo>
                    <a:pt x="1131" y="1"/>
                  </a:moveTo>
                  <a:lnTo>
                    <a:pt x="1" y="440"/>
                  </a:lnTo>
                  <a:lnTo>
                    <a:pt x="628" y="1444"/>
                  </a:lnTo>
                  <a:lnTo>
                    <a:pt x="1131"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14"/>
            <p:cNvSpPr/>
            <p:nvPr/>
          </p:nvSpPr>
          <p:spPr>
            <a:xfrm>
              <a:off x="4155607" y="2729161"/>
              <a:ext cx="16086" cy="18507"/>
            </a:xfrm>
            <a:custGeom>
              <a:avLst/>
              <a:gdLst/>
              <a:ahLst/>
              <a:cxnLst/>
              <a:rect l="l" t="t" r="r" b="b"/>
              <a:pathLst>
                <a:path w="1256" h="1445" extrusionOk="0">
                  <a:moveTo>
                    <a:pt x="503" y="1"/>
                  </a:moveTo>
                  <a:lnTo>
                    <a:pt x="0" y="1444"/>
                  </a:lnTo>
                  <a:lnTo>
                    <a:pt x="1256" y="1214"/>
                  </a:lnTo>
                  <a:lnTo>
                    <a:pt x="503"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14"/>
            <p:cNvSpPr/>
            <p:nvPr/>
          </p:nvSpPr>
          <p:spPr>
            <a:xfrm>
              <a:off x="4162037" y="2729161"/>
              <a:ext cx="12603" cy="15561"/>
            </a:xfrm>
            <a:custGeom>
              <a:avLst/>
              <a:gdLst/>
              <a:ahLst/>
              <a:cxnLst/>
              <a:rect l="l" t="t" r="r" b="b"/>
              <a:pathLst>
                <a:path w="984" h="1215" extrusionOk="0">
                  <a:moveTo>
                    <a:pt x="1" y="1"/>
                  </a:moveTo>
                  <a:lnTo>
                    <a:pt x="754" y="1214"/>
                  </a:lnTo>
                  <a:lnTo>
                    <a:pt x="984" y="482"/>
                  </a:lnTo>
                  <a:lnTo>
                    <a:pt x="1"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14"/>
            <p:cNvSpPr/>
            <p:nvPr/>
          </p:nvSpPr>
          <p:spPr>
            <a:xfrm>
              <a:off x="4166058" y="2698884"/>
              <a:ext cx="9926" cy="18763"/>
            </a:xfrm>
            <a:custGeom>
              <a:avLst/>
              <a:gdLst/>
              <a:ahLst/>
              <a:cxnLst/>
              <a:rect l="l" t="t" r="r" b="b"/>
              <a:pathLst>
                <a:path w="775" h="1465" extrusionOk="0">
                  <a:moveTo>
                    <a:pt x="775" y="0"/>
                  </a:moveTo>
                  <a:lnTo>
                    <a:pt x="0" y="1025"/>
                  </a:lnTo>
                  <a:lnTo>
                    <a:pt x="335" y="1465"/>
                  </a:lnTo>
                  <a:lnTo>
                    <a:pt x="775" y="0"/>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14"/>
            <p:cNvSpPr/>
            <p:nvPr/>
          </p:nvSpPr>
          <p:spPr>
            <a:xfrm>
              <a:off x="4170349" y="2707452"/>
              <a:ext cx="16355" cy="10195"/>
            </a:xfrm>
            <a:custGeom>
              <a:avLst/>
              <a:gdLst/>
              <a:ahLst/>
              <a:cxnLst/>
              <a:rect l="l" t="t" r="r" b="b"/>
              <a:pathLst>
                <a:path w="1277" h="796" extrusionOk="0">
                  <a:moveTo>
                    <a:pt x="230" y="1"/>
                  </a:moveTo>
                  <a:lnTo>
                    <a:pt x="0" y="796"/>
                  </a:lnTo>
                  <a:lnTo>
                    <a:pt x="1277" y="628"/>
                  </a:lnTo>
                  <a:lnTo>
                    <a:pt x="230"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14"/>
            <p:cNvSpPr/>
            <p:nvPr/>
          </p:nvSpPr>
          <p:spPr>
            <a:xfrm>
              <a:off x="4170349" y="2715495"/>
              <a:ext cx="16355" cy="14216"/>
            </a:xfrm>
            <a:custGeom>
              <a:avLst/>
              <a:gdLst/>
              <a:ahLst/>
              <a:cxnLst/>
              <a:rect l="l" t="t" r="r" b="b"/>
              <a:pathLst>
                <a:path w="1277" h="1110" extrusionOk="0">
                  <a:moveTo>
                    <a:pt x="1277" y="0"/>
                  </a:moveTo>
                  <a:lnTo>
                    <a:pt x="0" y="168"/>
                  </a:lnTo>
                  <a:lnTo>
                    <a:pt x="984" y="1109"/>
                  </a:lnTo>
                  <a:lnTo>
                    <a:pt x="1277" y="0"/>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14"/>
            <p:cNvSpPr/>
            <p:nvPr/>
          </p:nvSpPr>
          <p:spPr>
            <a:xfrm>
              <a:off x="4170349" y="2717634"/>
              <a:ext cx="12603" cy="17700"/>
            </a:xfrm>
            <a:custGeom>
              <a:avLst/>
              <a:gdLst/>
              <a:ahLst/>
              <a:cxnLst/>
              <a:rect l="l" t="t" r="r" b="b"/>
              <a:pathLst>
                <a:path w="984" h="1382" extrusionOk="0">
                  <a:moveTo>
                    <a:pt x="0" y="1"/>
                  </a:moveTo>
                  <a:lnTo>
                    <a:pt x="335" y="1382"/>
                  </a:lnTo>
                  <a:lnTo>
                    <a:pt x="984" y="942"/>
                  </a:lnTo>
                  <a:lnTo>
                    <a:pt x="0"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14"/>
            <p:cNvSpPr/>
            <p:nvPr/>
          </p:nvSpPr>
          <p:spPr>
            <a:xfrm>
              <a:off x="4162037" y="2717634"/>
              <a:ext cx="10464" cy="11540"/>
            </a:xfrm>
            <a:custGeom>
              <a:avLst/>
              <a:gdLst/>
              <a:ahLst/>
              <a:cxnLst/>
              <a:rect l="l" t="t" r="r" b="b"/>
              <a:pathLst>
                <a:path w="817" h="901" extrusionOk="0">
                  <a:moveTo>
                    <a:pt x="649" y="1"/>
                  </a:moveTo>
                  <a:lnTo>
                    <a:pt x="1" y="901"/>
                  </a:lnTo>
                  <a:lnTo>
                    <a:pt x="817" y="649"/>
                  </a:lnTo>
                  <a:lnTo>
                    <a:pt x="649"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14"/>
            <p:cNvSpPr/>
            <p:nvPr/>
          </p:nvSpPr>
          <p:spPr>
            <a:xfrm>
              <a:off x="3928364" y="2999015"/>
              <a:ext cx="26537" cy="31635"/>
            </a:xfrm>
            <a:custGeom>
              <a:avLst/>
              <a:gdLst/>
              <a:ahLst/>
              <a:cxnLst/>
              <a:rect l="l" t="t" r="r" b="b"/>
              <a:pathLst>
                <a:path w="2072" h="2470" extrusionOk="0">
                  <a:moveTo>
                    <a:pt x="0" y="1"/>
                  </a:moveTo>
                  <a:lnTo>
                    <a:pt x="460" y="1528"/>
                  </a:lnTo>
                  <a:lnTo>
                    <a:pt x="2072" y="2470"/>
                  </a:lnTo>
                  <a:lnTo>
                    <a:pt x="0"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14"/>
            <p:cNvSpPr/>
            <p:nvPr/>
          </p:nvSpPr>
          <p:spPr>
            <a:xfrm>
              <a:off x="3928364" y="2996069"/>
              <a:ext cx="26537" cy="34580"/>
            </a:xfrm>
            <a:custGeom>
              <a:avLst/>
              <a:gdLst/>
              <a:ahLst/>
              <a:cxnLst/>
              <a:rect l="l" t="t" r="r" b="b"/>
              <a:pathLst>
                <a:path w="2072" h="2700" extrusionOk="0">
                  <a:moveTo>
                    <a:pt x="1904" y="0"/>
                  </a:moveTo>
                  <a:lnTo>
                    <a:pt x="0" y="231"/>
                  </a:lnTo>
                  <a:lnTo>
                    <a:pt x="2072" y="2700"/>
                  </a:lnTo>
                  <a:lnTo>
                    <a:pt x="1904"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14"/>
            <p:cNvSpPr/>
            <p:nvPr/>
          </p:nvSpPr>
          <p:spPr>
            <a:xfrm>
              <a:off x="3954081" y="3021261"/>
              <a:ext cx="23066" cy="26537"/>
            </a:xfrm>
            <a:custGeom>
              <a:avLst/>
              <a:gdLst/>
              <a:ahLst/>
              <a:cxnLst/>
              <a:rect l="l" t="t" r="r" b="b"/>
              <a:pathLst>
                <a:path w="1801" h="2072" extrusionOk="0">
                  <a:moveTo>
                    <a:pt x="1277" y="0"/>
                  </a:moveTo>
                  <a:lnTo>
                    <a:pt x="1" y="42"/>
                  </a:lnTo>
                  <a:lnTo>
                    <a:pt x="64" y="733"/>
                  </a:lnTo>
                  <a:lnTo>
                    <a:pt x="357" y="1925"/>
                  </a:lnTo>
                  <a:lnTo>
                    <a:pt x="817" y="2072"/>
                  </a:lnTo>
                  <a:lnTo>
                    <a:pt x="1800" y="691"/>
                  </a:lnTo>
                  <a:lnTo>
                    <a:pt x="1277" y="0"/>
                  </a:lnTo>
                  <a:close/>
                </a:path>
              </a:pathLst>
            </a:custGeom>
            <a:solidFill>
              <a:srgbClr val="A19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14"/>
            <p:cNvSpPr/>
            <p:nvPr/>
          </p:nvSpPr>
          <p:spPr>
            <a:xfrm>
              <a:off x="3954081" y="3021261"/>
              <a:ext cx="16368" cy="9388"/>
            </a:xfrm>
            <a:custGeom>
              <a:avLst/>
              <a:gdLst/>
              <a:ahLst/>
              <a:cxnLst/>
              <a:rect l="l" t="t" r="r" b="b"/>
              <a:pathLst>
                <a:path w="1278" h="733" extrusionOk="0">
                  <a:moveTo>
                    <a:pt x="1277" y="0"/>
                  </a:moveTo>
                  <a:lnTo>
                    <a:pt x="1" y="42"/>
                  </a:lnTo>
                  <a:lnTo>
                    <a:pt x="64" y="733"/>
                  </a:lnTo>
                  <a:lnTo>
                    <a:pt x="1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14"/>
            <p:cNvSpPr/>
            <p:nvPr/>
          </p:nvSpPr>
          <p:spPr>
            <a:xfrm>
              <a:off x="3954888" y="3030637"/>
              <a:ext cx="9657" cy="17162"/>
            </a:xfrm>
            <a:custGeom>
              <a:avLst/>
              <a:gdLst/>
              <a:ahLst/>
              <a:cxnLst/>
              <a:rect l="l" t="t" r="r" b="b"/>
              <a:pathLst>
                <a:path w="754" h="1340" extrusionOk="0">
                  <a:moveTo>
                    <a:pt x="1" y="1"/>
                  </a:moveTo>
                  <a:lnTo>
                    <a:pt x="294" y="1193"/>
                  </a:lnTo>
                  <a:lnTo>
                    <a:pt x="754" y="1340"/>
                  </a:lnTo>
                  <a:lnTo>
                    <a:pt x="754" y="1340"/>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14"/>
            <p:cNvSpPr/>
            <p:nvPr/>
          </p:nvSpPr>
          <p:spPr>
            <a:xfrm>
              <a:off x="3954888" y="3021261"/>
              <a:ext cx="15561" cy="26537"/>
            </a:xfrm>
            <a:custGeom>
              <a:avLst/>
              <a:gdLst/>
              <a:ahLst/>
              <a:cxnLst/>
              <a:rect l="l" t="t" r="r" b="b"/>
              <a:pathLst>
                <a:path w="1215" h="2072" extrusionOk="0">
                  <a:moveTo>
                    <a:pt x="1214" y="0"/>
                  </a:moveTo>
                  <a:lnTo>
                    <a:pt x="1" y="733"/>
                  </a:lnTo>
                  <a:lnTo>
                    <a:pt x="754" y="2072"/>
                  </a:lnTo>
                  <a:lnTo>
                    <a:pt x="1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14"/>
            <p:cNvSpPr/>
            <p:nvPr/>
          </p:nvSpPr>
          <p:spPr>
            <a:xfrm>
              <a:off x="3964532" y="3042970"/>
              <a:ext cx="19314" cy="13947"/>
            </a:xfrm>
            <a:custGeom>
              <a:avLst/>
              <a:gdLst/>
              <a:ahLst/>
              <a:cxnLst/>
              <a:rect l="l" t="t" r="r" b="b"/>
              <a:pathLst>
                <a:path w="1508" h="1089" extrusionOk="0">
                  <a:moveTo>
                    <a:pt x="1235" y="0"/>
                  </a:moveTo>
                  <a:lnTo>
                    <a:pt x="1" y="377"/>
                  </a:lnTo>
                  <a:lnTo>
                    <a:pt x="1507" y="1088"/>
                  </a:lnTo>
                  <a:lnTo>
                    <a:pt x="1235"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14"/>
            <p:cNvSpPr/>
            <p:nvPr/>
          </p:nvSpPr>
          <p:spPr>
            <a:xfrm>
              <a:off x="3964532" y="3021261"/>
              <a:ext cx="12615" cy="26537"/>
            </a:xfrm>
            <a:custGeom>
              <a:avLst/>
              <a:gdLst/>
              <a:ahLst/>
              <a:cxnLst/>
              <a:rect l="l" t="t" r="r" b="b"/>
              <a:pathLst>
                <a:path w="985" h="2072" extrusionOk="0">
                  <a:moveTo>
                    <a:pt x="461" y="0"/>
                  </a:moveTo>
                  <a:lnTo>
                    <a:pt x="1" y="2072"/>
                  </a:lnTo>
                  <a:lnTo>
                    <a:pt x="1" y="2072"/>
                  </a:lnTo>
                  <a:lnTo>
                    <a:pt x="984" y="691"/>
                  </a:lnTo>
                  <a:lnTo>
                    <a:pt x="46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14"/>
            <p:cNvSpPr/>
            <p:nvPr/>
          </p:nvSpPr>
          <p:spPr>
            <a:xfrm>
              <a:off x="3920859" y="3018585"/>
              <a:ext cx="34042" cy="22516"/>
            </a:xfrm>
            <a:custGeom>
              <a:avLst/>
              <a:gdLst/>
              <a:ahLst/>
              <a:cxnLst/>
              <a:rect l="l" t="t" r="r" b="b"/>
              <a:pathLst>
                <a:path w="2658" h="1758" extrusionOk="0">
                  <a:moveTo>
                    <a:pt x="1046" y="0"/>
                  </a:moveTo>
                  <a:lnTo>
                    <a:pt x="0" y="1758"/>
                  </a:lnTo>
                  <a:lnTo>
                    <a:pt x="2658" y="942"/>
                  </a:lnTo>
                  <a:lnTo>
                    <a:pt x="1046"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14"/>
            <p:cNvSpPr/>
            <p:nvPr/>
          </p:nvSpPr>
          <p:spPr>
            <a:xfrm>
              <a:off x="3920859" y="3030637"/>
              <a:ext cx="34042" cy="25743"/>
            </a:xfrm>
            <a:custGeom>
              <a:avLst/>
              <a:gdLst/>
              <a:ahLst/>
              <a:cxnLst/>
              <a:rect l="l" t="t" r="r" b="b"/>
              <a:pathLst>
                <a:path w="2658" h="2010" extrusionOk="0">
                  <a:moveTo>
                    <a:pt x="2658" y="1"/>
                  </a:moveTo>
                  <a:lnTo>
                    <a:pt x="0" y="817"/>
                  </a:lnTo>
                  <a:lnTo>
                    <a:pt x="1653" y="2009"/>
                  </a:lnTo>
                  <a:lnTo>
                    <a:pt x="2658"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14"/>
            <p:cNvSpPr/>
            <p:nvPr/>
          </p:nvSpPr>
          <p:spPr>
            <a:xfrm>
              <a:off x="3942029" y="3030637"/>
              <a:ext cx="16624" cy="25743"/>
            </a:xfrm>
            <a:custGeom>
              <a:avLst/>
              <a:gdLst/>
              <a:ahLst/>
              <a:cxnLst/>
              <a:rect l="l" t="t" r="r" b="b"/>
              <a:pathLst>
                <a:path w="1298" h="2010" extrusionOk="0">
                  <a:moveTo>
                    <a:pt x="1005" y="1"/>
                  </a:moveTo>
                  <a:lnTo>
                    <a:pt x="0" y="2009"/>
                  </a:lnTo>
                  <a:lnTo>
                    <a:pt x="1298" y="1193"/>
                  </a:lnTo>
                  <a:lnTo>
                    <a:pt x="1005"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14"/>
            <p:cNvSpPr/>
            <p:nvPr/>
          </p:nvSpPr>
          <p:spPr>
            <a:xfrm>
              <a:off x="3952749" y="2984542"/>
              <a:ext cx="32967" cy="37270"/>
            </a:xfrm>
            <a:custGeom>
              <a:avLst/>
              <a:gdLst/>
              <a:ahLst/>
              <a:cxnLst/>
              <a:rect l="l" t="t" r="r" b="b"/>
              <a:pathLst>
                <a:path w="2574" h="2910" extrusionOk="0">
                  <a:moveTo>
                    <a:pt x="1444" y="1"/>
                  </a:moveTo>
                  <a:lnTo>
                    <a:pt x="0" y="900"/>
                  </a:lnTo>
                  <a:lnTo>
                    <a:pt x="105" y="2909"/>
                  </a:lnTo>
                  <a:lnTo>
                    <a:pt x="1381" y="2867"/>
                  </a:lnTo>
                  <a:lnTo>
                    <a:pt x="2574" y="1319"/>
                  </a:lnTo>
                  <a:lnTo>
                    <a:pt x="1444"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14"/>
            <p:cNvSpPr/>
            <p:nvPr/>
          </p:nvSpPr>
          <p:spPr>
            <a:xfrm>
              <a:off x="3952749" y="2984542"/>
              <a:ext cx="18494" cy="37270"/>
            </a:xfrm>
            <a:custGeom>
              <a:avLst/>
              <a:gdLst/>
              <a:ahLst/>
              <a:cxnLst/>
              <a:rect l="l" t="t" r="r" b="b"/>
              <a:pathLst>
                <a:path w="1444" h="2910" extrusionOk="0">
                  <a:moveTo>
                    <a:pt x="1444" y="1"/>
                  </a:moveTo>
                  <a:lnTo>
                    <a:pt x="0" y="900"/>
                  </a:lnTo>
                  <a:lnTo>
                    <a:pt x="105" y="2909"/>
                  </a:lnTo>
                  <a:lnTo>
                    <a:pt x="1444"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14"/>
            <p:cNvSpPr/>
            <p:nvPr/>
          </p:nvSpPr>
          <p:spPr>
            <a:xfrm>
              <a:off x="3954081" y="2984542"/>
              <a:ext cx="17162" cy="37270"/>
            </a:xfrm>
            <a:custGeom>
              <a:avLst/>
              <a:gdLst/>
              <a:ahLst/>
              <a:cxnLst/>
              <a:rect l="l" t="t" r="r" b="b"/>
              <a:pathLst>
                <a:path w="1340" h="2910" extrusionOk="0">
                  <a:moveTo>
                    <a:pt x="1340" y="1"/>
                  </a:moveTo>
                  <a:lnTo>
                    <a:pt x="1" y="2909"/>
                  </a:lnTo>
                  <a:lnTo>
                    <a:pt x="1277" y="2867"/>
                  </a:lnTo>
                  <a:lnTo>
                    <a:pt x="1340"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14"/>
            <p:cNvSpPr/>
            <p:nvPr/>
          </p:nvSpPr>
          <p:spPr>
            <a:xfrm>
              <a:off x="3942029" y="3045916"/>
              <a:ext cx="22516" cy="10464"/>
            </a:xfrm>
            <a:custGeom>
              <a:avLst/>
              <a:gdLst/>
              <a:ahLst/>
              <a:cxnLst/>
              <a:rect l="l" t="t" r="r" b="b"/>
              <a:pathLst>
                <a:path w="1758" h="817" extrusionOk="0">
                  <a:moveTo>
                    <a:pt x="1298" y="0"/>
                  </a:moveTo>
                  <a:lnTo>
                    <a:pt x="0" y="816"/>
                  </a:lnTo>
                  <a:lnTo>
                    <a:pt x="0" y="816"/>
                  </a:lnTo>
                  <a:lnTo>
                    <a:pt x="1758" y="147"/>
                  </a:lnTo>
                  <a:lnTo>
                    <a:pt x="1298" y="0"/>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14"/>
            <p:cNvSpPr/>
            <p:nvPr/>
          </p:nvSpPr>
          <p:spPr>
            <a:xfrm>
              <a:off x="3942029" y="3047786"/>
              <a:ext cx="22516" cy="28420"/>
            </a:xfrm>
            <a:custGeom>
              <a:avLst/>
              <a:gdLst/>
              <a:ahLst/>
              <a:cxnLst/>
              <a:rect l="l" t="t" r="r" b="b"/>
              <a:pathLst>
                <a:path w="1758" h="2219" extrusionOk="0">
                  <a:moveTo>
                    <a:pt x="1758" y="1"/>
                  </a:moveTo>
                  <a:lnTo>
                    <a:pt x="0" y="670"/>
                  </a:lnTo>
                  <a:lnTo>
                    <a:pt x="984" y="2219"/>
                  </a:lnTo>
                  <a:lnTo>
                    <a:pt x="1758"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14"/>
            <p:cNvSpPr/>
            <p:nvPr/>
          </p:nvSpPr>
          <p:spPr>
            <a:xfrm>
              <a:off x="3954619" y="3047786"/>
              <a:ext cx="24398" cy="28420"/>
            </a:xfrm>
            <a:custGeom>
              <a:avLst/>
              <a:gdLst/>
              <a:ahLst/>
              <a:cxnLst/>
              <a:rect l="l" t="t" r="r" b="b"/>
              <a:pathLst>
                <a:path w="1905" h="2219" extrusionOk="0">
                  <a:moveTo>
                    <a:pt x="775" y="1"/>
                  </a:moveTo>
                  <a:lnTo>
                    <a:pt x="1" y="2219"/>
                  </a:lnTo>
                  <a:lnTo>
                    <a:pt x="1905" y="1842"/>
                  </a:lnTo>
                  <a:lnTo>
                    <a:pt x="775"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14"/>
            <p:cNvSpPr/>
            <p:nvPr/>
          </p:nvSpPr>
          <p:spPr>
            <a:xfrm>
              <a:off x="3964532" y="3047786"/>
              <a:ext cx="19314" cy="23604"/>
            </a:xfrm>
            <a:custGeom>
              <a:avLst/>
              <a:gdLst/>
              <a:ahLst/>
              <a:cxnLst/>
              <a:rect l="l" t="t" r="r" b="b"/>
              <a:pathLst>
                <a:path w="1508" h="1843" extrusionOk="0">
                  <a:moveTo>
                    <a:pt x="1" y="1"/>
                  </a:moveTo>
                  <a:lnTo>
                    <a:pt x="1131" y="1842"/>
                  </a:lnTo>
                  <a:lnTo>
                    <a:pt x="1507" y="712"/>
                  </a:lnTo>
                  <a:lnTo>
                    <a:pt x="1"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14"/>
            <p:cNvSpPr/>
            <p:nvPr/>
          </p:nvSpPr>
          <p:spPr>
            <a:xfrm>
              <a:off x="3970436" y="3001423"/>
              <a:ext cx="15279" cy="28689"/>
            </a:xfrm>
            <a:custGeom>
              <a:avLst/>
              <a:gdLst/>
              <a:ahLst/>
              <a:cxnLst/>
              <a:rect l="l" t="t" r="r" b="b"/>
              <a:pathLst>
                <a:path w="1193" h="2240" extrusionOk="0">
                  <a:moveTo>
                    <a:pt x="1193" y="1"/>
                  </a:moveTo>
                  <a:lnTo>
                    <a:pt x="0" y="1549"/>
                  </a:lnTo>
                  <a:lnTo>
                    <a:pt x="523" y="2240"/>
                  </a:lnTo>
                  <a:lnTo>
                    <a:pt x="1193"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14"/>
            <p:cNvSpPr/>
            <p:nvPr/>
          </p:nvSpPr>
          <p:spPr>
            <a:xfrm>
              <a:off x="3977135" y="3014563"/>
              <a:ext cx="25205" cy="15548"/>
            </a:xfrm>
            <a:custGeom>
              <a:avLst/>
              <a:gdLst/>
              <a:ahLst/>
              <a:cxnLst/>
              <a:rect l="l" t="t" r="r" b="b"/>
              <a:pathLst>
                <a:path w="1968" h="1214" extrusionOk="0">
                  <a:moveTo>
                    <a:pt x="356" y="0"/>
                  </a:moveTo>
                  <a:lnTo>
                    <a:pt x="0" y="1214"/>
                  </a:lnTo>
                  <a:lnTo>
                    <a:pt x="1967" y="963"/>
                  </a:lnTo>
                  <a:lnTo>
                    <a:pt x="356" y="0"/>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14"/>
            <p:cNvSpPr/>
            <p:nvPr/>
          </p:nvSpPr>
          <p:spPr>
            <a:xfrm>
              <a:off x="3977135" y="3026884"/>
              <a:ext cx="25205" cy="21722"/>
            </a:xfrm>
            <a:custGeom>
              <a:avLst/>
              <a:gdLst/>
              <a:ahLst/>
              <a:cxnLst/>
              <a:rect l="l" t="t" r="r" b="b"/>
              <a:pathLst>
                <a:path w="1968" h="1696" extrusionOk="0">
                  <a:moveTo>
                    <a:pt x="1967" y="1"/>
                  </a:moveTo>
                  <a:lnTo>
                    <a:pt x="0" y="252"/>
                  </a:lnTo>
                  <a:lnTo>
                    <a:pt x="1528" y="1696"/>
                  </a:lnTo>
                  <a:lnTo>
                    <a:pt x="1967"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14"/>
            <p:cNvSpPr/>
            <p:nvPr/>
          </p:nvSpPr>
          <p:spPr>
            <a:xfrm>
              <a:off x="3977135" y="3030099"/>
              <a:ext cx="19570" cy="26819"/>
            </a:xfrm>
            <a:custGeom>
              <a:avLst/>
              <a:gdLst/>
              <a:ahLst/>
              <a:cxnLst/>
              <a:rect l="l" t="t" r="r" b="b"/>
              <a:pathLst>
                <a:path w="1528" h="2094" extrusionOk="0">
                  <a:moveTo>
                    <a:pt x="0" y="1"/>
                  </a:moveTo>
                  <a:lnTo>
                    <a:pt x="523" y="2093"/>
                  </a:lnTo>
                  <a:lnTo>
                    <a:pt x="1528" y="1445"/>
                  </a:lnTo>
                  <a:lnTo>
                    <a:pt x="0" y="1"/>
                  </a:lnTo>
                  <a:close/>
                </a:path>
              </a:pathLst>
            </a:custGeom>
            <a:solidFill>
              <a:srgbClr val="E09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14"/>
            <p:cNvSpPr/>
            <p:nvPr/>
          </p:nvSpPr>
          <p:spPr>
            <a:xfrm>
              <a:off x="3964532" y="3030099"/>
              <a:ext cx="15830" cy="17700"/>
            </a:xfrm>
            <a:custGeom>
              <a:avLst/>
              <a:gdLst/>
              <a:ahLst/>
              <a:cxnLst/>
              <a:rect l="l" t="t" r="r" b="b"/>
              <a:pathLst>
                <a:path w="1236" h="1382" extrusionOk="0">
                  <a:moveTo>
                    <a:pt x="984" y="1"/>
                  </a:moveTo>
                  <a:lnTo>
                    <a:pt x="1" y="1382"/>
                  </a:lnTo>
                  <a:lnTo>
                    <a:pt x="1235" y="1005"/>
                  </a:lnTo>
                  <a:lnTo>
                    <a:pt x="984" y="1"/>
                  </a:lnTo>
                  <a:close/>
                </a:path>
              </a:pathLst>
            </a:custGeom>
            <a:solidFill>
              <a:srgbClr val="EDA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14"/>
            <p:cNvSpPr/>
            <p:nvPr/>
          </p:nvSpPr>
          <p:spPr>
            <a:xfrm>
              <a:off x="3976597" y="3143996"/>
              <a:ext cx="110157" cy="174195"/>
            </a:xfrm>
            <a:custGeom>
              <a:avLst/>
              <a:gdLst/>
              <a:ahLst/>
              <a:cxnLst/>
              <a:rect l="l" t="t" r="r" b="b"/>
              <a:pathLst>
                <a:path w="8601" h="13601" extrusionOk="0">
                  <a:moveTo>
                    <a:pt x="1632" y="0"/>
                  </a:moveTo>
                  <a:lnTo>
                    <a:pt x="0" y="13601"/>
                  </a:lnTo>
                  <a:lnTo>
                    <a:pt x="0" y="13601"/>
                  </a:lnTo>
                  <a:lnTo>
                    <a:pt x="8600" y="9751"/>
                  </a:lnTo>
                  <a:lnTo>
                    <a:pt x="16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14"/>
            <p:cNvSpPr/>
            <p:nvPr/>
          </p:nvSpPr>
          <p:spPr>
            <a:xfrm>
              <a:off x="3997499" y="3116396"/>
              <a:ext cx="133736" cy="152486"/>
            </a:xfrm>
            <a:custGeom>
              <a:avLst/>
              <a:gdLst/>
              <a:ahLst/>
              <a:cxnLst/>
              <a:rect l="l" t="t" r="r" b="b"/>
              <a:pathLst>
                <a:path w="10442" h="11906" extrusionOk="0">
                  <a:moveTo>
                    <a:pt x="10441" y="0"/>
                  </a:moveTo>
                  <a:lnTo>
                    <a:pt x="0" y="2155"/>
                  </a:lnTo>
                  <a:lnTo>
                    <a:pt x="6968" y="11906"/>
                  </a:lnTo>
                  <a:lnTo>
                    <a:pt x="10441" y="0"/>
                  </a:lnTo>
                  <a:close/>
                </a:path>
              </a:pathLst>
            </a:custGeom>
            <a:solidFill>
              <a:srgbClr val="7BA8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14"/>
            <p:cNvSpPr/>
            <p:nvPr/>
          </p:nvSpPr>
          <p:spPr>
            <a:xfrm>
              <a:off x="4086741" y="3116396"/>
              <a:ext cx="146595" cy="152486"/>
            </a:xfrm>
            <a:custGeom>
              <a:avLst/>
              <a:gdLst/>
              <a:ahLst/>
              <a:cxnLst/>
              <a:rect l="l" t="t" r="r" b="b"/>
              <a:pathLst>
                <a:path w="11446" h="11906" extrusionOk="0">
                  <a:moveTo>
                    <a:pt x="3473" y="0"/>
                  </a:moveTo>
                  <a:lnTo>
                    <a:pt x="0" y="11906"/>
                  </a:lnTo>
                  <a:lnTo>
                    <a:pt x="0" y="11906"/>
                  </a:lnTo>
                  <a:lnTo>
                    <a:pt x="11445" y="7240"/>
                  </a:lnTo>
                  <a:lnTo>
                    <a:pt x="34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14"/>
            <p:cNvSpPr/>
            <p:nvPr/>
          </p:nvSpPr>
          <p:spPr>
            <a:xfrm>
              <a:off x="3976597" y="3268869"/>
              <a:ext cx="134274" cy="95416"/>
            </a:xfrm>
            <a:custGeom>
              <a:avLst/>
              <a:gdLst/>
              <a:ahLst/>
              <a:cxnLst/>
              <a:rect l="l" t="t" r="r" b="b"/>
              <a:pathLst>
                <a:path w="10484" h="7450" extrusionOk="0">
                  <a:moveTo>
                    <a:pt x="8600" y="1"/>
                  </a:moveTo>
                  <a:lnTo>
                    <a:pt x="0" y="3851"/>
                  </a:lnTo>
                  <a:lnTo>
                    <a:pt x="10483" y="7450"/>
                  </a:lnTo>
                  <a:lnTo>
                    <a:pt x="86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14"/>
            <p:cNvSpPr/>
            <p:nvPr/>
          </p:nvSpPr>
          <p:spPr>
            <a:xfrm>
              <a:off x="4086741" y="3268869"/>
              <a:ext cx="116305" cy="95416"/>
            </a:xfrm>
            <a:custGeom>
              <a:avLst/>
              <a:gdLst/>
              <a:ahLst/>
              <a:cxnLst/>
              <a:rect l="l" t="t" r="r" b="b"/>
              <a:pathLst>
                <a:path w="9081" h="7450" extrusionOk="0">
                  <a:moveTo>
                    <a:pt x="0" y="1"/>
                  </a:moveTo>
                  <a:lnTo>
                    <a:pt x="1883" y="7450"/>
                  </a:lnTo>
                  <a:lnTo>
                    <a:pt x="9081" y="4688"/>
                  </a:lnTo>
                  <a:lnTo>
                    <a:pt x="0" y="1"/>
                  </a:lnTo>
                  <a:close/>
                </a:path>
              </a:pathLst>
            </a:custGeom>
            <a:solidFill>
              <a:srgbClr val="8FC2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14"/>
            <p:cNvSpPr/>
            <p:nvPr/>
          </p:nvSpPr>
          <p:spPr>
            <a:xfrm>
              <a:off x="4086741" y="3209109"/>
              <a:ext cx="146595" cy="119801"/>
            </a:xfrm>
            <a:custGeom>
              <a:avLst/>
              <a:gdLst/>
              <a:ahLst/>
              <a:cxnLst/>
              <a:rect l="l" t="t" r="r" b="b"/>
              <a:pathLst>
                <a:path w="11446" h="9354" extrusionOk="0">
                  <a:moveTo>
                    <a:pt x="11445" y="1"/>
                  </a:moveTo>
                  <a:lnTo>
                    <a:pt x="0" y="4667"/>
                  </a:lnTo>
                  <a:lnTo>
                    <a:pt x="9081" y="9354"/>
                  </a:lnTo>
                  <a:lnTo>
                    <a:pt x="114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14"/>
            <p:cNvSpPr/>
            <p:nvPr/>
          </p:nvSpPr>
          <p:spPr>
            <a:xfrm>
              <a:off x="3669486" y="2848680"/>
              <a:ext cx="93546" cy="131584"/>
            </a:xfrm>
            <a:custGeom>
              <a:avLst/>
              <a:gdLst/>
              <a:ahLst/>
              <a:cxnLst/>
              <a:rect l="l" t="t" r="r" b="b"/>
              <a:pathLst>
                <a:path w="7304" h="10274" extrusionOk="0">
                  <a:moveTo>
                    <a:pt x="3516" y="1"/>
                  </a:moveTo>
                  <a:lnTo>
                    <a:pt x="1" y="10274"/>
                  </a:lnTo>
                  <a:lnTo>
                    <a:pt x="7303" y="8726"/>
                  </a:lnTo>
                  <a:lnTo>
                    <a:pt x="3516" y="1"/>
                  </a:lnTo>
                  <a:close/>
                </a:path>
              </a:pathLst>
            </a:custGeom>
            <a:solidFill>
              <a:srgbClr val="87B8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14"/>
            <p:cNvSpPr/>
            <p:nvPr/>
          </p:nvSpPr>
          <p:spPr>
            <a:xfrm>
              <a:off x="3714517" y="2848680"/>
              <a:ext cx="108275" cy="111758"/>
            </a:xfrm>
            <a:custGeom>
              <a:avLst/>
              <a:gdLst/>
              <a:ahLst/>
              <a:cxnLst/>
              <a:rect l="l" t="t" r="r" b="b"/>
              <a:pathLst>
                <a:path w="8454" h="8726" extrusionOk="0">
                  <a:moveTo>
                    <a:pt x="0" y="1"/>
                  </a:moveTo>
                  <a:lnTo>
                    <a:pt x="3787" y="8726"/>
                  </a:lnTo>
                  <a:lnTo>
                    <a:pt x="8453" y="4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14"/>
            <p:cNvSpPr/>
            <p:nvPr/>
          </p:nvSpPr>
          <p:spPr>
            <a:xfrm>
              <a:off x="3763019" y="2849218"/>
              <a:ext cx="123554" cy="111220"/>
            </a:xfrm>
            <a:custGeom>
              <a:avLst/>
              <a:gdLst/>
              <a:ahLst/>
              <a:cxnLst/>
              <a:rect l="l" t="t" r="r" b="b"/>
              <a:pathLst>
                <a:path w="9647" h="8684" extrusionOk="0">
                  <a:moveTo>
                    <a:pt x="4666" y="0"/>
                  </a:moveTo>
                  <a:lnTo>
                    <a:pt x="0" y="8684"/>
                  </a:lnTo>
                  <a:lnTo>
                    <a:pt x="9646" y="6947"/>
                  </a:lnTo>
                  <a:lnTo>
                    <a:pt x="46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14"/>
            <p:cNvSpPr/>
            <p:nvPr/>
          </p:nvSpPr>
          <p:spPr>
            <a:xfrm>
              <a:off x="3669486" y="2960426"/>
              <a:ext cx="96492" cy="77998"/>
            </a:xfrm>
            <a:custGeom>
              <a:avLst/>
              <a:gdLst/>
              <a:ahLst/>
              <a:cxnLst/>
              <a:rect l="l" t="t" r="r" b="b"/>
              <a:pathLst>
                <a:path w="7534" h="6090" extrusionOk="0">
                  <a:moveTo>
                    <a:pt x="7303" y="1"/>
                  </a:moveTo>
                  <a:lnTo>
                    <a:pt x="1" y="1549"/>
                  </a:lnTo>
                  <a:lnTo>
                    <a:pt x="7533" y="6089"/>
                  </a:lnTo>
                  <a:lnTo>
                    <a:pt x="7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14"/>
            <p:cNvSpPr/>
            <p:nvPr/>
          </p:nvSpPr>
          <p:spPr>
            <a:xfrm>
              <a:off x="3763019" y="2960426"/>
              <a:ext cx="80137" cy="77998"/>
            </a:xfrm>
            <a:custGeom>
              <a:avLst/>
              <a:gdLst/>
              <a:ahLst/>
              <a:cxnLst/>
              <a:rect l="l" t="t" r="r" b="b"/>
              <a:pathLst>
                <a:path w="6257" h="6090" extrusionOk="0">
                  <a:moveTo>
                    <a:pt x="0" y="1"/>
                  </a:moveTo>
                  <a:lnTo>
                    <a:pt x="230" y="6089"/>
                  </a:lnTo>
                  <a:lnTo>
                    <a:pt x="6256" y="512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14"/>
            <p:cNvSpPr/>
            <p:nvPr/>
          </p:nvSpPr>
          <p:spPr>
            <a:xfrm>
              <a:off x="3763019" y="2938179"/>
              <a:ext cx="123554" cy="87911"/>
            </a:xfrm>
            <a:custGeom>
              <a:avLst/>
              <a:gdLst/>
              <a:ahLst/>
              <a:cxnLst/>
              <a:rect l="l" t="t" r="r" b="b"/>
              <a:pathLst>
                <a:path w="9647" h="6864" extrusionOk="0">
                  <a:moveTo>
                    <a:pt x="9646" y="1"/>
                  </a:moveTo>
                  <a:lnTo>
                    <a:pt x="0" y="1738"/>
                  </a:lnTo>
                  <a:lnTo>
                    <a:pt x="6256" y="6864"/>
                  </a:lnTo>
                  <a:lnTo>
                    <a:pt x="9646" y="1"/>
                  </a:lnTo>
                  <a:close/>
                </a:path>
              </a:pathLst>
            </a:custGeom>
            <a:solidFill>
              <a:srgbClr val="87B8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14"/>
            <p:cNvSpPr/>
            <p:nvPr/>
          </p:nvSpPr>
          <p:spPr>
            <a:xfrm>
              <a:off x="3819295" y="3064935"/>
              <a:ext cx="109081" cy="176078"/>
            </a:xfrm>
            <a:custGeom>
              <a:avLst/>
              <a:gdLst/>
              <a:ahLst/>
              <a:cxnLst/>
              <a:rect l="l" t="t" r="r" b="b"/>
              <a:pathLst>
                <a:path w="8517" h="13748" extrusionOk="0">
                  <a:moveTo>
                    <a:pt x="0" y="1"/>
                  </a:moveTo>
                  <a:lnTo>
                    <a:pt x="105" y="13748"/>
                  </a:lnTo>
                  <a:lnTo>
                    <a:pt x="8516" y="1031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14"/>
            <p:cNvSpPr/>
            <p:nvPr/>
          </p:nvSpPr>
          <p:spPr>
            <a:xfrm>
              <a:off x="3820627" y="3197057"/>
              <a:ext cx="107749" cy="105598"/>
            </a:xfrm>
            <a:custGeom>
              <a:avLst/>
              <a:gdLst/>
              <a:ahLst/>
              <a:cxnLst/>
              <a:rect l="l" t="t" r="r" b="b"/>
              <a:pathLst>
                <a:path w="8413" h="8245" extrusionOk="0">
                  <a:moveTo>
                    <a:pt x="8412" y="0"/>
                  </a:moveTo>
                  <a:lnTo>
                    <a:pt x="1" y="3432"/>
                  </a:lnTo>
                  <a:lnTo>
                    <a:pt x="3558" y="8244"/>
                  </a:lnTo>
                  <a:lnTo>
                    <a:pt x="8412" y="0"/>
                  </a:lnTo>
                  <a:close/>
                </a:path>
              </a:pathLst>
            </a:custGeom>
            <a:solidFill>
              <a:srgbClr val="7BA8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14"/>
            <p:cNvSpPr/>
            <p:nvPr/>
          </p:nvSpPr>
          <p:spPr>
            <a:xfrm>
              <a:off x="3738633" y="3241000"/>
              <a:ext cx="127563" cy="61655"/>
            </a:xfrm>
            <a:custGeom>
              <a:avLst/>
              <a:gdLst/>
              <a:ahLst/>
              <a:cxnLst/>
              <a:rect l="l" t="t" r="r" b="b"/>
              <a:pathLst>
                <a:path w="9960" h="4814" extrusionOk="0">
                  <a:moveTo>
                    <a:pt x="6403" y="1"/>
                  </a:moveTo>
                  <a:lnTo>
                    <a:pt x="0" y="2177"/>
                  </a:lnTo>
                  <a:lnTo>
                    <a:pt x="9960" y="4813"/>
                  </a:lnTo>
                  <a:lnTo>
                    <a:pt x="64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14"/>
            <p:cNvSpPr/>
            <p:nvPr/>
          </p:nvSpPr>
          <p:spPr>
            <a:xfrm>
              <a:off x="3698431" y="3142651"/>
              <a:ext cx="122209" cy="126231"/>
            </a:xfrm>
            <a:custGeom>
              <a:avLst/>
              <a:gdLst/>
              <a:ahLst/>
              <a:cxnLst/>
              <a:rect l="l" t="t" r="r" b="b"/>
              <a:pathLst>
                <a:path w="9542" h="9856" extrusionOk="0">
                  <a:moveTo>
                    <a:pt x="1" y="1"/>
                  </a:moveTo>
                  <a:lnTo>
                    <a:pt x="3139" y="9856"/>
                  </a:lnTo>
                  <a:lnTo>
                    <a:pt x="9542" y="76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14"/>
            <p:cNvSpPr/>
            <p:nvPr/>
          </p:nvSpPr>
          <p:spPr>
            <a:xfrm>
              <a:off x="3698431" y="3064935"/>
              <a:ext cx="122209" cy="176078"/>
            </a:xfrm>
            <a:custGeom>
              <a:avLst/>
              <a:gdLst/>
              <a:ahLst/>
              <a:cxnLst/>
              <a:rect l="l" t="t" r="r" b="b"/>
              <a:pathLst>
                <a:path w="9542" h="13748" extrusionOk="0">
                  <a:moveTo>
                    <a:pt x="9437" y="1"/>
                  </a:moveTo>
                  <a:lnTo>
                    <a:pt x="1" y="6069"/>
                  </a:lnTo>
                  <a:lnTo>
                    <a:pt x="9542" y="13748"/>
                  </a:lnTo>
                  <a:lnTo>
                    <a:pt x="9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083"/>
        <p:cNvGrpSpPr/>
        <p:nvPr/>
      </p:nvGrpSpPr>
      <p:grpSpPr>
        <a:xfrm>
          <a:off x="0" y="0"/>
          <a:ext cx="0" cy="0"/>
          <a:chOff x="0" y="0"/>
          <a:chExt cx="0" cy="0"/>
        </a:xfrm>
      </p:grpSpPr>
      <p:sp>
        <p:nvSpPr>
          <p:cNvPr id="4084" name="Google Shape;4084;p115"/>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Alternative Infographic Resources</a:t>
            </a:r>
            <a:endParaRPr/>
          </a:p>
        </p:txBody>
      </p:sp>
      <p:sp>
        <p:nvSpPr>
          <p:cNvPr id="4085" name="Google Shape;4085;p115"/>
          <p:cNvSpPr/>
          <p:nvPr/>
        </p:nvSpPr>
        <p:spPr>
          <a:xfrm>
            <a:off x="1461474" y="1867785"/>
            <a:ext cx="604039" cy="689003"/>
          </a:xfrm>
          <a:custGeom>
            <a:avLst/>
            <a:gdLst/>
            <a:ahLst/>
            <a:cxnLst/>
            <a:rect l="l" t="t" r="r" b="b"/>
            <a:pathLst>
              <a:path w="31064" h="35695" extrusionOk="0">
                <a:moveTo>
                  <a:pt x="0" y="0"/>
                </a:moveTo>
                <a:lnTo>
                  <a:pt x="12" y="35695"/>
                </a:lnTo>
                <a:lnTo>
                  <a:pt x="31064" y="17848"/>
                </a:lnTo>
                <a:lnTo>
                  <a:pt x="0" y="0"/>
                </a:lnTo>
                <a:close/>
              </a:path>
            </a:pathLst>
          </a:custGeom>
          <a:solidFill>
            <a:schemeClr val="accent1">
              <a:alpha val="508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6" name="Google Shape;4086;p115"/>
          <p:cNvGrpSpPr/>
          <p:nvPr/>
        </p:nvGrpSpPr>
        <p:grpSpPr>
          <a:xfrm>
            <a:off x="1573291" y="2108891"/>
            <a:ext cx="208389" cy="206847"/>
            <a:chOff x="4456875" y="1435075"/>
            <a:chExt cx="481825" cy="481825"/>
          </a:xfrm>
        </p:grpSpPr>
        <p:sp>
          <p:nvSpPr>
            <p:cNvPr id="4087" name="Google Shape;4087;p11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8" name="Google Shape;4088;p11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9" name="Google Shape;4089;p11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0" name="Google Shape;4090;p11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1" name="Google Shape;4091;p11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2" name="Google Shape;4092;p11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3" name="Google Shape;4093;p11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4" name="Google Shape;4094;p11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5" name="Google Shape;4095;p11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6" name="Google Shape;4096;p11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7" name="Google Shape;4097;p11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8" name="Google Shape;4098;p11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9" name="Google Shape;4099;p11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0" name="Google Shape;4100;p11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1" name="Google Shape;4101;p11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2" name="Google Shape;4102;p11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3" name="Google Shape;4103;p11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4" name="Google Shape;4104;p11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5" name="Google Shape;4105;p11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06" name="Google Shape;4106;p115"/>
          <p:cNvSpPr/>
          <p:nvPr/>
        </p:nvSpPr>
        <p:spPr>
          <a:xfrm>
            <a:off x="1461474" y="2256193"/>
            <a:ext cx="602426" cy="691551"/>
          </a:xfrm>
          <a:custGeom>
            <a:avLst/>
            <a:gdLst/>
            <a:ahLst/>
            <a:cxnLst/>
            <a:rect l="l" t="t" r="r" b="b"/>
            <a:pathLst>
              <a:path w="30981" h="35827" extrusionOk="0">
                <a:moveTo>
                  <a:pt x="30933" y="1"/>
                </a:moveTo>
                <a:lnTo>
                  <a:pt x="0" y="18086"/>
                </a:lnTo>
                <a:lnTo>
                  <a:pt x="30981" y="35826"/>
                </a:lnTo>
                <a:lnTo>
                  <a:pt x="30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115"/>
          <p:cNvGrpSpPr/>
          <p:nvPr/>
        </p:nvGrpSpPr>
        <p:grpSpPr>
          <a:xfrm>
            <a:off x="1763575" y="2488028"/>
            <a:ext cx="210963" cy="206869"/>
            <a:chOff x="3858100" y="1435075"/>
            <a:chExt cx="487775" cy="481875"/>
          </a:xfrm>
        </p:grpSpPr>
        <p:sp>
          <p:nvSpPr>
            <p:cNvPr id="4108" name="Google Shape;4108;p11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9" name="Google Shape;4109;p11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0" name="Google Shape;4110;p11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1" name="Google Shape;4111;p11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2" name="Google Shape;4112;p11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13" name="Google Shape;4113;p115"/>
          <p:cNvSpPr/>
          <p:nvPr/>
        </p:nvSpPr>
        <p:spPr>
          <a:xfrm>
            <a:off x="1461474" y="1476598"/>
            <a:ext cx="603806" cy="691782"/>
          </a:xfrm>
          <a:custGeom>
            <a:avLst/>
            <a:gdLst/>
            <a:ahLst/>
            <a:cxnLst/>
            <a:rect l="l" t="t" r="r" b="b"/>
            <a:pathLst>
              <a:path w="31052" h="35839" extrusionOk="0">
                <a:moveTo>
                  <a:pt x="30838" y="1"/>
                </a:moveTo>
                <a:lnTo>
                  <a:pt x="0" y="17967"/>
                </a:lnTo>
                <a:lnTo>
                  <a:pt x="31052" y="35838"/>
                </a:lnTo>
                <a:lnTo>
                  <a:pt x="308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4" name="Google Shape;4114;p115"/>
          <p:cNvGrpSpPr/>
          <p:nvPr/>
        </p:nvGrpSpPr>
        <p:grpSpPr>
          <a:xfrm>
            <a:off x="1761399" y="1732884"/>
            <a:ext cx="215255" cy="207234"/>
            <a:chOff x="3270675" y="841800"/>
            <a:chExt cx="497700" cy="482725"/>
          </a:xfrm>
        </p:grpSpPr>
        <p:sp>
          <p:nvSpPr>
            <p:cNvPr id="4115" name="Google Shape;4115;p11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6" name="Google Shape;4116;p11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7" name="Google Shape;4117;p11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18" name="Google Shape;4118;p115"/>
          <p:cNvSpPr/>
          <p:nvPr/>
        </p:nvSpPr>
        <p:spPr>
          <a:xfrm>
            <a:off x="2100936" y="1867785"/>
            <a:ext cx="604273" cy="689003"/>
          </a:xfrm>
          <a:custGeom>
            <a:avLst/>
            <a:gdLst/>
            <a:ahLst/>
            <a:cxnLst/>
            <a:rect l="l" t="t" r="r" b="b"/>
            <a:pathLst>
              <a:path w="31076" h="35695" extrusionOk="0">
                <a:moveTo>
                  <a:pt x="31064" y="0"/>
                </a:moveTo>
                <a:lnTo>
                  <a:pt x="1" y="17848"/>
                </a:lnTo>
                <a:lnTo>
                  <a:pt x="31076" y="35695"/>
                </a:lnTo>
                <a:lnTo>
                  <a:pt x="310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115"/>
          <p:cNvGrpSpPr/>
          <p:nvPr/>
        </p:nvGrpSpPr>
        <p:grpSpPr>
          <a:xfrm>
            <a:off x="2369387" y="2108893"/>
            <a:ext cx="208357" cy="206858"/>
            <a:chOff x="5049725" y="2027900"/>
            <a:chExt cx="481750" cy="481850"/>
          </a:xfrm>
        </p:grpSpPr>
        <p:sp>
          <p:nvSpPr>
            <p:cNvPr id="4120" name="Google Shape;4120;p11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1" name="Google Shape;4121;p11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2" name="Google Shape;4122;p11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3" name="Google Shape;4123;p11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4" name="Google Shape;4124;p11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5" name="Google Shape;4125;p11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6" name="Google Shape;4126;p11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7" name="Google Shape;4127;p11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28" name="Google Shape;4128;p115"/>
          <p:cNvSpPr/>
          <p:nvPr/>
        </p:nvSpPr>
        <p:spPr>
          <a:xfrm>
            <a:off x="2101403" y="2256193"/>
            <a:ext cx="603806" cy="691551"/>
          </a:xfrm>
          <a:custGeom>
            <a:avLst/>
            <a:gdLst/>
            <a:ahLst/>
            <a:cxnLst/>
            <a:rect l="l" t="t" r="r" b="b"/>
            <a:pathLst>
              <a:path w="31052" h="35827" extrusionOk="0">
                <a:moveTo>
                  <a:pt x="0" y="1"/>
                </a:moveTo>
                <a:lnTo>
                  <a:pt x="203" y="35826"/>
                </a:lnTo>
                <a:lnTo>
                  <a:pt x="31052" y="1786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9" name="Google Shape;4129;p115"/>
          <p:cNvGrpSpPr/>
          <p:nvPr/>
        </p:nvGrpSpPr>
        <p:grpSpPr>
          <a:xfrm>
            <a:off x="2202025" y="2504635"/>
            <a:ext cx="189314" cy="194760"/>
            <a:chOff x="3357325" y="2093500"/>
            <a:chExt cx="311525" cy="322825"/>
          </a:xfrm>
        </p:grpSpPr>
        <p:sp>
          <p:nvSpPr>
            <p:cNvPr id="4130" name="Google Shape;4130;p11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1" name="Google Shape;4131;p11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2" name="Google Shape;4132;p11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33" name="Google Shape;4133;p115"/>
          <p:cNvSpPr/>
          <p:nvPr/>
        </p:nvSpPr>
        <p:spPr>
          <a:xfrm>
            <a:off x="2102550" y="1476830"/>
            <a:ext cx="602659" cy="691551"/>
          </a:xfrm>
          <a:custGeom>
            <a:avLst/>
            <a:gdLst/>
            <a:ahLst/>
            <a:cxnLst/>
            <a:rect l="l" t="t" r="r" b="b"/>
            <a:pathLst>
              <a:path w="30993" h="35827" extrusionOk="0">
                <a:moveTo>
                  <a:pt x="1" y="1"/>
                </a:moveTo>
                <a:lnTo>
                  <a:pt x="60" y="35826"/>
                </a:lnTo>
                <a:lnTo>
                  <a:pt x="30993" y="17729"/>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4" name="Google Shape;4134;p115"/>
          <p:cNvGrpSpPr/>
          <p:nvPr/>
        </p:nvGrpSpPr>
        <p:grpSpPr>
          <a:xfrm>
            <a:off x="2191864" y="1733081"/>
            <a:ext cx="210433" cy="206858"/>
            <a:chOff x="5049725" y="1435050"/>
            <a:chExt cx="486550" cy="481850"/>
          </a:xfrm>
        </p:grpSpPr>
        <p:sp>
          <p:nvSpPr>
            <p:cNvPr id="4135" name="Google Shape;4135;p11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6" name="Google Shape;4136;p11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7" name="Google Shape;4137;p11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8" name="Google Shape;4138;p11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39" name="Google Shape;4139;p115"/>
          <p:cNvSpPr/>
          <p:nvPr/>
        </p:nvSpPr>
        <p:spPr>
          <a:xfrm rot="10800000" flipH="1">
            <a:off x="3951705" y="1613707"/>
            <a:ext cx="1243800" cy="1097400"/>
          </a:xfrm>
          <a:prstGeom prst="triangle">
            <a:avLst>
              <a:gd name="adj" fmla="val 50000"/>
            </a:avLst>
          </a:prstGeom>
          <a:noFill/>
          <a:ln w="152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15"/>
          <p:cNvSpPr/>
          <p:nvPr/>
        </p:nvSpPr>
        <p:spPr>
          <a:xfrm rot="10800000" flipH="1">
            <a:off x="4308736" y="2506748"/>
            <a:ext cx="529500" cy="4671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15"/>
          <p:cNvSpPr/>
          <p:nvPr/>
        </p:nvSpPr>
        <p:spPr>
          <a:xfrm rot="10800000" flipH="1">
            <a:off x="4308740" y="2506747"/>
            <a:ext cx="263700" cy="467100"/>
          </a:xfrm>
          <a:prstGeom prst="triangle">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15"/>
          <p:cNvSpPr txBox="1"/>
          <p:nvPr/>
        </p:nvSpPr>
        <p:spPr>
          <a:xfrm>
            <a:off x="4354785" y="2556801"/>
            <a:ext cx="434400" cy="27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Oswald"/>
                <a:ea typeface="Oswald"/>
                <a:cs typeface="Oswald"/>
                <a:sym typeface="Oswald"/>
              </a:rPr>
              <a:t>03</a:t>
            </a:r>
            <a:endParaRPr b="1">
              <a:solidFill>
                <a:schemeClr val="accent6"/>
              </a:solidFill>
              <a:latin typeface="Oswald"/>
              <a:ea typeface="Oswald"/>
              <a:cs typeface="Oswald"/>
              <a:sym typeface="Oswald"/>
            </a:endParaRPr>
          </a:p>
        </p:txBody>
      </p:sp>
      <p:sp>
        <p:nvSpPr>
          <p:cNvPr id="4143" name="Google Shape;4143;p115"/>
          <p:cNvSpPr/>
          <p:nvPr/>
        </p:nvSpPr>
        <p:spPr>
          <a:xfrm rot="10800000">
            <a:off x="3725484" y="1485274"/>
            <a:ext cx="529500" cy="4671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15"/>
          <p:cNvSpPr/>
          <p:nvPr/>
        </p:nvSpPr>
        <p:spPr>
          <a:xfrm rot="-3623733">
            <a:off x="3722392" y="1491162"/>
            <a:ext cx="273274" cy="457130"/>
          </a:xfrm>
          <a:prstGeom prst="triangle">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15"/>
          <p:cNvSpPr txBox="1"/>
          <p:nvPr/>
        </p:nvSpPr>
        <p:spPr>
          <a:xfrm>
            <a:off x="3768182" y="1533325"/>
            <a:ext cx="434400" cy="27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Oswald"/>
                <a:ea typeface="Oswald"/>
                <a:cs typeface="Oswald"/>
                <a:sym typeface="Oswald"/>
              </a:rPr>
              <a:t>01</a:t>
            </a:r>
            <a:endParaRPr b="1">
              <a:solidFill>
                <a:schemeClr val="accent6"/>
              </a:solidFill>
              <a:latin typeface="Oswald"/>
              <a:ea typeface="Oswald"/>
              <a:cs typeface="Oswald"/>
              <a:sym typeface="Oswald"/>
            </a:endParaRPr>
          </a:p>
        </p:txBody>
      </p:sp>
      <p:sp>
        <p:nvSpPr>
          <p:cNvPr id="4146" name="Google Shape;4146;p115"/>
          <p:cNvSpPr/>
          <p:nvPr/>
        </p:nvSpPr>
        <p:spPr>
          <a:xfrm rot="10800000" flipH="1">
            <a:off x="4889016" y="1485274"/>
            <a:ext cx="529500" cy="4671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15"/>
          <p:cNvSpPr/>
          <p:nvPr/>
        </p:nvSpPr>
        <p:spPr>
          <a:xfrm rot="3623733" flipH="1">
            <a:off x="5148333" y="1491162"/>
            <a:ext cx="273274" cy="457130"/>
          </a:xfrm>
          <a:prstGeom prst="triangle">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15"/>
          <p:cNvSpPr txBox="1"/>
          <p:nvPr/>
        </p:nvSpPr>
        <p:spPr>
          <a:xfrm>
            <a:off x="4925155" y="1533319"/>
            <a:ext cx="434400" cy="27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Oswald"/>
                <a:ea typeface="Oswald"/>
                <a:cs typeface="Oswald"/>
                <a:sym typeface="Oswald"/>
              </a:rPr>
              <a:t>02</a:t>
            </a:r>
            <a:endParaRPr b="1">
              <a:solidFill>
                <a:schemeClr val="accent6"/>
              </a:solidFill>
              <a:latin typeface="Oswald"/>
              <a:ea typeface="Oswald"/>
              <a:cs typeface="Oswald"/>
              <a:sym typeface="Oswald"/>
            </a:endParaRPr>
          </a:p>
        </p:txBody>
      </p:sp>
      <p:sp>
        <p:nvSpPr>
          <p:cNvPr id="4149" name="Google Shape;4149;p115"/>
          <p:cNvSpPr/>
          <p:nvPr/>
        </p:nvSpPr>
        <p:spPr>
          <a:xfrm>
            <a:off x="4384184" y="1811437"/>
            <a:ext cx="375611" cy="375581"/>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0" name="Google Shape;4150;p115"/>
          <p:cNvSpPr/>
          <p:nvPr/>
        </p:nvSpPr>
        <p:spPr>
          <a:xfrm>
            <a:off x="6027170" y="1507192"/>
            <a:ext cx="1655356" cy="1444722"/>
          </a:xfrm>
          <a:custGeom>
            <a:avLst/>
            <a:gdLst/>
            <a:ahLst/>
            <a:cxnLst/>
            <a:rect l="l" t="t" r="r" b="b"/>
            <a:pathLst>
              <a:path w="23194" h="20242" extrusionOk="0">
                <a:moveTo>
                  <a:pt x="11597" y="1"/>
                </a:moveTo>
                <a:lnTo>
                  <a:pt x="0" y="20241"/>
                </a:lnTo>
                <a:lnTo>
                  <a:pt x="23194" y="20241"/>
                </a:lnTo>
                <a:lnTo>
                  <a:pt x="11597" y="1"/>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15"/>
          <p:cNvSpPr/>
          <p:nvPr/>
        </p:nvSpPr>
        <p:spPr>
          <a:xfrm>
            <a:off x="6141491" y="2579433"/>
            <a:ext cx="356666" cy="311271"/>
          </a:xfrm>
          <a:custGeom>
            <a:avLst/>
            <a:gdLst/>
            <a:ahLst/>
            <a:cxnLst/>
            <a:rect l="l" t="t" r="r" b="b"/>
            <a:pathLst>
              <a:path w="23194" h="20242" extrusionOk="0">
                <a:moveTo>
                  <a:pt x="11597" y="1"/>
                </a:moveTo>
                <a:lnTo>
                  <a:pt x="0" y="20241"/>
                </a:lnTo>
                <a:lnTo>
                  <a:pt x="23194" y="20241"/>
                </a:lnTo>
                <a:lnTo>
                  <a:pt x="115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15"/>
          <p:cNvSpPr/>
          <p:nvPr/>
        </p:nvSpPr>
        <p:spPr>
          <a:xfrm>
            <a:off x="6498123" y="2579433"/>
            <a:ext cx="356681" cy="311271"/>
          </a:xfrm>
          <a:custGeom>
            <a:avLst/>
            <a:gdLst/>
            <a:ahLst/>
            <a:cxnLst/>
            <a:rect l="l" t="t" r="r" b="b"/>
            <a:pathLst>
              <a:path w="23195" h="20242" extrusionOk="0">
                <a:moveTo>
                  <a:pt x="11597" y="1"/>
                </a:moveTo>
                <a:lnTo>
                  <a:pt x="1" y="20241"/>
                </a:lnTo>
                <a:lnTo>
                  <a:pt x="23194" y="20241"/>
                </a:lnTo>
                <a:lnTo>
                  <a:pt x="115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15"/>
          <p:cNvSpPr/>
          <p:nvPr/>
        </p:nvSpPr>
        <p:spPr>
          <a:xfrm>
            <a:off x="6854771" y="2579433"/>
            <a:ext cx="356666" cy="311271"/>
          </a:xfrm>
          <a:custGeom>
            <a:avLst/>
            <a:gdLst/>
            <a:ahLst/>
            <a:cxnLst/>
            <a:rect l="l" t="t" r="r" b="b"/>
            <a:pathLst>
              <a:path w="23194" h="20242" extrusionOk="0">
                <a:moveTo>
                  <a:pt x="11597" y="1"/>
                </a:moveTo>
                <a:lnTo>
                  <a:pt x="0" y="20241"/>
                </a:lnTo>
                <a:lnTo>
                  <a:pt x="23193" y="20241"/>
                </a:lnTo>
                <a:lnTo>
                  <a:pt x="115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15"/>
          <p:cNvSpPr/>
          <p:nvPr/>
        </p:nvSpPr>
        <p:spPr>
          <a:xfrm>
            <a:off x="7211404" y="2579433"/>
            <a:ext cx="356850" cy="311271"/>
          </a:xfrm>
          <a:custGeom>
            <a:avLst/>
            <a:gdLst/>
            <a:ahLst/>
            <a:cxnLst/>
            <a:rect l="l" t="t" r="r" b="b"/>
            <a:pathLst>
              <a:path w="23206" h="20242" extrusionOk="0">
                <a:moveTo>
                  <a:pt x="11609" y="1"/>
                </a:moveTo>
                <a:lnTo>
                  <a:pt x="0" y="20241"/>
                </a:lnTo>
                <a:lnTo>
                  <a:pt x="23206" y="20241"/>
                </a:lnTo>
                <a:lnTo>
                  <a:pt x="116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15"/>
          <p:cNvSpPr/>
          <p:nvPr/>
        </p:nvSpPr>
        <p:spPr>
          <a:xfrm>
            <a:off x="7033080" y="2579433"/>
            <a:ext cx="356850" cy="311271"/>
          </a:xfrm>
          <a:custGeom>
            <a:avLst/>
            <a:gdLst/>
            <a:ahLst/>
            <a:cxnLst/>
            <a:rect l="l" t="t" r="r" b="b"/>
            <a:pathLst>
              <a:path w="23206" h="20242" extrusionOk="0">
                <a:moveTo>
                  <a:pt x="1" y="1"/>
                </a:moveTo>
                <a:lnTo>
                  <a:pt x="11597" y="20241"/>
                </a:lnTo>
                <a:lnTo>
                  <a:pt x="232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15"/>
          <p:cNvSpPr/>
          <p:nvPr/>
        </p:nvSpPr>
        <p:spPr>
          <a:xfrm>
            <a:off x="6676447" y="2579433"/>
            <a:ext cx="356666" cy="311271"/>
          </a:xfrm>
          <a:custGeom>
            <a:avLst/>
            <a:gdLst/>
            <a:ahLst/>
            <a:cxnLst/>
            <a:rect l="l" t="t" r="r" b="b"/>
            <a:pathLst>
              <a:path w="23194" h="20242" extrusionOk="0">
                <a:moveTo>
                  <a:pt x="0" y="1"/>
                </a:moveTo>
                <a:lnTo>
                  <a:pt x="11597" y="20241"/>
                </a:lnTo>
                <a:lnTo>
                  <a:pt x="23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15"/>
          <p:cNvSpPr/>
          <p:nvPr/>
        </p:nvSpPr>
        <p:spPr>
          <a:xfrm>
            <a:off x="6319799" y="2579433"/>
            <a:ext cx="356681" cy="311271"/>
          </a:xfrm>
          <a:custGeom>
            <a:avLst/>
            <a:gdLst/>
            <a:ahLst/>
            <a:cxnLst/>
            <a:rect l="l" t="t" r="r" b="b"/>
            <a:pathLst>
              <a:path w="23195" h="20242" extrusionOk="0">
                <a:moveTo>
                  <a:pt x="1" y="1"/>
                </a:moveTo>
                <a:lnTo>
                  <a:pt x="11598" y="20241"/>
                </a:lnTo>
                <a:lnTo>
                  <a:pt x="231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15"/>
          <p:cNvSpPr/>
          <p:nvPr/>
        </p:nvSpPr>
        <p:spPr>
          <a:xfrm>
            <a:off x="6319799" y="2268209"/>
            <a:ext cx="356681" cy="311256"/>
          </a:xfrm>
          <a:custGeom>
            <a:avLst/>
            <a:gdLst/>
            <a:ahLst/>
            <a:cxnLst/>
            <a:rect l="l" t="t" r="r" b="b"/>
            <a:pathLst>
              <a:path w="23195" h="20241" extrusionOk="0">
                <a:moveTo>
                  <a:pt x="11598" y="0"/>
                </a:moveTo>
                <a:lnTo>
                  <a:pt x="1" y="20241"/>
                </a:lnTo>
                <a:lnTo>
                  <a:pt x="23194" y="20241"/>
                </a:lnTo>
                <a:lnTo>
                  <a:pt x="1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15"/>
          <p:cNvSpPr/>
          <p:nvPr/>
        </p:nvSpPr>
        <p:spPr>
          <a:xfrm>
            <a:off x="6676447" y="2268209"/>
            <a:ext cx="356666" cy="311256"/>
          </a:xfrm>
          <a:custGeom>
            <a:avLst/>
            <a:gdLst/>
            <a:ahLst/>
            <a:cxnLst/>
            <a:rect l="l" t="t" r="r" b="b"/>
            <a:pathLst>
              <a:path w="23194" h="20241" extrusionOk="0">
                <a:moveTo>
                  <a:pt x="11597" y="0"/>
                </a:moveTo>
                <a:lnTo>
                  <a:pt x="0" y="20241"/>
                </a:lnTo>
                <a:lnTo>
                  <a:pt x="23194" y="20241"/>
                </a:lnTo>
                <a:lnTo>
                  <a:pt x="115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15"/>
          <p:cNvSpPr/>
          <p:nvPr/>
        </p:nvSpPr>
        <p:spPr>
          <a:xfrm>
            <a:off x="7033080" y="2268209"/>
            <a:ext cx="356850" cy="311256"/>
          </a:xfrm>
          <a:custGeom>
            <a:avLst/>
            <a:gdLst/>
            <a:ahLst/>
            <a:cxnLst/>
            <a:rect l="l" t="t" r="r" b="b"/>
            <a:pathLst>
              <a:path w="23206" h="20241" extrusionOk="0">
                <a:moveTo>
                  <a:pt x="11597" y="0"/>
                </a:moveTo>
                <a:lnTo>
                  <a:pt x="1" y="20241"/>
                </a:lnTo>
                <a:lnTo>
                  <a:pt x="23206" y="20241"/>
                </a:lnTo>
                <a:lnTo>
                  <a:pt x="115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15"/>
          <p:cNvSpPr/>
          <p:nvPr/>
        </p:nvSpPr>
        <p:spPr>
          <a:xfrm>
            <a:off x="6854771" y="2268209"/>
            <a:ext cx="356666" cy="311256"/>
          </a:xfrm>
          <a:custGeom>
            <a:avLst/>
            <a:gdLst/>
            <a:ahLst/>
            <a:cxnLst/>
            <a:rect l="l" t="t" r="r" b="b"/>
            <a:pathLst>
              <a:path w="23194" h="20241" extrusionOk="0">
                <a:moveTo>
                  <a:pt x="0" y="0"/>
                </a:moveTo>
                <a:lnTo>
                  <a:pt x="11597" y="20241"/>
                </a:lnTo>
                <a:lnTo>
                  <a:pt x="23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15"/>
          <p:cNvSpPr/>
          <p:nvPr/>
        </p:nvSpPr>
        <p:spPr>
          <a:xfrm>
            <a:off x="6498123" y="2268209"/>
            <a:ext cx="356681" cy="311256"/>
          </a:xfrm>
          <a:custGeom>
            <a:avLst/>
            <a:gdLst/>
            <a:ahLst/>
            <a:cxnLst/>
            <a:rect l="l" t="t" r="r" b="b"/>
            <a:pathLst>
              <a:path w="23195" h="20241" extrusionOk="0">
                <a:moveTo>
                  <a:pt x="1" y="0"/>
                </a:moveTo>
                <a:lnTo>
                  <a:pt x="11597" y="20241"/>
                </a:lnTo>
                <a:lnTo>
                  <a:pt x="23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15"/>
          <p:cNvSpPr/>
          <p:nvPr/>
        </p:nvSpPr>
        <p:spPr>
          <a:xfrm>
            <a:off x="6498123" y="1956969"/>
            <a:ext cx="356681" cy="311271"/>
          </a:xfrm>
          <a:custGeom>
            <a:avLst/>
            <a:gdLst/>
            <a:ahLst/>
            <a:cxnLst/>
            <a:rect l="l" t="t" r="r" b="b"/>
            <a:pathLst>
              <a:path w="23195" h="20242" extrusionOk="0">
                <a:moveTo>
                  <a:pt x="11597" y="1"/>
                </a:moveTo>
                <a:lnTo>
                  <a:pt x="1" y="20241"/>
                </a:lnTo>
                <a:lnTo>
                  <a:pt x="23194" y="20241"/>
                </a:lnTo>
                <a:lnTo>
                  <a:pt x="115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15"/>
          <p:cNvSpPr/>
          <p:nvPr/>
        </p:nvSpPr>
        <p:spPr>
          <a:xfrm>
            <a:off x="6854771" y="1956969"/>
            <a:ext cx="356666" cy="311271"/>
          </a:xfrm>
          <a:custGeom>
            <a:avLst/>
            <a:gdLst/>
            <a:ahLst/>
            <a:cxnLst/>
            <a:rect l="l" t="t" r="r" b="b"/>
            <a:pathLst>
              <a:path w="23194" h="20242" extrusionOk="0">
                <a:moveTo>
                  <a:pt x="11597" y="1"/>
                </a:moveTo>
                <a:lnTo>
                  <a:pt x="0" y="20241"/>
                </a:lnTo>
                <a:lnTo>
                  <a:pt x="23193" y="20241"/>
                </a:lnTo>
                <a:lnTo>
                  <a:pt x="115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15"/>
          <p:cNvSpPr/>
          <p:nvPr/>
        </p:nvSpPr>
        <p:spPr>
          <a:xfrm>
            <a:off x="6676447" y="1956969"/>
            <a:ext cx="356666" cy="311271"/>
          </a:xfrm>
          <a:custGeom>
            <a:avLst/>
            <a:gdLst/>
            <a:ahLst/>
            <a:cxnLst/>
            <a:rect l="l" t="t" r="r" b="b"/>
            <a:pathLst>
              <a:path w="23194" h="20242" extrusionOk="0">
                <a:moveTo>
                  <a:pt x="0" y="1"/>
                </a:moveTo>
                <a:lnTo>
                  <a:pt x="11597" y="20241"/>
                </a:lnTo>
                <a:lnTo>
                  <a:pt x="231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15"/>
          <p:cNvSpPr/>
          <p:nvPr/>
        </p:nvSpPr>
        <p:spPr>
          <a:xfrm>
            <a:off x="6676447" y="1645745"/>
            <a:ext cx="356666" cy="311256"/>
          </a:xfrm>
          <a:custGeom>
            <a:avLst/>
            <a:gdLst/>
            <a:ahLst/>
            <a:cxnLst/>
            <a:rect l="l" t="t" r="r" b="b"/>
            <a:pathLst>
              <a:path w="23194" h="20241" extrusionOk="0">
                <a:moveTo>
                  <a:pt x="11597" y="0"/>
                </a:moveTo>
                <a:lnTo>
                  <a:pt x="0" y="20241"/>
                </a:lnTo>
                <a:lnTo>
                  <a:pt x="23194" y="20241"/>
                </a:lnTo>
                <a:lnTo>
                  <a:pt x="115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15"/>
          <p:cNvSpPr/>
          <p:nvPr/>
        </p:nvSpPr>
        <p:spPr>
          <a:xfrm>
            <a:off x="6854863" y="1645732"/>
            <a:ext cx="180300" cy="3114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15"/>
          <p:cNvSpPr/>
          <p:nvPr/>
        </p:nvSpPr>
        <p:spPr>
          <a:xfrm rot="10800000" flipH="1">
            <a:off x="6854863" y="1956862"/>
            <a:ext cx="180300" cy="311400"/>
          </a:xfrm>
          <a:prstGeom prst="triangle">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9" name="Google Shape;4169;p115"/>
          <p:cNvCxnSpPr/>
          <p:nvPr/>
        </p:nvCxnSpPr>
        <p:spPr>
          <a:xfrm>
            <a:off x="6150087" y="1957782"/>
            <a:ext cx="528600" cy="0"/>
          </a:xfrm>
          <a:prstGeom prst="straightConnector1">
            <a:avLst/>
          </a:prstGeom>
          <a:noFill/>
          <a:ln w="9525" cap="flat" cmpd="sng">
            <a:solidFill>
              <a:schemeClr val="accent5"/>
            </a:solidFill>
            <a:prstDash val="solid"/>
            <a:round/>
            <a:headEnd type="oval" w="med" len="med"/>
            <a:tailEnd type="none" w="med" len="med"/>
          </a:ln>
        </p:spPr>
      </p:cxnSp>
      <p:cxnSp>
        <p:nvCxnSpPr>
          <p:cNvPr id="4170" name="Google Shape;4170;p115"/>
          <p:cNvCxnSpPr/>
          <p:nvPr/>
        </p:nvCxnSpPr>
        <p:spPr>
          <a:xfrm>
            <a:off x="6150087" y="2579448"/>
            <a:ext cx="170400" cy="0"/>
          </a:xfrm>
          <a:prstGeom prst="straightConnector1">
            <a:avLst/>
          </a:prstGeom>
          <a:noFill/>
          <a:ln w="9525" cap="flat" cmpd="sng">
            <a:solidFill>
              <a:schemeClr val="accent5"/>
            </a:solidFill>
            <a:prstDash val="solid"/>
            <a:round/>
            <a:headEnd type="oval" w="med" len="med"/>
            <a:tailEnd type="none" w="med" len="med"/>
          </a:ln>
        </p:spPr>
      </p:cxnSp>
      <p:cxnSp>
        <p:nvCxnSpPr>
          <p:cNvPr id="4171" name="Google Shape;4171;p115"/>
          <p:cNvCxnSpPr/>
          <p:nvPr/>
        </p:nvCxnSpPr>
        <p:spPr>
          <a:xfrm rot="10800000">
            <a:off x="7389343" y="2579448"/>
            <a:ext cx="170100" cy="0"/>
          </a:xfrm>
          <a:prstGeom prst="straightConnector1">
            <a:avLst/>
          </a:prstGeom>
          <a:noFill/>
          <a:ln w="9525" cap="flat" cmpd="sng">
            <a:solidFill>
              <a:schemeClr val="accent5"/>
            </a:solidFill>
            <a:prstDash val="solid"/>
            <a:round/>
            <a:headEnd type="oval" w="med" len="med"/>
            <a:tailEnd type="none" w="med" len="med"/>
          </a:ln>
        </p:spPr>
      </p:cxnSp>
      <p:cxnSp>
        <p:nvCxnSpPr>
          <p:cNvPr id="4172" name="Google Shape;4172;p115"/>
          <p:cNvCxnSpPr/>
          <p:nvPr/>
        </p:nvCxnSpPr>
        <p:spPr>
          <a:xfrm rot="10800000">
            <a:off x="7033143" y="1957782"/>
            <a:ext cx="528600" cy="0"/>
          </a:xfrm>
          <a:prstGeom prst="straightConnector1">
            <a:avLst/>
          </a:prstGeom>
          <a:noFill/>
          <a:ln w="9525" cap="flat" cmpd="sng">
            <a:solidFill>
              <a:schemeClr val="accent5"/>
            </a:solidFill>
            <a:prstDash val="solid"/>
            <a:round/>
            <a:headEnd type="oval" w="med" len="med"/>
            <a:tailEnd type="none" w="med" len="med"/>
          </a:ln>
        </p:spPr>
      </p:cxnSp>
      <p:sp>
        <p:nvSpPr>
          <p:cNvPr id="4173" name="Google Shape;4173;p115"/>
          <p:cNvSpPr/>
          <p:nvPr/>
        </p:nvSpPr>
        <p:spPr>
          <a:xfrm>
            <a:off x="3896452" y="3925044"/>
            <a:ext cx="1351320" cy="531444"/>
          </a:xfrm>
          <a:custGeom>
            <a:avLst/>
            <a:gdLst/>
            <a:ahLst/>
            <a:cxnLst/>
            <a:rect l="l" t="t" r="r" b="b"/>
            <a:pathLst>
              <a:path w="52555" h="34160" extrusionOk="0">
                <a:moveTo>
                  <a:pt x="0" y="0"/>
                </a:moveTo>
                <a:lnTo>
                  <a:pt x="26277" y="34159"/>
                </a:lnTo>
                <a:lnTo>
                  <a:pt x="52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15"/>
          <p:cNvSpPr/>
          <p:nvPr/>
        </p:nvSpPr>
        <p:spPr>
          <a:xfrm>
            <a:off x="4280647" y="4421255"/>
            <a:ext cx="582902" cy="229333"/>
          </a:xfrm>
          <a:custGeom>
            <a:avLst/>
            <a:gdLst/>
            <a:ahLst/>
            <a:cxnLst/>
            <a:rect l="l" t="t" r="r" b="b"/>
            <a:pathLst>
              <a:path w="22670" h="14741" extrusionOk="0">
                <a:moveTo>
                  <a:pt x="0" y="1"/>
                </a:moveTo>
                <a:lnTo>
                  <a:pt x="11335" y="14741"/>
                </a:lnTo>
                <a:lnTo>
                  <a:pt x="22670" y="1"/>
                </a:lnTo>
                <a:lnTo>
                  <a:pt x="19181" y="1"/>
                </a:lnTo>
                <a:lnTo>
                  <a:pt x="11335" y="10205"/>
                </a:lnTo>
                <a:lnTo>
                  <a:pt x="34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15"/>
          <p:cNvSpPr txBox="1"/>
          <p:nvPr/>
        </p:nvSpPr>
        <p:spPr>
          <a:xfrm>
            <a:off x="4307648" y="4020325"/>
            <a:ext cx="531900" cy="24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Oswald"/>
                <a:ea typeface="Oswald"/>
                <a:cs typeface="Oswald"/>
                <a:sym typeface="Oswald"/>
              </a:rPr>
              <a:t>02</a:t>
            </a:r>
            <a:endParaRPr sz="1800" b="1">
              <a:solidFill>
                <a:schemeClr val="accent6"/>
              </a:solidFill>
              <a:latin typeface="Oswald"/>
              <a:ea typeface="Oswald"/>
              <a:cs typeface="Oswald"/>
              <a:sym typeface="Oswald"/>
            </a:endParaRPr>
          </a:p>
        </p:txBody>
      </p:sp>
      <p:cxnSp>
        <p:nvCxnSpPr>
          <p:cNvPr id="4176" name="Google Shape;4176;p115"/>
          <p:cNvCxnSpPr/>
          <p:nvPr/>
        </p:nvCxnSpPr>
        <p:spPr>
          <a:xfrm>
            <a:off x="4572123" y="3699008"/>
            <a:ext cx="0" cy="225900"/>
          </a:xfrm>
          <a:prstGeom prst="straightConnector1">
            <a:avLst/>
          </a:prstGeom>
          <a:noFill/>
          <a:ln w="19050" cap="flat" cmpd="sng">
            <a:solidFill>
              <a:schemeClr val="accent5"/>
            </a:solidFill>
            <a:prstDash val="solid"/>
            <a:round/>
            <a:headEnd type="oval" w="med" len="med"/>
            <a:tailEnd type="none" w="med" len="med"/>
          </a:ln>
        </p:spPr>
      </p:cxnSp>
      <p:grpSp>
        <p:nvGrpSpPr>
          <p:cNvPr id="4177" name="Google Shape;4177;p115"/>
          <p:cNvGrpSpPr/>
          <p:nvPr/>
        </p:nvGrpSpPr>
        <p:grpSpPr>
          <a:xfrm>
            <a:off x="4420710" y="3343878"/>
            <a:ext cx="302440" cy="265789"/>
            <a:chOff x="2085450" y="2057100"/>
            <a:chExt cx="481900" cy="423500"/>
          </a:xfrm>
        </p:grpSpPr>
        <p:sp>
          <p:nvSpPr>
            <p:cNvPr id="4178" name="Google Shape;4178;p11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9" name="Google Shape;4179;p11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0" name="Google Shape;4180;p11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81" name="Google Shape;4181;p115"/>
          <p:cNvSpPr/>
          <p:nvPr/>
        </p:nvSpPr>
        <p:spPr>
          <a:xfrm rot="10800000">
            <a:off x="1858462" y="3925048"/>
            <a:ext cx="1351320" cy="531444"/>
          </a:xfrm>
          <a:custGeom>
            <a:avLst/>
            <a:gdLst/>
            <a:ahLst/>
            <a:cxnLst/>
            <a:rect l="l" t="t" r="r" b="b"/>
            <a:pathLst>
              <a:path w="52555" h="34160" extrusionOk="0">
                <a:moveTo>
                  <a:pt x="26278" y="1"/>
                </a:moveTo>
                <a:lnTo>
                  <a:pt x="1" y="34160"/>
                </a:lnTo>
                <a:lnTo>
                  <a:pt x="52555" y="34160"/>
                </a:lnTo>
                <a:lnTo>
                  <a:pt x="262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15"/>
          <p:cNvSpPr/>
          <p:nvPr/>
        </p:nvSpPr>
        <p:spPr>
          <a:xfrm rot="10800000">
            <a:off x="2242659" y="4421266"/>
            <a:ext cx="582902" cy="229333"/>
          </a:xfrm>
          <a:custGeom>
            <a:avLst/>
            <a:gdLst/>
            <a:ahLst/>
            <a:cxnLst/>
            <a:rect l="l" t="t" r="r" b="b"/>
            <a:pathLst>
              <a:path w="22670" h="14741" extrusionOk="0">
                <a:moveTo>
                  <a:pt x="11335" y="0"/>
                </a:moveTo>
                <a:lnTo>
                  <a:pt x="0" y="14740"/>
                </a:lnTo>
                <a:lnTo>
                  <a:pt x="3501" y="14740"/>
                </a:lnTo>
                <a:lnTo>
                  <a:pt x="11335" y="4536"/>
                </a:lnTo>
                <a:lnTo>
                  <a:pt x="19181" y="14740"/>
                </a:lnTo>
                <a:lnTo>
                  <a:pt x="22670" y="14740"/>
                </a:lnTo>
                <a:lnTo>
                  <a:pt x="11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3" name="Google Shape;4183;p115"/>
          <p:cNvCxnSpPr/>
          <p:nvPr/>
        </p:nvCxnSpPr>
        <p:spPr>
          <a:xfrm>
            <a:off x="2541402" y="3699008"/>
            <a:ext cx="0" cy="225900"/>
          </a:xfrm>
          <a:prstGeom prst="straightConnector1">
            <a:avLst/>
          </a:prstGeom>
          <a:noFill/>
          <a:ln w="19050" cap="flat" cmpd="sng">
            <a:solidFill>
              <a:schemeClr val="accent5"/>
            </a:solidFill>
            <a:prstDash val="solid"/>
            <a:round/>
            <a:headEnd type="oval" w="med" len="med"/>
            <a:tailEnd type="none" w="med" len="med"/>
          </a:ln>
        </p:spPr>
      </p:cxnSp>
      <p:sp>
        <p:nvSpPr>
          <p:cNvPr id="4184" name="Google Shape;4184;p115"/>
          <p:cNvSpPr txBox="1"/>
          <p:nvPr/>
        </p:nvSpPr>
        <p:spPr>
          <a:xfrm>
            <a:off x="2275447" y="4020325"/>
            <a:ext cx="531900" cy="24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Oswald"/>
                <a:ea typeface="Oswald"/>
                <a:cs typeface="Oswald"/>
                <a:sym typeface="Oswald"/>
              </a:rPr>
              <a:t>01</a:t>
            </a:r>
            <a:endParaRPr sz="1800" b="1">
              <a:solidFill>
                <a:schemeClr val="accent6"/>
              </a:solidFill>
              <a:latin typeface="Oswald"/>
              <a:ea typeface="Oswald"/>
              <a:cs typeface="Oswald"/>
              <a:sym typeface="Oswald"/>
            </a:endParaRPr>
          </a:p>
        </p:txBody>
      </p:sp>
      <p:grpSp>
        <p:nvGrpSpPr>
          <p:cNvPr id="4185" name="Google Shape;4185;p115"/>
          <p:cNvGrpSpPr/>
          <p:nvPr/>
        </p:nvGrpSpPr>
        <p:grpSpPr>
          <a:xfrm>
            <a:off x="2390049" y="3325567"/>
            <a:ext cx="302346" cy="302409"/>
            <a:chOff x="5049725" y="2027900"/>
            <a:chExt cx="481750" cy="481850"/>
          </a:xfrm>
        </p:grpSpPr>
        <p:sp>
          <p:nvSpPr>
            <p:cNvPr id="4186" name="Google Shape;4186;p11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7" name="Google Shape;4187;p11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8" name="Google Shape;4188;p11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9" name="Google Shape;4189;p11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0" name="Google Shape;4190;p11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1" name="Google Shape;4191;p11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2" name="Google Shape;4192;p11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3" name="Google Shape;4193;p11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94" name="Google Shape;4194;p115"/>
          <p:cNvSpPr/>
          <p:nvPr/>
        </p:nvSpPr>
        <p:spPr>
          <a:xfrm rot="10800000">
            <a:off x="5934434" y="3925048"/>
            <a:ext cx="1351346" cy="531444"/>
          </a:xfrm>
          <a:custGeom>
            <a:avLst/>
            <a:gdLst/>
            <a:ahLst/>
            <a:cxnLst/>
            <a:rect l="l" t="t" r="r" b="b"/>
            <a:pathLst>
              <a:path w="52556" h="34160" extrusionOk="0">
                <a:moveTo>
                  <a:pt x="26278" y="1"/>
                </a:moveTo>
                <a:lnTo>
                  <a:pt x="1" y="34160"/>
                </a:lnTo>
                <a:lnTo>
                  <a:pt x="52555" y="34160"/>
                </a:lnTo>
                <a:lnTo>
                  <a:pt x="262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15"/>
          <p:cNvSpPr/>
          <p:nvPr/>
        </p:nvSpPr>
        <p:spPr>
          <a:xfrm rot="10800000">
            <a:off x="6318657" y="4421266"/>
            <a:ext cx="582902" cy="229333"/>
          </a:xfrm>
          <a:custGeom>
            <a:avLst/>
            <a:gdLst/>
            <a:ahLst/>
            <a:cxnLst/>
            <a:rect l="l" t="t" r="r" b="b"/>
            <a:pathLst>
              <a:path w="22670" h="14741" extrusionOk="0">
                <a:moveTo>
                  <a:pt x="11335" y="0"/>
                </a:moveTo>
                <a:lnTo>
                  <a:pt x="0" y="14740"/>
                </a:lnTo>
                <a:lnTo>
                  <a:pt x="3501" y="14740"/>
                </a:lnTo>
                <a:lnTo>
                  <a:pt x="11335" y="4536"/>
                </a:lnTo>
                <a:lnTo>
                  <a:pt x="19181" y="14740"/>
                </a:lnTo>
                <a:lnTo>
                  <a:pt x="22670" y="14740"/>
                </a:lnTo>
                <a:lnTo>
                  <a:pt x="11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15"/>
          <p:cNvSpPr txBox="1"/>
          <p:nvPr/>
        </p:nvSpPr>
        <p:spPr>
          <a:xfrm>
            <a:off x="6344164" y="4020325"/>
            <a:ext cx="531900" cy="24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Oswald"/>
                <a:ea typeface="Oswald"/>
                <a:cs typeface="Oswald"/>
                <a:sym typeface="Oswald"/>
              </a:rPr>
              <a:t>03</a:t>
            </a:r>
            <a:endParaRPr sz="1800" b="1">
              <a:solidFill>
                <a:schemeClr val="accent6"/>
              </a:solidFill>
              <a:latin typeface="Oswald"/>
              <a:ea typeface="Oswald"/>
              <a:cs typeface="Oswald"/>
              <a:sym typeface="Oswald"/>
            </a:endParaRPr>
          </a:p>
        </p:txBody>
      </p:sp>
      <p:cxnSp>
        <p:nvCxnSpPr>
          <p:cNvPr id="4197" name="Google Shape;4197;p115"/>
          <p:cNvCxnSpPr/>
          <p:nvPr/>
        </p:nvCxnSpPr>
        <p:spPr>
          <a:xfrm>
            <a:off x="6610109" y="3699008"/>
            <a:ext cx="0" cy="225900"/>
          </a:xfrm>
          <a:prstGeom prst="straightConnector1">
            <a:avLst/>
          </a:prstGeom>
          <a:noFill/>
          <a:ln w="19050" cap="flat" cmpd="sng">
            <a:solidFill>
              <a:schemeClr val="accent5"/>
            </a:solidFill>
            <a:prstDash val="solid"/>
            <a:round/>
            <a:headEnd type="oval" w="med" len="med"/>
            <a:tailEnd type="none" w="med" len="med"/>
          </a:ln>
        </p:spPr>
      </p:cxnSp>
      <p:grpSp>
        <p:nvGrpSpPr>
          <p:cNvPr id="4198" name="Google Shape;4198;p115"/>
          <p:cNvGrpSpPr/>
          <p:nvPr/>
        </p:nvGrpSpPr>
        <p:grpSpPr>
          <a:xfrm>
            <a:off x="6451400" y="3325485"/>
            <a:ext cx="303570" cy="302409"/>
            <a:chOff x="898875" y="4399275"/>
            <a:chExt cx="483700" cy="481850"/>
          </a:xfrm>
        </p:grpSpPr>
        <p:sp>
          <p:nvSpPr>
            <p:cNvPr id="4199" name="Google Shape;4199;p11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0" name="Google Shape;4200;p115"/>
            <p:cNvSpPr/>
            <p:nvPr/>
          </p:nvSpPr>
          <p:spPr>
            <a:xfrm>
              <a:off x="1138025" y="4763350"/>
              <a:ext cx="25" cy="25"/>
            </a:xfrm>
            <a:custGeom>
              <a:avLst/>
              <a:gdLst/>
              <a:ahLst/>
              <a:cxnLst/>
              <a:rect l="l" t="t" r="r" b="b"/>
              <a:pathLst>
                <a:path w="1" h="1" extrusionOk="0">
                  <a:moveTo>
                    <a:pt x="1" y="0"/>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1" name="Google Shape;4201;p11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2" name="Google Shape;4202;p11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3" name="Google Shape;4203;p11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4" name="Google Shape;4204;p11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5" name="Google Shape;4205;p11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6" name="Google Shape;4206;p11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4207" name="Google Shape;4207;p115"/>
          <p:cNvCxnSpPr/>
          <p:nvPr/>
        </p:nvCxnSpPr>
        <p:spPr>
          <a:xfrm>
            <a:off x="1520550" y="3924916"/>
            <a:ext cx="6102900" cy="0"/>
          </a:xfrm>
          <a:prstGeom prst="straightConnector1">
            <a:avLst/>
          </a:prstGeom>
          <a:noFill/>
          <a:ln w="19050" cap="flat" cmpd="sng">
            <a:solidFill>
              <a:schemeClr val="accent5"/>
            </a:solidFill>
            <a:prstDash val="solid"/>
            <a:round/>
            <a:headEnd type="none" w="med" len="med"/>
            <a:tailEnd type="none" w="med" len="med"/>
          </a:ln>
        </p:spPr>
      </p:cxnSp>
      <p:sp>
        <p:nvSpPr>
          <p:cNvPr id="4208" name="Google Shape;4208;p115"/>
          <p:cNvSpPr/>
          <p:nvPr/>
        </p:nvSpPr>
        <p:spPr>
          <a:xfrm>
            <a:off x="6647160" y="1476626"/>
            <a:ext cx="415405" cy="362534"/>
          </a:xfrm>
          <a:custGeom>
            <a:avLst/>
            <a:gdLst/>
            <a:ahLst/>
            <a:cxnLst/>
            <a:rect l="l" t="t" r="r" b="b"/>
            <a:pathLst>
              <a:path w="23194" h="20242" extrusionOk="0">
                <a:moveTo>
                  <a:pt x="0" y="1"/>
                </a:moveTo>
                <a:lnTo>
                  <a:pt x="11597" y="20241"/>
                </a:lnTo>
                <a:lnTo>
                  <a:pt x="231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115"/>
          <p:cNvGrpSpPr/>
          <p:nvPr/>
        </p:nvGrpSpPr>
        <p:grpSpPr>
          <a:xfrm>
            <a:off x="6771272" y="1528915"/>
            <a:ext cx="167342" cy="167290"/>
            <a:chOff x="5642475" y="1435075"/>
            <a:chExt cx="481975" cy="481825"/>
          </a:xfrm>
        </p:grpSpPr>
        <p:sp>
          <p:nvSpPr>
            <p:cNvPr id="4210" name="Google Shape;4210;p11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1" name="Google Shape;4211;p11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2" name="Google Shape;4212;p11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16"/>
        <p:cNvGrpSpPr/>
        <p:nvPr/>
      </p:nvGrpSpPr>
      <p:grpSpPr>
        <a:xfrm>
          <a:off x="0" y="0"/>
          <a:ext cx="0" cy="0"/>
          <a:chOff x="0" y="0"/>
          <a:chExt cx="0" cy="0"/>
        </a:xfrm>
      </p:grpSpPr>
      <p:sp>
        <p:nvSpPr>
          <p:cNvPr id="4217" name="Google Shape;4217;p116"/>
          <p:cNvSpPr txBox="1">
            <a:spLocks noGrp="1"/>
          </p:cNvSpPr>
          <p:nvPr>
            <p:ph type="title" idx="4"/>
          </p:nvPr>
        </p:nvSpPr>
        <p:spPr>
          <a:xfrm>
            <a:off x="713225" y="43896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4218" name="Google Shape;4218;p116"/>
          <p:cNvSpPr txBox="1">
            <a:spLocks noGrp="1"/>
          </p:cNvSpPr>
          <p:nvPr>
            <p:ph type="ctrTitle" idx="2"/>
          </p:nvPr>
        </p:nvSpPr>
        <p:spPr>
          <a:xfrm flipH="1">
            <a:off x="4881310" y="1586152"/>
            <a:ext cx="2334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Vectors</a:t>
            </a:r>
            <a:endParaRPr/>
          </a:p>
        </p:txBody>
      </p:sp>
      <p:sp>
        <p:nvSpPr>
          <p:cNvPr id="4219" name="Google Shape;4219;p116"/>
          <p:cNvSpPr txBox="1">
            <a:spLocks noGrp="1"/>
          </p:cNvSpPr>
          <p:nvPr>
            <p:ph type="ctrTitle"/>
          </p:nvPr>
        </p:nvSpPr>
        <p:spPr>
          <a:xfrm flipH="1">
            <a:off x="533716" y="1586152"/>
            <a:ext cx="2334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Photos</a:t>
            </a:r>
            <a:endParaRPr/>
          </a:p>
        </p:txBody>
      </p:sp>
      <p:sp>
        <p:nvSpPr>
          <p:cNvPr id="4220" name="Google Shape;4220;p116"/>
          <p:cNvSpPr txBox="1">
            <a:spLocks noGrp="1"/>
          </p:cNvSpPr>
          <p:nvPr>
            <p:ph type="subTitle" idx="1"/>
          </p:nvPr>
        </p:nvSpPr>
        <p:spPr>
          <a:xfrm flipH="1">
            <a:off x="533725" y="2149550"/>
            <a:ext cx="4293000" cy="2685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Char char="●"/>
            </a:pPr>
            <a:r>
              <a:rPr lang="en">
                <a:uFill>
                  <a:noFill/>
                </a:uFill>
                <a:hlinkClick r:id="rId3"/>
              </a:rPr>
              <a:t>Eco concept with hands holding small plants</a:t>
            </a:r>
            <a:endParaRPr/>
          </a:p>
          <a:p>
            <a:pPr marL="457200" lvl="0" indent="-304800" algn="l" rtl="0">
              <a:lnSpc>
                <a:spcPct val="115000"/>
              </a:lnSpc>
              <a:spcBef>
                <a:spcPts val="0"/>
              </a:spcBef>
              <a:spcAft>
                <a:spcPts val="0"/>
              </a:spcAft>
              <a:buClr>
                <a:schemeClr val="dk2"/>
              </a:buClr>
              <a:buSzPts val="1200"/>
              <a:buChar char="●"/>
            </a:pPr>
            <a:r>
              <a:rPr lang="en">
                <a:solidFill>
                  <a:schemeClr val="hlink"/>
                </a:solidFill>
                <a:uFill>
                  <a:noFill/>
                </a:uFill>
                <a:hlinkClick r:id="rId4"/>
              </a:rPr>
              <a:t>Group of business people placing their hands on globe</a:t>
            </a:r>
            <a:endParaRPr/>
          </a:p>
          <a:p>
            <a:pPr marL="457200" lvl="0" indent="-304800" algn="l" rtl="0">
              <a:spcBef>
                <a:spcPts val="0"/>
              </a:spcBef>
              <a:spcAft>
                <a:spcPts val="0"/>
              </a:spcAft>
              <a:buClr>
                <a:schemeClr val="dk2"/>
              </a:buClr>
              <a:buSzPts val="1200"/>
              <a:buChar char="●"/>
            </a:pPr>
            <a:r>
              <a:rPr lang="en">
                <a:uFill>
                  <a:noFill/>
                </a:uFill>
                <a:hlinkClick r:id="rId5"/>
              </a:rPr>
              <a:t>Close-up of laptop on wooden post in park</a:t>
            </a:r>
            <a:endParaRPr/>
          </a:p>
          <a:p>
            <a:pPr marL="457200" lvl="0" indent="-304800" algn="l" rtl="0">
              <a:spcBef>
                <a:spcPts val="0"/>
              </a:spcBef>
              <a:spcAft>
                <a:spcPts val="0"/>
              </a:spcAft>
              <a:buClr>
                <a:schemeClr val="dk2"/>
              </a:buClr>
              <a:buSzPts val="1200"/>
              <a:buChar char="●"/>
            </a:pPr>
            <a:r>
              <a:rPr lang="en">
                <a:uFill>
                  <a:noFill/>
                </a:uFill>
                <a:hlinkClick r:id="rId6"/>
              </a:rPr>
              <a:t>Group of businesspeople fist bumping over desk</a:t>
            </a:r>
            <a:endParaRPr/>
          </a:p>
          <a:p>
            <a:pPr marL="457200" lvl="0" indent="-304800" algn="l" rtl="0">
              <a:spcBef>
                <a:spcPts val="0"/>
              </a:spcBef>
              <a:spcAft>
                <a:spcPts val="0"/>
              </a:spcAft>
              <a:buClr>
                <a:schemeClr val="dk2"/>
              </a:buClr>
              <a:buSzPts val="1200"/>
              <a:buChar char="●"/>
            </a:pPr>
            <a:r>
              <a:rPr lang="en">
                <a:uFill>
                  <a:noFill/>
                </a:uFill>
                <a:hlinkClick r:id="rId7"/>
              </a:rPr>
              <a:t>Group of businesspeople hand working on graph over white background</a:t>
            </a:r>
            <a:r>
              <a:rPr lang="en"/>
              <a:t>.		</a:t>
            </a:r>
            <a:endParaRPr/>
          </a:p>
          <a:p>
            <a:pPr marL="457200" lvl="0" indent="-304800" algn="l" rtl="0">
              <a:spcBef>
                <a:spcPts val="0"/>
              </a:spcBef>
              <a:spcAft>
                <a:spcPts val="0"/>
              </a:spcAft>
              <a:buClr>
                <a:schemeClr val="dk2"/>
              </a:buClr>
              <a:buSzPts val="1200"/>
              <a:buChar char="●"/>
            </a:pPr>
            <a:r>
              <a:rPr lang="en">
                <a:uFill>
                  <a:noFill/>
                </a:uFill>
                <a:hlinkClick r:id="rId8"/>
              </a:rPr>
              <a:t>Man with a laptop in a cornfield mock-up</a:t>
            </a:r>
            <a:endParaRPr/>
          </a:p>
        </p:txBody>
      </p:sp>
      <p:sp>
        <p:nvSpPr>
          <p:cNvPr id="4221" name="Google Shape;4221;p116"/>
          <p:cNvSpPr txBox="1">
            <a:spLocks noGrp="1"/>
          </p:cNvSpPr>
          <p:nvPr>
            <p:ph type="subTitle" idx="3"/>
          </p:nvPr>
        </p:nvSpPr>
        <p:spPr>
          <a:xfrm flipH="1">
            <a:off x="4881350" y="2149550"/>
            <a:ext cx="4293000" cy="2685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Char char="●"/>
            </a:pPr>
            <a:r>
              <a:rPr lang="en">
                <a:uFill>
                  <a:noFill/>
                </a:uFill>
                <a:hlinkClick r:id="rId9"/>
              </a:rPr>
              <a:t>Geometrical trees collection</a:t>
            </a:r>
            <a:endParaRPr/>
          </a:p>
          <a:p>
            <a:pPr marL="457200" lvl="0" indent="-304800" algn="l" rtl="0">
              <a:spcBef>
                <a:spcPts val="0"/>
              </a:spcBef>
              <a:spcAft>
                <a:spcPts val="0"/>
              </a:spcAft>
              <a:buClr>
                <a:schemeClr val="dk2"/>
              </a:buClr>
              <a:buSzPts val="1200"/>
              <a:buChar char="●"/>
            </a:pPr>
            <a:r>
              <a:rPr lang="en">
                <a:uFill>
                  <a:noFill/>
                </a:uFill>
                <a:hlinkClick r:id="rId10"/>
              </a:rPr>
              <a:t>Rural landscape in polygonal style </a:t>
            </a:r>
            <a:endParaRPr/>
          </a:p>
          <a:p>
            <a:pPr marL="457200" lvl="0" indent="-304800" algn="l" rtl="0">
              <a:spcBef>
                <a:spcPts val="0"/>
              </a:spcBef>
              <a:spcAft>
                <a:spcPts val="0"/>
              </a:spcAft>
              <a:buClr>
                <a:schemeClr val="dk2"/>
              </a:buClr>
              <a:buSzPts val="1200"/>
              <a:buChar char="●"/>
            </a:pPr>
            <a:r>
              <a:rPr lang="en">
                <a:uFill>
                  <a:noFill/>
                </a:uFill>
                <a:hlinkClick r:id="rId11"/>
              </a:rPr>
              <a:t>Geometric camping equipment</a:t>
            </a:r>
            <a:endParaRPr/>
          </a:p>
          <a:p>
            <a:pPr marL="457200" lvl="0" indent="-304800" algn="l" rtl="0">
              <a:spcBef>
                <a:spcPts val="0"/>
              </a:spcBef>
              <a:spcAft>
                <a:spcPts val="0"/>
              </a:spcAft>
              <a:buClr>
                <a:schemeClr val="dk2"/>
              </a:buClr>
              <a:buSzPts val="1200"/>
              <a:buChar char="●"/>
            </a:pPr>
            <a:r>
              <a:rPr lang="en">
                <a:uFill>
                  <a:noFill/>
                </a:uFill>
                <a:hlinkClick r:id="rId12"/>
              </a:rPr>
              <a:t>Environmental brochure</a:t>
            </a:r>
            <a:endParaRPr/>
          </a:p>
          <a:p>
            <a:pPr marL="457200" lvl="0" indent="-304800" algn="l" rtl="0">
              <a:spcBef>
                <a:spcPts val="0"/>
              </a:spcBef>
              <a:spcAft>
                <a:spcPts val="0"/>
              </a:spcAft>
              <a:buClr>
                <a:schemeClr val="dk2"/>
              </a:buClr>
              <a:buSzPts val="1200"/>
              <a:buChar char="●"/>
            </a:pPr>
            <a:r>
              <a:rPr lang="en">
                <a:uFill>
                  <a:noFill/>
                </a:uFill>
                <a:hlinkClick r:id="rId13"/>
              </a:rPr>
              <a:t>Polygonal country houses</a:t>
            </a:r>
            <a:endParaRPr/>
          </a:p>
          <a:p>
            <a:pPr marL="457200" lvl="0" indent="-304800" algn="l" rtl="0">
              <a:spcBef>
                <a:spcPts val="0"/>
              </a:spcBef>
              <a:spcAft>
                <a:spcPts val="0"/>
              </a:spcAft>
              <a:buClr>
                <a:schemeClr val="dk2"/>
              </a:buClr>
              <a:buSzPts val="1200"/>
              <a:buChar char="●"/>
            </a:pPr>
            <a:r>
              <a:rPr lang="en">
                <a:uFill>
                  <a:noFill/>
                </a:uFill>
                <a:hlinkClick r:id="rId14"/>
              </a:rPr>
              <a:t>Polygonal tree and mountains</a:t>
            </a:r>
            <a:endParaRPr/>
          </a:p>
          <a:p>
            <a:pPr marL="457200" lvl="0" indent="-304800" algn="l" rtl="0">
              <a:spcBef>
                <a:spcPts val="0"/>
              </a:spcBef>
              <a:spcAft>
                <a:spcPts val="0"/>
              </a:spcAft>
              <a:buClr>
                <a:schemeClr val="dk2"/>
              </a:buClr>
              <a:buSzPts val="1200"/>
              <a:buChar char="●"/>
            </a:pPr>
            <a:r>
              <a:rPr lang="en">
                <a:uFill>
                  <a:noFill/>
                </a:uFill>
                <a:hlinkClick r:id="rId15"/>
              </a:rPr>
              <a:t>Polygonal volcano erupting </a:t>
            </a:r>
            <a:endParaRPr/>
          </a:p>
          <a:p>
            <a:pPr marL="457200" lvl="0" indent="-304800" algn="l" rtl="0">
              <a:spcBef>
                <a:spcPts val="0"/>
              </a:spcBef>
              <a:spcAft>
                <a:spcPts val="0"/>
              </a:spcAft>
              <a:buClr>
                <a:schemeClr val="dk2"/>
              </a:buClr>
              <a:buSzPts val="1200"/>
              <a:buChar char="●"/>
            </a:pPr>
            <a:r>
              <a:rPr lang="en">
                <a:uFill>
                  <a:noFill/>
                </a:uFill>
                <a:hlinkClick r:id="rId16"/>
              </a:rPr>
              <a:t>Variety of low poly trees</a:t>
            </a:r>
            <a:endParaRPr/>
          </a:p>
          <a:p>
            <a:pPr marL="457200" lvl="0" indent="-304800" algn="l" rtl="0">
              <a:spcBef>
                <a:spcPts val="0"/>
              </a:spcBef>
              <a:spcAft>
                <a:spcPts val="0"/>
              </a:spcAft>
              <a:buClr>
                <a:schemeClr val="dk2"/>
              </a:buClr>
              <a:buSzPts val="1200"/>
              <a:buChar char="●"/>
            </a:pPr>
            <a:r>
              <a:rPr lang="en">
                <a:uFill>
                  <a:noFill/>
                </a:uFill>
                <a:hlinkClick r:id="rId17"/>
              </a:rPr>
              <a:t>Polygonal eco brochure</a:t>
            </a:r>
            <a:endParaRPr/>
          </a:p>
          <a:p>
            <a:pPr marL="457200" lvl="0" indent="-304800" algn="l" rtl="0">
              <a:spcBef>
                <a:spcPts val="0"/>
              </a:spcBef>
              <a:spcAft>
                <a:spcPts val="0"/>
              </a:spcAft>
              <a:buClr>
                <a:schemeClr val="dk2"/>
              </a:buClr>
              <a:buSzPts val="1200"/>
              <a:buChar char="●"/>
            </a:pPr>
            <a:r>
              <a:rPr lang="en">
                <a:uFill>
                  <a:noFill/>
                </a:uFill>
                <a:hlinkClick r:id="rId18"/>
              </a:rPr>
              <a:t>Polygonal mountain </a:t>
            </a:r>
            <a:endParaRPr/>
          </a:p>
        </p:txBody>
      </p:sp>
      <p:sp>
        <p:nvSpPr>
          <p:cNvPr id="4222" name="Google Shape;4222;p116"/>
          <p:cNvSpPr txBox="1"/>
          <p:nvPr/>
        </p:nvSpPr>
        <p:spPr>
          <a:xfrm flipH="1">
            <a:off x="533525" y="1198900"/>
            <a:ext cx="7973400" cy="372300"/>
          </a:xfrm>
          <a:prstGeom prst="rect">
            <a:avLst/>
          </a:prstGeom>
          <a:noFill/>
          <a:ln>
            <a:noFill/>
          </a:ln>
        </p:spPr>
        <p:txBody>
          <a:bodyPr spcFirstLastPara="1" wrap="square" lIns="91425" tIns="91425" rIns="91425" bIns="91425" anchor="t" anchorCtr="0">
            <a:noAutofit/>
          </a:bodyPr>
          <a:lstStyle/>
          <a:p>
            <a:pPr marL="0" marR="50800" lvl="0" indent="0" algn="l" rtl="0">
              <a:lnSpc>
                <a:spcPct val="100000"/>
              </a:lnSpc>
              <a:spcBef>
                <a:spcPts val="0"/>
              </a:spcBef>
              <a:spcAft>
                <a:spcPts val="0"/>
              </a:spcAft>
              <a:buNone/>
            </a:pPr>
            <a:r>
              <a:rPr lang="en">
                <a:solidFill>
                  <a:schemeClr val="dk2"/>
                </a:solidFill>
                <a:latin typeface="Fira Sans"/>
                <a:ea typeface="Fira Sans"/>
                <a:cs typeface="Fira Sans"/>
                <a:sym typeface="Fira Sans"/>
              </a:rPr>
              <a:t>Did you like the resources on this template? Get them for free at our other websites</a:t>
            </a:r>
            <a:endParaRPr>
              <a:solidFill>
                <a:schemeClr val="dk2"/>
              </a:solidFill>
              <a:latin typeface="Fira Sans"/>
              <a:ea typeface="Fira Sans"/>
              <a:cs typeface="Fira Sans"/>
              <a:sym typeface="Fir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226"/>
        <p:cNvGrpSpPr/>
        <p:nvPr/>
      </p:nvGrpSpPr>
      <p:grpSpPr>
        <a:xfrm>
          <a:off x="0" y="0"/>
          <a:ext cx="0" cy="0"/>
          <a:chOff x="0" y="0"/>
          <a:chExt cx="0" cy="0"/>
        </a:xfrm>
      </p:grpSpPr>
      <p:sp>
        <p:nvSpPr>
          <p:cNvPr id="4227" name="Google Shape;4227;p117"/>
          <p:cNvSpPr txBox="1">
            <a:spLocks noGrp="1"/>
          </p:cNvSpPr>
          <p:nvPr>
            <p:ph type="ctrTitle"/>
          </p:nvPr>
        </p:nvSpPr>
        <p:spPr>
          <a:xfrm flipH="1">
            <a:off x="533716" y="1586152"/>
            <a:ext cx="2334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Photos</a:t>
            </a:r>
            <a:endParaRPr/>
          </a:p>
        </p:txBody>
      </p:sp>
      <p:sp>
        <p:nvSpPr>
          <p:cNvPr id="4228" name="Google Shape;4228;p117"/>
          <p:cNvSpPr txBox="1">
            <a:spLocks noGrp="1"/>
          </p:cNvSpPr>
          <p:nvPr>
            <p:ph type="subTitle" idx="1"/>
          </p:nvPr>
        </p:nvSpPr>
        <p:spPr>
          <a:xfrm flipH="1">
            <a:off x="533725" y="2149550"/>
            <a:ext cx="4293000" cy="2685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Char char="●"/>
            </a:pPr>
            <a:r>
              <a:rPr lang="en">
                <a:uFill>
                  <a:noFill/>
                </a:uFill>
                <a:hlinkClick r:id="rId3"/>
              </a:rPr>
              <a:t>Group of volunteers collecting garbage</a:t>
            </a:r>
            <a:endParaRPr/>
          </a:p>
          <a:p>
            <a:pPr marL="457200" lvl="0" indent="-304800" algn="l" rtl="0">
              <a:spcBef>
                <a:spcPts val="0"/>
              </a:spcBef>
              <a:spcAft>
                <a:spcPts val="0"/>
              </a:spcAft>
              <a:buClr>
                <a:schemeClr val="dk2"/>
              </a:buClr>
              <a:buSzPts val="1200"/>
              <a:buChar char="●"/>
            </a:pPr>
            <a:r>
              <a:rPr lang="en">
                <a:uFill>
                  <a:noFill/>
                </a:uFill>
                <a:hlinkClick r:id="rId4"/>
              </a:rPr>
              <a:t>Group of businesspeople discussing on energy saving in office</a:t>
            </a:r>
            <a:endParaRPr/>
          </a:p>
          <a:p>
            <a:pPr marL="457200" lvl="0" indent="-304800" algn="l" rtl="0">
              <a:spcBef>
                <a:spcPts val="0"/>
              </a:spcBef>
              <a:spcAft>
                <a:spcPts val="0"/>
              </a:spcAft>
              <a:buClr>
                <a:schemeClr val="dk2"/>
              </a:buClr>
              <a:buSzPts val="1200"/>
              <a:buChar char="●"/>
            </a:pPr>
            <a:r>
              <a:rPr lang="en">
                <a:uFill>
                  <a:noFill/>
                </a:uFill>
                <a:hlinkClick r:id="rId5"/>
              </a:rPr>
              <a:t>Person planting something in the ground </a:t>
            </a:r>
            <a:endParaRPr/>
          </a:p>
          <a:p>
            <a:pPr marL="457200" lvl="0" indent="-304800" algn="l" rtl="0">
              <a:spcBef>
                <a:spcPts val="0"/>
              </a:spcBef>
              <a:spcAft>
                <a:spcPts val="0"/>
              </a:spcAft>
              <a:buClr>
                <a:schemeClr val="dk2"/>
              </a:buClr>
              <a:buSzPts val="1200"/>
              <a:buChar char="●"/>
            </a:pPr>
            <a:r>
              <a:rPr lang="en">
                <a:uFill>
                  <a:noFill/>
                </a:uFill>
                <a:hlinkClick r:id="rId6"/>
              </a:rPr>
              <a:t>People holding an earth miniature</a:t>
            </a:r>
            <a:endParaRPr/>
          </a:p>
          <a:p>
            <a:pPr marL="457200" lvl="0" indent="-304800" algn="l" rtl="0">
              <a:spcBef>
                <a:spcPts val="0"/>
              </a:spcBef>
              <a:spcAft>
                <a:spcPts val="0"/>
              </a:spcAft>
              <a:buClr>
                <a:schemeClr val="dk2"/>
              </a:buClr>
              <a:buSzPts val="1200"/>
              <a:buChar char="●"/>
            </a:pPr>
            <a:r>
              <a:rPr lang="en">
                <a:uFill>
                  <a:noFill/>
                </a:uFill>
                <a:hlinkClick r:id="rId7"/>
              </a:rPr>
              <a:t>Hands holding small plant</a:t>
            </a:r>
            <a:endParaRPr/>
          </a:p>
          <a:p>
            <a:pPr marL="457200" lvl="0" indent="-304800" algn="l" rtl="0">
              <a:spcBef>
                <a:spcPts val="0"/>
              </a:spcBef>
              <a:spcAft>
                <a:spcPts val="0"/>
              </a:spcAft>
              <a:buClr>
                <a:schemeClr val="dk2"/>
              </a:buClr>
              <a:buSzPts val="1200"/>
              <a:buChar char="●"/>
            </a:pPr>
            <a:r>
              <a:rPr lang="en">
                <a:uFill>
                  <a:noFill/>
                </a:uFill>
                <a:hlinkClick r:id="rId8"/>
              </a:rPr>
              <a:t>Top view woman holding soil with plant in hands</a:t>
            </a:r>
            <a:endParaRPr/>
          </a:p>
          <a:p>
            <a:pPr marL="457200" lvl="0" indent="-304800" algn="l" rtl="0">
              <a:spcBef>
                <a:spcPts val="0"/>
              </a:spcBef>
              <a:spcAft>
                <a:spcPts val="0"/>
              </a:spcAft>
              <a:buClr>
                <a:schemeClr val="dk2"/>
              </a:buClr>
              <a:buSzPts val="1200"/>
              <a:buChar char="●"/>
            </a:pPr>
            <a:r>
              <a:rPr lang="en">
                <a:uFill>
                  <a:noFill/>
                </a:uFill>
                <a:hlinkClick r:id="rId9"/>
              </a:rPr>
              <a:t>Woman harvesting vegetables</a:t>
            </a:r>
            <a:endParaRPr/>
          </a:p>
          <a:p>
            <a:pPr marL="457200" lvl="0" indent="-304800" algn="l" rtl="0">
              <a:spcBef>
                <a:spcPts val="0"/>
              </a:spcBef>
              <a:spcAft>
                <a:spcPts val="0"/>
              </a:spcAft>
              <a:buClr>
                <a:schemeClr val="dk2"/>
              </a:buClr>
              <a:buSzPts val="1200"/>
              <a:buChar char="●"/>
            </a:pPr>
            <a:r>
              <a:rPr lang="en">
                <a:uFill>
                  <a:noFill/>
                </a:uFill>
                <a:hlinkClick r:id="rId10"/>
              </a:rPr>
              <a:t>Portrait of stylish traveller with hat smiling</a:t>
            </a:r>
            <a:endParaRPr/>
          </a:p>
          <a:p>
            <a:pPr marL="457200" lvl="0" indent="-304800" algn="l" rtl="0">
              <a:spcBef>
                <a:spcPts val="0"/>
              </a:spcBef>
              <a:spcAft>
                <a:spcPts val="0"/>
              </a:spcAft>
              <a:buClr>
                <a:schemeClr val="dk2"/>
              </a:buClr>
              <a:buSzPts val="1200"/>
              <a:buChar char="●"/>
            </a:pPr>
            <a:r>
              <a:rPr lang="en">
                <a:uFill>
                  <a:noFill/>
                </a:uFill>
                <a:hlinkClick r:id="rId11"/>
              </a:rPr>
              <a:t>Portrait of smiling man standing in park </a:t>
            </a:r>
            <a:endParaRPr/>
          </a:p>
          <a:p>
            <a:pPr marL="457200" lvl="0" indent="-304800" algn="l" rtl="0">
              <a:spcBef>
                <a:spcPts val="0"/>
              </a:spcBef>
              <a:spcAft>
                <a:spcPts val="0"/>
              </a:spcAft>
              <a:buClr>
                <a:schemeClr val="dk2"/>
              </a:buClr>
              <a:buSzPts val="1200"/>
              <a:buChar char="●"/>
            </a:pPr>
            <a:r>
              <a:rPr lang="en">
                <a:uFill>
                  <a:noFill/>
                </a:uFill>
                <a:hlinkClick r:id="rId12"/>
              </a:rPr>
              <a:t>Hand holding green sprout with soil </a:t>
            </a:r>
            <a:endParaRPr/>
          </a:p>
        </p:txBody>
      </p:sp>
      <p:sp>
        <p:nvSpPr>
          <p:cNvPr id="4229" name="Google Shape;4229;p117"/>
          <p:cNvSpPr txBox="1">
            <a:spLocks noGrp="1"/>
          </p:cNvSpPr>
          <p:nvPr>
            <p:ph type="ctrTitle" idx="2"/>
          </p:nvPr>
        </p:nvSpPr>
        <p:spPr>
          <a:xfrm flipH="1">
            <a:off x="4881310" y="1586152"/>
            <a:ext cx="2334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Vectors</a:t>
            </a:r>
            <a:endParaRPr/>
          </a:p>
        </p:txBody>
      </p:sp>
      <p:sp>
        <p:nvSpPr>
          <p:cNvPr id="4230" name="Google Shape;4230;p117"/>
          <p:cNvSpPr txBox="1">
            <a:spLocks noGrp="1"/>
          </p:cNvSpPr>
          <p:nvPr>
            <p:ph type="subTitle" idx="3"/>
          </p:nvPr>
        </p:nvSpPr>
        <p:spPr>
          <a:xfrm flipH="1">
            <a:off x="4881350" y="2149550"/>
            <a:ext cx="4293000" cy="2685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Char char="●"/>
            </a:pPr>
            <a:r>
              <a:rPr lang="en">
                <a:uFill>
                  <a:noFill/>
                </a:uFill>
                <a:hlinkClick r:id="rId13"/>
              </a:rPr>
              <a:t>Earth globe in geometric design</a:t>
            </a:r>
            <a:endParaRPr/>
          </a:p>
          <a:p>
            <a:pPr marL="457200" lvl="0" indent="-304800" algn="l" rtl="0">
              <a:spcBef>
                <a:spcPts val="0"/>
              </a:spcBef>
              <a:spcAft>
                <a:spcPts val="0"/>
              </a:spcAft>
              <a:buClr>
                <a:schemeClr val="dk2"/>
              </a:buClr>
              <a:buSzPts val="1200"/>
              <a:buChar char="●"/>
            </a:pPr>
            <a:r>
              <a:rPr lang="en">
                <a:uFill>
                  <a:noFill/>
                </a:uFill>
                <a:hlinkClick r:id="rId14"/>
              </a:rPr>
              <a:t>Polygonal red horse geometric triangle design </a:t>
            </a:r>
            <a:endParaRPr/>
          </a:p>
          <a:p>
            <a:pPr marL="457200" lvl="0" indent="-304800" algn="l" rtl="0">
              <a:spcBef>
                <a:spcPts val="0"/>
              </a:spcBef>
              <a:spcAft>
                <a:spcPts val="0"/>
              </a:spcAft>
              <a:buClr>
                <a:schemeClr val="dk2"/>
              </a:buClr>
              <a:buSzPts val="1200"/>
              <a:buChar char="●"/>
            </a:pPr>
            <a:r>
              <a:rPr lang="en">
                <a:uFill>
                  <a:noFill/>
                </a:uFill>
                <a:hlinkClick r:id="rId15"/>
              </a:rPr>
              <a:t>Polygonal bird </a:t>
            </a:r>
            <a:endParaRPr/>
          </a:p>
          <a:p>
            <a:pPr marL="457200" lvl="0" indent="-304800" algn="l" rtl="0">
              <a:spcBef>
                <a:spcPts val="0"/>
              </a:spcBef>
              <a:spcAft>
                <a:spcPts val="0"/>
              </a:spcAft>
              <a:buClr>
                <a:schemeClr val="dk2"/>
              </a:buClr>
              <a:buSzPts val="1200"/>
              <a:buChar char="●"/>
            </a:pPr>
            <a:r>
              <a:rPr lang="en">
                <a:uFill>
                  <a:noFill/>
                </a:uFill>
                <a:hlinkClick r:id="rId16"/>
              </a:rPr>
              <a:t>Flat suns set</a:t>
            </a:r>
            <a:endParaRPr/>
          </a:p>
          <a:p>
            <a:pPr marL="457200" lvl="0" indent="-304800" algn="l" rtl="0">
              <a:spcBef>
                <a:spcPts val="0"/>
              </a:spcBef>
              <a:spcAft>
                <a:spcPts val="0"/>
              </a:spcAft>
              <a:buClr>
                <a:schemeClr val="dk2"/>
              </a:buClr>
              <a:buSzPts val="1200"/>
              <a:buChar char="●"/>
            </a:pPr>
            <a:r>
              <a:rPr lang="en">
                <a:uFill>
                  <a:noFill/>
                </a:uFill>
                <a:hlinkClick r:id="rId17"/>
              </a:rPr>
              <a:t>Save the planet concept</a:t>
            </a:r>
            <a:endParaRPr/>
          </a:p>
          <a:p>
            <a:pPr marL="457200" lvl="0" indent="-304800" algn="l" rtl="0">
              <a:spcBef>
                <a:spcPts val="0"/>
              </a:spcBef>
              <a:spcAft>
                <a:spcPts val="0"/>
              </a:spcAft>
              <a:buClr>
                <a:schemeClr val="dk2"/>
              </a:buClr>
              <a:buSzPts val="1200"/>
              <a:buChar char="●"/>
            </a:pPr>
            <a:r>
              <a:rPr lang="en">
                <a:uFill>
                  <a:noFill/>
                </a:uFill>
                <a:hlinkClick r:id="rId18"/>
              </a:rPr>
              <a:t>Flat design world environment day </a:t>
            </a:r>
            <a:endParaRPr/>
          </a:p>
          <a:p>
            <a:pPr marL="457200" lvl="0" indent="-304800" algn="l" rtl="0">
              <a:spcBef>
                <a:spcPts val="0"/>
              </a:spcBef>
              <a:spcAft>
                <a:spcPts val="0"/>
              </a:spcAft>
              <a:buClr>
                <a:schemeClr val="dk2"/>
              </a:buClr>
              <a:buSzPts val="1200"/>
              <a:buChar char="●"/>
            </a:pPr>
            <a:r>
              <a:rPr lang="en">
                <a:uFill>
                  <a:noFill/>
                </a:uFill>
                <a:hlinkClick r:id="rId19"/>
              </a:rPr>
              <a:t>Save the planet illustration design </a:t>
            </a:r>
            <a:endParaRPr/>
          </a:p>
          <a:p>
            <a:pPr marL="457200" lvl="0" indent="-304800" algn="l" rtl="0">
              <a:spcBef>
                <a:spcPts val="0"/>
              </a:spcBef>
              <a:spcAft>
                <a:spcPts val="0"/>
              </a:spcAft>
              <a:buClr>
                <a:schemeClr val="dk2"/>
              </a:buClr>
              <a:buSzPts val="1200"/>
              <a:buChar char="●"/>
            </a:pPr>
            <a:r>
              <a:rPr lang="en">
                <a:uFill>
                  <a:noFill/>
                </a:uFill>
                <a:hlinkClick r:id="rId7"/>
              </a:rPr>
              <a:t>Hands holding small plant</a:t>
            </a:r>
            <a:endParaRPr/>
          </a:p>
        </p:txBody>
      </p:sp>
      <p:sp>
        <p:nvSpPr>
          <p:cNvPr id="4231" name="Google Shape;4231;p117"/>
          <p:cNvSpPr txBox="1">
            <a:spLocks noGrp="1"/>
          </p:cNvSpPr>
          <p:nvPr>
            <p:ph type="title" idx="4"/>
          </p:nvPr>
        </p:nvSpPr>
        <p:spPr>
          <a:xfrm>
            <a:off x="713225" y="43896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Resources</a:t>
            </a:r>
            <a:endParaRPr/>
          </a:p>
        </p:txBody>
      </p:sp>
      <p:sp>
        <p:nvSpPr>
          <p:cNvPr id="4232" name="Google Shape;4232;p117"/>
          <p:cNvSpPr txBox="1"/>
          <p:nvPr/>
        </p:nvSpPr>
        <p:spPr>
          <a:xfrm flipH="1">
            <a:off x="533525" y="1198900"/>
            <a:ext cx="7973400" cy="372300"/>
          </a:xfrm>
          <a:prstGeom prst="rect">
            <a:avLst/>
          </a:prstGeom>
          <a:noFill/>
          <a:ln>
            <a:noFill/>
          </a:ln>
        </p:spPr>
        <p:txBody>
          <a:bodyPr spcFirstLastPara="1" wrap="square" lIns="91425" tIns="91425" rIns="91425" bIns="91425" anchor="t" anchorCtr="0">
            <a:noAutofit/>
          </a:bodyPr>
          <a:lstStyle/>
          <a:p>
            <a:pPr marL="0" marR="50800" lvl="0" indent="0" algn="l" rtl="0">
              <a:lnSpc>
                <a:spcPct val="100000"/>
              </a:lnSpc>
              <a:spcBef>
                <a:spcPts val="0"/>
              </a:spcBef>
              <a:spcAft>
                <a:spcPts val="0"/>
              </a:spcAft>
              <a:buNone/>
            </a:pPr>
            <a:r>
              <a:rPr lang="en">
                <a:solidFill>
                  <a:schemeClr val="dk2"/>
                </a:solidFill>
                <a:latin typeface="Fira Sans"/>
                <a:ea typeface="Fira Sans"/>
                <a:cs typeface="Fira Sans"/>
                <a:sym typeface="Fira Sans"/>
              </a:rPr>
              <a:t>Did you like the resources on this template? Get them for free at our other websites</a:t>
            </a:r>
            <a:endParaRPr>
              <a:solidFill>
                <a:schemeClr val="dk2"/>
              </a:solidFill>
              <a:latin typeface="Fira Sans"/>
              <a:ea typeface="Fira Sans"/>
              <a:cs typeface="Fira Sans"/>
              <a:sym typeface="Fira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236"/>
        <p:cNvGrpSpPr/>
        <p:nvPr/>
      </p:nvGrpSpPr>
      <p:grpSpPr>
        <a:xfrm>
          <a:off x="0" y="0"/>
          <a:ext cx="0" cy="0"/>
          <a:chOff x="0" y="0"/>
          <a:chExt cx="0" cy="0"/>
        </a:xfrm>
      </p:grpSpPr>
      <p:sp>
        <p:nvSpPr>
          <p:cNvPr id="4237" name="Google Shape;4237;p11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4238" name="Google Shape;4238;p118"/>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4239" name="Google Shape;4239;p118"/>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243"/>
        <p:cNvGrpSpPr/>
        <p:nvPr/>
      </p:nvGrpSpPr>
      <p:grpSpPr>
        <a:xfrm>
          <a:off x="0" y="0"/>
          <a:ext cx="0" cy="0"/>
          <a:chOff x="0" y="0"/>
          <a:chExt cx="0" cy="0"/>
        </a:xfrm>
      </p:grpSpPr>
      <p:sp>
        <p:nvSpPr>
          <p:cNvPr id="4244" name="Google Shape;4244;p119"/>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4245" name="Google Shape;4245;p119"/>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4246" name="Google Shape;4246;p119"/>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Oswald Bold</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https://fonts.google.com/specimen/Oswald</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Fira Sans Regular</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https://fonts.google.com/specimen/Fira+Sans</a:t>
            </a:r>
            <a:endParaRPr>
              <a:solidFill>
                <a:srgbClr val="FFFFFF"/>
              </a:solidFill>
              <a:latin typeface="Arial"/>
              <a:ea typeface="Arial"/>
              <a:cs typeface="Arial"/>
              <a:sym typeface="Arial"/>
            </a:endParaRPr>
          </a:p>
        </p:txBody>
      </p:sp>
      <p:grpSp>
        <p:nvGrpSpPr>
          <p:cNvPr id="4247" name="Google Shape;4247;p119"/>
          <p:cNvGrpSpPr/>
          <p:nvPr/>
        </p:nvGrpSpPr>
        <p:grpSpPr>
          <a:xfrm>
            <a:off x="1541463" y="3498875"/>
            <a:ext cx="6100550" cy="754200"/>
            <a:chOff x="1713313" y="3498875"/>
            <a:chExt cx="6100550" cy="754200"/>
          </a:xfrm>
        </p:grpSpPr>
        <p:sp>
          <p:nvSpPr>
            <p:cNvPr id="4248" name="Google Shape;4248;p119"/>
            <p:cNvSpPr/>
            <p:nvPr/>
          </p:nvSpPr>
          <p:spPr>
            <a:xfrm>
              <a:off x="2775138" y="3498875"/>
              <a:ext cx="791400" cy="754200"/>
            </a:xfrm>
            <a:prstGeom prst="roundRect">
              <a:avLst>
                <a:gd name="adj" fmla="val 16667"/>
              </a:avLst>
            </a:prstGeom>
            <a:solidFill>
              <a:srgbClr val="D4E27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19"/>
            <p:cNvSpPr/>
            <p:nvPr/>
          </p:nvSpPr>
          <p:spPr>
            <a:xfrm>
              <a:off x="3836957" y="3498875"/>
              <a:ext cx="791400" cy="754200"/>
            </a:xfrm>
            <a:prstGeom prst="roundRect">
              <a:avLst>
                <a:gd name="adj" fmla="val 16667"/>
              </a:avLst>
            </a:prstGeom>
            <a:solidFill>
              <a:srgbClr val="B9D6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19"/>
            <p:cNvSpPr/>
            <p:nvPr/>
          </p:nvSpPr>
          <p:spPr>
            <a:xfrm>
              <a:off x="4898777" y="3498875"/>
              <a:ext cx="791400" cy="754200"/>
            </a:xfrm>
            <a:prstGeom prst="roundRect">
              <a:avLst>
                <a:gd name="adj" fmla="val 16667"/>
              </a:avLst>
            </a:prstGeom>
            <a:solidFill>
              <a:srgbClr val="96C2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19"/>
            <p:cNvSpPr/>
            <p:nvPr/>
          </p:nvSpPr>
          <p:spPr>
            <a:xfrm>
              <a:off x="1713313" y="3498875"/>
              <a:ext cx="791400" cy="754200"/>
            </a:xfrm>
            <a:prstGeom prst="roundRect">
              <a:avLst>
                <a:gd name="adj" fmla="val 16667"/>
              </a:avLst>
            </a:prstGeom>
            <a:solidFill>
              <a:srgbClr val="F2F8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19"/>
            <p:cNvSpPr txBox="1"/>
            <p:nvPr/>
          </p:nvSpPr>
          <p:spPr>
            <a:xfrm>
              <a:off x="27751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D5C2E"/>
                  </a:solidFill>
                </a:rPr>
                <a:t>#d4e273</a:t>
              </a:r>
              <a:endParaRPr sz="1000">
                <a:solidFill>
                  <a:srgbClr val="2D5C2E"/>
                </a:solidFill>
              </a:endParaRPr>
            </a:p>
          </p:txBody>
        </p:sp>
        <p:sp>
          <p:nvSpPr>
            <p:cNvPr id="4253" name="Google Shape;4253;p119"/>
            <p:cNvSpPr txBox="1"/>
            <p:nvPr/>
          </p:nvSpPr>
          <p:spPr>
            <a:xfrm>
              <a:off x="38369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D5C2E"/>
                  </a:solidFill>
                </a:rPr>
                <a:t>#b9d658</a:t>
              </a:r>
              <a:endParaRPr sz="1000">
                <a:solidFill>
                  <a:srgbClr val="2D5C2E"/>
                </a:solidFill>
              </a:endParaRPr>
            </a:p>
          </p:txBody>
        </p:sp>
        <p:sp>
          <p:nvSpPr>
            <p:cNvPr id="4254" name="Google Shape;4254;p119"/>
            <p:cNvSpPr txBox="1"/>
            <p:nvPr/>
          </p:nvSpPr>
          <p:spPr>
            <a:xfrm>
              <a:off x="48987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#96c24d</a:t>
              </a:r>
              <a:endParaRPr sz="1000">
                <a:solidFill>
                  <a:srgbClr val="FFFFFF"/>
                </a:solidFill>
              </a:endParaRPr>
            </a:p>
          </p:txBody>
        </p:sp>
        <p:sp>
          <p:nvSpPr>
            <p:cNvPr id="4255" name="Google Shape;4255;p119"/>
            <p:cNvSpPr txBox="1"/>
            <p:nvPr/>
          </p:nvSpPr>
          <p:spPr>
            <a:xfrm>
              <a:off x="17133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D5C2E"/>
                  </a:solidFill>
                </a:rPr>
                <a:t>#f2f8e9</a:t>
              </a:r>
              <a:endParaRPr sz="1000">
                <a:solidFill>
                  <a:srgbClr val="2D5C2E"/>
                </a:solidFill>
              </a:endParaRPr>
            </a:p>
          </p:txBody>
        </p:sp>
        <p:sp>
          <p:nvSpPr>
            <p:cNvPr id="4256" name="Google Shape;4256;p119"/>
            <p:cNvSpPr/>
            <p:nvPr/>
          </p:nvSpPr>
          <p:spPr>
            <a:xfrm>
              <a:off x="5960632" y="3498875"/>
              <a:ext cx="791400" cy="754200"/>
            </a:xfrm>
            <a:prstGeom prst="roundRect">
              <a:avLst>
                <a:gd name="adj" fmla="val 16667"/>
              </a:avLst>
            </a:prstGeom>
            <a:solidFill>
              <a:srgbClr val="6B964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19"/>
            <p:cNvSpPr/>
            <p:nvPr/>
          </p:nvSpPr>
          <p:spPr>
            <a:xfrm>
              <a:off x="7022452" y="3498875"/>
              <a:ext cx="791400" cy="754200"/>
            </a:xfrm>
            <a:prstGeom prst="roundRect">
              <a:avLst>
                <a:gd name="adj" fmla="val 16667"/>
              </a:avLst>
            </a:prstGeom>
            <a:solidFill>
              <a:srgbClr val="2D5C2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19"/>
            <p:cNvSpPr txBox="1"/>
            <p:nvPr/>
          </p:nvSpPr>
          <p:spPr>
            <a:xfrm>
              <a:off x="5960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#6b964a</a:t>
              </a:r>
              <a:endParaRPr sz="1000">
                <a:solidFill>
                  <a:srgbClr val="FFFFFF"/>
                </a:solidFill>
              </a:endParaRPr>
            </a:p>
          </p:txBody>
        </p:sp>
        <p:sp>
          <p:nvSpPr>
            <p:cNvPr id="4259" name="Google Shape;4259;p119"/>
            <p:cNvSpPr txBox="1"/>
            <p:nvPr/>
          </p:nvSpPr>
          <p:spPr>
            <a:xfrm>
              <a:off x="7022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#2d5c2e</a:t>
              </a:r>
              <a:endParaRPr sz="1000">
                <a:solidFill>
                  <a:srgbClr val="FFFFFF"/>
                </a:solidFil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263"/>
        <p:cNvGrpSpPr/>
        <p:nvPr/>
      </p:nvGrpSpPr>
      <p:grpSpPr>
        <a:xfrm>
          <a:off x="0" y="0"/>
          <a:ext cx="0" cy="0"/>
          <a:chOff x="0" y="0"/>
          <a:chExt cx="0" cy="0"/>
        </a:xfrm>
      </p:grpSpPr>
      <p:sp>
        <p:nvSpPr>
          <p:cNvPr id="4264" name="Google Shape;4264;p120"/>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4265" name="Google Shape;4265;p120"/>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4266" name="Google Shape;4266;p12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4267" name="Google Shape;4267;p12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4268" name="Google Shape;4268;p12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4269" name="Google Shape;4269;p12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4270" name="Google Shape;4270;p12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4271" name="Google Shape;4271;p12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4272" name="Google Shape;4272;p12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4273" name="Google Shape;4273;p12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4274" name="Google Shape;4274;p12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4275" name="Google Shape;4275;p12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grpSp>
        <p:nvGrpSpPr>
          <p:cNvPr id="1549" name="Google Shape;1549;p58"/>
          <p:cNvGrpSpPr/>
          <p:nvPr/>
        </p:nvGrpSpPr>
        <p:grpSpPr>
          <a:xfrm>
            <a:off x="5462969" y="958142"/>
            <a:ext cx="1609397" cy="1549011"/>
            <a:chOff x="3653113" y="1123801"/>
            <a:chExt cx="2022364" cy="1946483"/>
          </a:xfrm>
        </p:grpSpPr>
        <p:sp>
          <p:nvSpPr>
            <p:cNvPr id="1550" name="Google Shape;1550;p58"/>
            <p:cNvSpPr/>
            <p:nvPr/>
          </p:nvSpPr>
          <p:spPr>
            <a:xfrm rot="5400000">
              <a:off x="3397714" y="1379200"/>
              <a:ext cx="1946483" cy="1435685"/>
            </a:xfrm>
            <a:custGeom>
              <a:avLst/>
              <a:gdLst/>
              <a:ahLst/>
              <a:cxnLst/>
              <a:rect l="l" t="t" r="r" b="b"/>
              <a:pathLst>
                <a:path w="13371" h="9862" extrusionOk="0">
                  <a:moveTo>
                    <a:pt x="0" y="0"/>
                  </a:moveTo>
                  <a:lnTo>
                    <a:pt x="1144" y="9861"/>
                  </a:lnTo>
                  <a:lnTo>
                    <a:pt x="13371" y="56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rot="5400000">
              <a:off x="3998877" y="1393685"/>
              <a:ext cx="1946483" cy="1406715"/>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2" name="Google Shape;1552;p58"/>
          <p:cNvSpPr txBox="1">
            <a:spLocks noGrp="1"/>
          </p:cNvSpPr>
          <p:nvPr>
            <p:ph type="title"/>
          </p:nvPr>
        </p:nvSpPr>
        <p:spPr>
          <a:xfrm>
            <a:off x="4394078" y="2670975"/>
            <a:ext cx="2678400" cy="1059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Project Schedule</a:t>
            </a:r>
            <a:endParaRPr/>
          </a:p>
        </p:txBody>
      </p:sp>
      <p:sp>
        <p:nvSpPr>
          <p:cNvPr id="1553" name="Google Shape;1553;p58"/>
          <p:cNvSpPr txBox="1">
            <a:spLocks noGrp="1"/>
          </p:cNvSpPr>
          <p:nvPr>
            <p:ph type="subTitle" idx="1"/>
          </p:nvPr>
        </p:nvSpPr>
        <p:spPr>
          <a:xfrm>
            <a:off x="4307078" y="3736988"/>
            <a:ext cx="2765400" cy="4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enter a subtitle here if you need it</a:t>
            </a:r>
            <a:endParaRPr/>
          </a:p>
        </p:txBody>
      </p:sp>
      <p:sp>
        <p:nvSpPr>
          <p:cNvPr id="1554" name="Google Shape;1554;p58"/>
          <p:cNvSpPr txBox="1">
            <a:spLocks noGrp="1"/>
          </p:cNvSpPr>
          <p:nvPr>
            <p:ph type="title" idx="2"/>
          </p:nvPr>
        </p:nvSpPr>
        <p:spPr>
          <a:xfrm>
            <a:off x="5462978" y="1073238"/>
            <a:ext cx="1304700" cy="131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54"/>
                                        </p:tgtEl>
                                        <p:attrNameLst>
                                          <p:attrName>style.visibility</p:attrName>
                                        </p:attrNameLst>
                                      </p:cBhvr>
                                      <p:to>
                                        <p:strVal val="visible"/>
                                      </p:to>
                                    </p:set>
                                    <p:anim calcmode="lin" valueType="num">
                                      <p:cBhvr additive="base">
                                        <p:cTn id="7" dur="1000"/>
                                        <p:tgtEl>
                                          <p:spTgt spid="155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549"/>
                                        </p:tgtEl>
                                        <p:attrNameLst>
                                          <p:attrName>style.visibility</p:attrName>
                                        </p:attrNameLst>
                                      </p:cBhvr>
                                      <p:to>
                                        <p:strVal val="visible"/>
                                      </p:to>
                                    </p:set>
                                    <p:anim calcmode="lin" valueType="num">
                                      <p:cBhvr additive="base">
                                        <p:cTn id="11" dur="1000"/>
                                        <p:tgtEl>
                                          <p:spTgt spid="1549"/>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1552"/>
                                        </p:tgtEl>
                                        <p:attrNameLst>
                                          <p:attrName>style.visibility</p:attrName>
                                        </p:attrNameLst>
                                      </p:cBhvr>
                                      <p:to>
                                        <p:strVal val="visible"/>
                                      </p:to>
                                    </p:set>
                                    <p:anim calcmode="lin" valueType="num">
                                      <p:cBhvr additive="base">
                                        <p:cTn id="15" dur="1000"/>
                                        <p:tgtEl>
                                          <p:spTgt spid="1552"/>
                                        </p:tgtEl>
                                        <p:attrNameLst>
                                          <p:attrName>ppt_x</p:attrName>
                                        </p:attrNameLst>
                                      </p:cBhvr>
                                      <p:tavLst>
                                        <p:tav tm="0">
                                          <p:val>
                                            <p:strVal val="#ppt_x+1"/>
                                          </p:val>
                                        </p:tav>
                                        <p:tav tm="100000">
                                          <p:val>
                                            <p:strVal val="#ppt_x"/>
                                          </p:val>
                                        </p:tav>
                                      </p:tavLst>
                                    </p:anim>
                                  </p:childTnLst>
                                </p:cTn>
                              </p:par>
                            </p:childTnLst>
                          </p:cTn>
                        </p:par>
                        <p:par>
                          <p:cTn id="16" fill="hold">
                            <p:stCondLst>
                              <p:cond delay="3000"/>
                            </p:stCondLst>
                            <p:childTnLst>
                              <p:par>
                                <p:cTn id="17" presetID="2" presetClass="entr" presetSubtype="2" fill="hold" nodeType="afterEffect">
                                  <p:stCondLst>
                                    <p:cond delay="0"/>
                                  </p:stCondLst>
                                  <p:childTnLst>
                                    <p:set>
                                      <p:cBhvr>
                                        <p:cTn id="18" dur="1" fill="hold">
                                          <p:stCondLst>
                                            <p:cond delay="0"/>
                                          </p:stCondLst>
                                        </p:cTn>
                                        <p:tgtEl>
                                          <p:spTgt spid="1553"/>
                                        </p:tgtEl>
                                        <p:attrNameLst>
                                          <p:attrName>style.visibility</p:attrName>
                                        </p:attrNameLst>
                                      </p:cBhvr>
                                      <p:to>
                                        <p:strVal val="visible"/>
                                      </p:to>
                                    </p:set>
                                    <p:anim calcmode="lin" valueType="num">
                                      <p:cBhvr additive="base">
                                        <p:cTn id="19" dur="1000"/>
                                        <p:tgtEl>
                                          <p:spTgt spid="15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279"/>
        <p:cNvGrpSpPr/>
        <p:nvPr/>
      </p:nvGrpSpPr>
      <p:grpSpPr>
        <a:xfrm>
          <a:off x="0" y="0"/>
          <a:ext cx="0" cy="0"/>
          <a:chOff x="0" y="0"/>
          <a:chExt cx="0" cy="0"/>
        </a:xfrm>
      </p:grpSpPr>
      <p:sp>
        <p:nvSpPr>
          <p:cNvPr id="4280" name="Google Shape;4280;p12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4281" name="Google Shape;4281;p121"/>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4282" name="Google Shape;4282;p121"/>
          <p:cNvGrpSpPr/>
          <p:nvPr/>
        </p:nvGrpSpPr>
        <p:grpSpPr>
          <a:xfrm>
            <a:off x="5082708" y="3095784"/>
            <a:ext cx="442841" cy="514271"/>
            <a:chOff x="4727025" y="1332775"/>
            <a:chExt cx="59900" cy="69625"/>
          </a:xfrm>
        </p:grpSpPr>
        <p:sp>
          <p:nvSpPr>
            <p:cNvPr id="4283" name="Google Shape;4283;p12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2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121"/>
          <p:cNvGrpSpPr/>
          <p:nvPr/>
        </p:nvGrpSpPr>
        <p:grpSpPr>
          <a:xfrm>
            <a:off x="5758025" y="2343272"/>
            <a:ext cx="500909" cy="500899"/>
            <a:chOff x="4820425" y="1329900"/>
            <a:chExt cx="70175" cy="70350"/>
          </a:xfrm>
        </p:grpSpPr>
        <p:sp>
          <p:nvSpPr>
            <p:cNvPr id="4286" name="Google Shape;4286;p12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2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2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2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121"/>
          <p:cNvGrpSpPr/>
          <p:nvPr/>
        </p:nvGrpSpPr>
        <p:grpSpPr>
          <a:xfrm>
            <a:off x="6410648" y="2355062"/>
            <a:ext cx="538135" cy="493119"/>
            <a:chOff x="4903200" y="1331525"/>
            <a:chExt cx="73575" cy="67425"/>
          </a:xfrm>
        </p:grpSpPr>
        <p:sp>
          <p:nvSpPr>
            <p:cNvPr id="4291" name="Google Shape;4291;p12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292" name="Google Shape;4292;p12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121"/>
          <p:cNvGrpSpPr/>
          <p:nvPr/>
        </p:nvGrpSpPr>
        <p:grpSpPr>
          <a:xfrm>
            <a:off x="5670599" y="3097040"/>
            <a:ext cx="544563" cy="511895"/>
            <a:chOff x="4815575" y="1416800"/>
            <a:chExt cx="73750" cy="71400"/>
          </a:xfrm>
        </p:grpSpPr>
        <p:sp>
          <p:nvSpPr>
            <p:cNvPr id="4294" name="Google Shape;4294;p12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2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2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121"/>
          <p:cNvGrpSpPr/>
          <p:nvPr/>
        </p:nvGrpSpPr>
        <p:grpSpPr>
          <a:xfrm>
            <a:off x="6367224" y="3096746"/>
            <a:ext cx="602914" cy="512477"/>
            <a:chOff x="4902475" y="1418875"/>
            <a:chExt cx="74500" cy="63775"/>
          </a:xfrm>
        </p:grpSpPr>
        <p:sp>
          <p:nvSpPr>
            <p:cNvPr id="4298" name="Google Shape;4298;p12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2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121"/>
          <p:cNvGrpSpPr/>
          <p:nvPr/>
        </p:nvGrpSpPr>
        <p:grpSpPr>
          <a:xfrm>
            <a:off x="5783096" y="3835985"/>
            <a:ext cx="515391" cy="525699"/>
            <a:chOff x="4818100" y="1507675"/>
            <a:chExt cx="71225" cy="71625"/>
          </a:xfrm>
        </p:grpSpPr>
        <p:sp>
          <p:nvSpPr>
            <p:cNvPr id="4301" name="Google Shape;4301;p12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2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2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2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121"/>
          <p:cNvGrpSpPr/>
          <p:nvPr/>
        </p:nvGrpSpPr>
        <p:grpSpPr>
          <a:xfrm>
            <a:off x="5121199" y="3857517"/>
            <a:ext cx="522956" cy="489869"/>
            <a:chOff x="4721450" y="1509475"/>
            <a:chExt cx="79350" cy="74325"/>
          </a:xfrm>
        </p:grpSpPr>
        <p:sp>
          <p:nvSpPr>
            <p:cNvPr id="4306" name="Google Shape;4306;p12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2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2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2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21"/>
          <p:cNvGrpSpPr/>
          <p:nvPr/>
        </p:nvGrpSpPr>
        <p:grpSpPr>
          <a:xfrm>
            <a:off x="6444441" y="3837269"/>
            <a:ext cx="525704" cy="535436"/>
            <a:chOff x="4906800" y="1507500"/>
            <a:chExt cx="70350" cy="71075"/>
          </a:xfrm>
        </p:grpSpPr>
        <p:sp>
          <p:nvSpPr>
            <p:cNvPr id="4311" name="Google Shape;4311;p12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2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2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2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2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121"/>
          <p:cNvGrpSpPr/>
          <p:nvPr/>
        </p:nvGrpSpPr>
        <p:grpSpPr>
          <a:xfrm>
            <a:off x="4477263" y="2343250"/>
            <a:ext cx="508054" cy="508095"/>
            <a:chOff x="3736598" y="2170606"/>
            <a:chExt cx="404889" cy="404889"/>
          </a:xfrm>
        </p:grpSpPr>
        <p:sp>
          <p:nvSpPr>
            <p:cNvPr id="4317" name="Google Shape;4317;p12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2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2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2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21"/>
          <p:cNvGrpSpPr/>
          <p:nvPr/>
        </p:nvGrpSpPr>
        <p:grpSpPr>
          <a:xfrm>
            <a:off x="3765303" y="2343345"/>
            <a:ext cx="575790" cy="507904"/>
            <a:chOff x="3161917" y="2170682"/>
            <a:chExt cx="458870" cy="404737"/>
          </a:xfrm>
        </p:grpSpPr>
        <p:sp>
          <p:nvSpPr>
            <p:cNvPr id="4322" name="Google Shape;4322;p12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323" name="Google Shape;4323;p12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2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121"/>
          <p:cNvGrpSpPr/>
          <p:nvPr/>
        </p:nvGrpSpPr>
        <p:grpSpPr>
          <a:xfrm>
            <a:off x="3792833" y="3103717"/>
            <a:ext cx="520730" cy="498567"/>
            <a:chOff x="3179914" y="2889488"/>
            <a:chExt cx="422876" cy="404911"/>
          </a:xfrm>
        </p:grpSpPr>
        <p:sp>
          <p:nvSpPr>
            <p:cNvPr id="4326" name="Google Shape;4326;p12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2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2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2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2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2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121"/>
          <p:cNvGrpSpPr/>
          <p:nvPr/>
        </p:nvGrpSpPr>
        <p:grpSpPr>
          <a:xfrm>
            <a:off x="4421513" y="3103677"/>
            <a:ext cx="516145" cy="498648"/>
            <a:chOff x="3729467" y="2889422"/>
            <a:chExt cx="419153" cy="404977"/>
          </a:xfrm>
        </p:grpSpPr>
        <p:sp>
          <p:nvSpPr>
            <p:cNvPr id="4333" name="Google Shape;4333;p12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2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2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2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2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2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2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0" name="Google Shape;4340;p12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2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2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2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4" name="Google Shape;4344;p121"/>
          <p:cNvGrpSpPr/>
          <p:nvPr/>
        </p:nvGrpSpPr>
        <p:grpSpPr>
          <a:xfrm>
            <a:off x="7141841" y="2550562"/>
            <a:ext cx="166473" cy="141497"/>
            <a:chOff x="4660325" y="1866850"/>
            <a:chExt cx="68350" cy="58100"/>
          </a:xfrm>
        </p:grpSpPr>
        <p:sp>
          <p:nvSpPr>
            <p:cNvPr id="4345" name="Google Shape;4345;p12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2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121"/>
          <p:cNvGrpSpPr/>
          <p:nvPr/>
        </p:nvGrpSpPr>
        <p:grpSpPr>
          <a:xfrm>
            <a:off x="7451186" y="2576286"/>
            <a:ext cx="162515" cy="90049"/>
            <a:chOff x="4791775" y="1877500"/>
            <a:chExt cx="66725" cy="36975"/>
          </a:xfrm>
        </p:grpSpPr>
        <p:sp>
          <p:nvSpPr>
            <p:cNvPr id="4348" name="Google Shape;4348;p12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2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121"/>
          <p:cNvGrpSpPr/>
          <p:nvPr/>
        </p:nvGrpSpPr>
        <p:grpSpPr>
          <a:xfrm>
            <a:off x="7772899" y="2576286"/>
            <a:ext cx="144979" cy="90049"/>
            <a:chOff x="4923925" y="1877500"/>
            <a:chExt cx="59525" cy="36975"/>
          </a:xfrm>
        </p:grpSpPr>
        <p:sp>
          <p:nvSpPr>
            <p:cNvPr id="4351" name="Google Shape;4351;p12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2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121"/>
          <p:cNvGrpSpPr/>
          <p:nvPr/>
        </p:nvGrpSpPr>
        <p:grpSpPr>
          <a:xfrm>
            <a:off x="8067390" y="2558477"/>
            <a:ext cx="141447" cy="125667"/>
            <a:chOff x="5058450" y="1870100"/>
            <a:chExt cx="58075" cy="51600"/>
          </a:xfrm>
        </p:grpSpPr>
        <p:sp>
          <p:nvSpPr>
            <p:cNvPr id="4354" name="Google Shape;4354;p12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2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121"/>
          <p:cNvGrpSpPr/>
          <p:nvPr/>
        </p:nvGrpSpPr>
        <p:grpSpPr>
          <a:xfrm>
            <a:off x="7481905" y="2980885"/>
            <a:ext cx="101077" cy="107645"/>
            <a:chOff x="4811425" y="2065025"/>
            <a:chExt cx="41500" cy="44200"/>
          </a:xfrm>
        </p:grpSpPr>
        <p:sp>
          <p:nvSpPr>
            <p:cNvPr id="4357" name="Google Shape;4357;p12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2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21"/>
          <p:cNvGrpSpPr/>
          <p:nvPr/>
        </p:nvGrpSpPr>
        <p:grpSpPr>
          <a:xfrm>
            <a:off x="7774342" y="2981098"/>
            <a:ext cx="120867" cy="107218"/>
            <a:chOff x="4929875" y="2065025"/>
            <a:chExt cx="49625" cy="44025"/>
          </a:xfrm>
        </p:grpSpPr>
        <p:sp>
          <p:nvSpPr>
            <p:cNvPr id="4360" name="Google Shape;4360;p12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2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121"/>
          <p:cNvGrpSpPr/>
          <p:nvPr/>
        </p:nvGrpSpPr>
        <p:grpSpPr>
          <a:xfrm>
            <a:off x="8103011" y="2984112"/>
            <a:ext cx="70206" cy="101191"/>
            <a:chOff x="5083925" y="2066350"/>
            <a:chExt cx="28825" cy="41550"/>
          </a:xfrm>
        </p:grpSpPr>
        <p:sp>
          <p:nvSpPr>
            <p:cNvPr id="4363" name="Google Shape;4363;p12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2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121"/>
          <p:cNvGrpSpPr/>
          <p:nvPr/>
        </p:nvGrpSpPr>
        <p:grpSpPr>
          <a:xfrm>
            <a:off x="7134565" y="2999759"/>
            <a:ext cx="181026" cy="69896"/>
            <a:chOff x="4659775" y="2072775"/>
            <a:chExt cx="74325" cy="28700"/>
          </a:xfrm>
        </p:grpSpPr>
        <p:sp>
          <p:nvSpPr>
            <p:cNvPr id="4366" name="Google Shape;4366;p12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2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2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121"/>
          <p:cNvGrpSpPr/>
          <p:nvPr/>
        </p:nvGrpSpPr>
        <p:grpSpPr>
          <a:xfrm>
            <a:off x="8054421" y="2790324"/>
            <a:ext cx="167387" cy="89197"/>
            <a:chOff x="4662475" y="1976500"/>
            <a:chExt cx="68725" cy="36625"/>
          </a:xfrm>
        </p:grpSpPr>
        <p:sp>
          <p:nvSpPr>
            <p:cNvPr id="4370" name="Google Shape;4370;p12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2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2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21"/>
          <p:cNvGrpSpPr/>
          <p:nvPr/>
        </p:nvGrpSpPr>
        <p:grpSpPr>
          <a:xfrm>
            <a:off x="7751326" y="2793764"/>
            <a:ext cx="166899" cy="82317"/>
            <a:chOff x="4920150" y="1977875"/>
            <a:chExt cx="68525" cy="33800"/>
          </a:xfrm>
        </p:grpSpPr>
        <p:sp>
          <p:nvSpPr>
            <p:cNvPr id="4374" name="Google Shape;4374;p12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2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2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121"/>
          <p:cNvGrpSpPr/>
          <p:nvPr/>
        </p:nvGrpSpPr>
        <p:grpSpPr>
          <a:xfrm>
            <a:off x="7162483" y="3197682"/>
            <a:ext cx="125190" cy="127859"/>
            <a:chOff x="4676550" y="2160575"/>
            <a:chExt cx="51400" cy="52500"/>
          </a:xfrm>
        </p:grpSpPr>
        <p:sp>
          <p:nvSpPr>
            <p:cNvPr id="4378" name="Google Shape;4378;p12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2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2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121"/>
          <p:cNvGrpSpPr/>
          <p:nvPr/>
        </p:nvGrpSpPr>
        <p:grpSpPr>
          <a:xfrm>
            <a:off x="7459741" y="3204714"/>
            <a:ext cx="145405" cy="113794"/>
            <a:chOff x="4768325" y="2163475"/>
            <a:chExt cx="59700" cy="46725"/>
          </a:xfrm>
        </p:grpSpPr>
        <p:sp>
          <p:nvSpPr>
            <p:cNvPr id="4382" name="Google Shape;4382;p12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2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4" name="Google Shape;4384;p12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2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2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2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2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2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121"/>
          <p:cNvGrpSpPr/>
          <p:nvPr/>
        </p:nvGrpSpPr>
        <p:grpSpPr>
          <a:xfrm>
            <a:off x="7476059" y="3459808"/>
            <a:ext cx="112768" cy="106853"/>
            <a:chOff x="4768575" y="2253950"/>
            <a:chExt cx="46300" cy="43875"/>
          </a:xfrm>
        </p:grpSpPr>
        <p:sp>
          <p:nvSpPr>
            <p:cNvPr id="4391" name="Google Shape;4391;p12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2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121"/>
          <p:cNvGrpSpPr/>
          <p:nvPr/>
        </p:nvGrpSpPr>
        <p:grpSpPr>
          <a:xfrm>
            <a:off x="7775682" y="3948834"/>
            <a:ext cx="118187" cy="146246"/>
            <a:chOff x="4960900" y="2433225"/>
            <a:chExt cx="48525" cy="60050"/>
          </a:xfrm>
        </p:grpSpPr>
        <p:sp>
          <p:nvSpPr>
            <p:cNvPr id="4394" name="Google Shape;4394;p12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2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121"/>
          <p:cNvGrpSpPr/>
          <p:nvPr/>
        </p:nvGrpSpPr>
        <p:grpSpPr>
          <a:xfrm>
            <a:off x="7464247" y="4212895"/>
            <a:ext cx="136394" cy="143810"/>
            <a:chOff x="4854075" y="2527625"/>
            <a:chExt cx="56000" cy="59050"/>
          </a:xfrm>
        </p:grpSpPr>
        <p:sp>
          <p:nvSpPr>
            <p:cNvPr id="4397" name="Google Shape;4397;p12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2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9" name="Google Shape;4399;p12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2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2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2" name="Google Shape;4402;p121"/>
          <p:cNvGrpSpPr/>
          <p:nvPr/>
        </p:nvGrpSpPr>
        <p:grpSpPr>
          <a:xfrm>
            <a:off x="8088458" y="3676639"/>
            <a:ext cx="99312" cy="160797"/>
            <a:chOff x="5059700" y="2334775"/>
            <a:chExt cx="40775" cy="66025"/>
          </a:xfrm>
        </p:grpSpPr>
        <p:sp>
          <p:nvSpPr>
            <p:cNvPr id="4403" name="Google Shape;4403;p12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2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2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2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2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2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2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2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2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121"/>
          <p:cNvGrpSpPr/>
          <p:nvPr/>
        </p:nvGrpSpPr>
        <p:grpSpPr>
          <a:xfrm>
            <a:off x="8045622" y="3941771"/>
            <a:ext cx="184984" cy="160371"/>
            <a:chOff x="5037700" y="2430325"/>
            <a:chExt cx="75950" cy="65850"/>
          </a:xfrm>
        </p:grpSpPr>
        <p:sp>
          <p:nvSpPr>
            <p:cNvPr id="4413" name="Google Shape;4413;p12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2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121"/>
          <p:cNvGrpSpPr/>
          <p:nvPr/>
        </p:nvGrpSpPr>
        <p:grpSpPr>
          <a:xfrm>
            <a:off x="7465128" y="3708223"/>
            <a:ext cx="173014" cy="97629"/>
            <a:chOff x="4756975" y="2341800"/>
            <a:chExt cx="91975" cy="51925"/>
          </a:xfrm>
        </p:grpSpPr>
        <p:sp>
          <p:nvSpPr>
            <p:cNvPr id="4416" name="Google Shape;4416;p12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2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2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2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2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2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2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2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2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2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2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2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2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2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2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2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2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2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2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2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121"/>
          <p:cNvGrpSpPr/>
          <p:nvPr/>
        </p:nvGrpSpPr>
        <p:grpSpPr>
          <a:xfrm>
            <a:off x="7732065" y="4196920"/>
            <a:ext cx="212497" cy="175761"/>
            <a:chOff x="4943575" y="2516350"/>
            <a:chExt cx="98675" cy="81700"/>
          </a:xfrm>
        </p:grpSpPr>
        <p:sp>
          <p:nvSpPr>
            <p:cNvPr id="4437" name="Google Shape;4437;p12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2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2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2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2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2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2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2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2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2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2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2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2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2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2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2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2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2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2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2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2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2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2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2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2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2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2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2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2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2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2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2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2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2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2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2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2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2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2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2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2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2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2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2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2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2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2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2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2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2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2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2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2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2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2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2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2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2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2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2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2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2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2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2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2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2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2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2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2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2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2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2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2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2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2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2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2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2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121"/>
          <p:cNvGrpSpPr/>
          <p:nvPr/>
        </p:nvGrpSpPr>
        <p:grpSpPr>
          <a:xfrm>
            <a:off x="1990126" y="3423163"/>
            <a:ext cx="965351" cy="134611"/>
            <a:chOff x="4411970" y="2962952"/>
            <a:chExt cx="706544" cy="104212"/>
          </a:xfrm>
        </p:grpSpPr>
        <p:sp>
          <p:nvSpPr>
            <p:cNvPr id="4516" name="Google Shape;4516;p12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2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2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2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121"/>
          <p:cNvGrpSpPr/>
          <p:nvPr/>
        </p:nvGrpSpPr>
        <p:grpSpPr>
          <a:xfrm>
            <a:off x="1990126" y="3012077"/>
            <a:ext cx="960158" cy="289172"/>
            <a:chOff x="4411970" y="2726085"/>
            <a:chExt cx="643107" cy="193659"/>
          </a:xfrm>
        </p:grpSpPr>
        <p:sp>
          <p:nvSpPr>
            <p:cNvPr id="4521" name="Google Shape;4521;p12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2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2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121"/>
          <p:cNvGrpSpPr/>
          <p:nvPr/>
        </p:nvGrpSpPr>
        <p:grpSpPr>
          <a:xfrm>
            <a:off x="993018" y="3278187"/>
            <a:ext cx="833173" cy="259209"/>
            <a:chOff x="4411970" y="4340222"/>
            <a:chExt cx="779467" cy="242683"/>
          </a:xfrm>
        </p:grpSpPr>
        <p:sp>
          <p:nvSpPr>
            <p:cNvPr id="4525" name="Google Shape;4525;p12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2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2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121"/>
          <p:cNvGrpSpPr/>
          <p:nvPr/>
        </p:nvGrpSpPr>
        <p:grpSpPr>
          <a:xfrm>
            <a:off x="1990126" y="2673933"/>
            <a:ext cx="965160" cy="216230"/>
            <a:chOff x="4411970" y="2468674"/>
            <a:chExt cx="747317" cy="167425"/>
          </a:xfrm>
        </p:grpSpPr>
        <p:sp>
          <p:nvSpPr>
            <p:cNvPr id="4529" name="Google Shape;4529;p12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2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121"/>
          <p:cNvGrpSpPr/>
          <p:nvPr/>
        </p:nvGrpSpPr>
        <p:grpSpPr>
          <a:xfrm>
            <a:off x="988873" y="2578650"/>
            <a:ext cx="810451" cy="319148"/>
            <a:chOff x="4411970" y="3686602"/>
            <a:chExt cx="797845" cy="314215"/>
          </a:xfrm>
        </p:grpSpPr>
        <p:sp>
          <p:nvSpPr>
            <p:cNvPr id="4532" name="Google Shape;4532;p12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2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2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2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2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7" name="Google Shape;4537;p121"/>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8" name="Google Shape;4538;p121"/>
          <p:cNvGrpSpPr/>
          <p:nvPr/>
        </p:nvGrpSpPr>
        <p:grpSpPr>
          <a:xfrm>
            <a:off x="988970" y="2333174"/>
            <a:ext cx="1970333" cy="208784"/>
            <a:chOff x="6336019" y="3733725"/>
            <a:chExt cx="2566206" cy="351310"/>
          </a:xfrm>
        </p:grpSpPr>
        <p:sp>
          <p:nvSpPr>
            <p:cNvPr id="4539" name="Google Shape;4539;p12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2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2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2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121"/>
          <p:cNvGrpSpPr/>
          <p:nvPr/>
        </p:nvGrpSpPr>
        <p:grpSpPr>
          <a:xfrm>
            <a:off x="1990126" y="3940729"/>
            <a:ext cx="946551" cy="153200"/>
            <a:chOff x="4404545" y="3301592"/>
            <a:chExt cx="782403" cy="129272"/>
          </a:xfrm>
        </p:grpSpPr>
        <p:sp>
          <p:nvSpPr>
            <p:cNvPr id="4544" name="Google Shape;4544;p12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2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121"/>
          <p:cNvGrpSpPr/>
          <p:nvPr/>
        </p:nvGrpSpPr>
        <p:grpSpPr>
          <a:xfrm>
            <a:off x="1990126" y="3679688"/>
            <a:ext cx="962257" cy="139127"/>
            <a:chOff x="4411970" y="3131459"/>
            <a:chExt cx="710520" cy="117397"/>
          </a:xfrm>
        </p:grpSpPr>
        <p:sp>
          <p:nvSpPr>
            <p:cNvPr id="4547" name="Google Shape;4547;p12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2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9" name="Google Shape;4549;p121"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21"/>
          <p:cNvGrpSpPr/>
          <p:nvPr/>
        </p:nvGrpSpPr>
        <p:grpSpPr>
          <a:xfrm>
            <a:off x="990271" y="3614482"/>
            <a:ext cx="823838" cy="458988"/>
            <a:chOff x="4411970" y="1801825"/>
            <a:chExt cx="734586" cy="409262"/>
          </a:xfrm>
        </p:grpSpPr>
        <p:sp>
          <p:nvSpPr>
            <p:cNvPr id="4551" name="Google Shape;4551;p12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2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121"/>
          <p:cNvGrpSpPr/>
          <p:nvPr/>
        </p:nvGrpSpPr>
        <p:grpSpPr>
          <a:xfrm>
            <a:off x="990271" y="4162908"/>
            <a:ext cx="856348" cy="212039"/>
            <a:chOff x="4411970" y="2233974"/>
            <a:chExt cx="763574" cy="189068"/>
          </a:xfrm>
        </p:grpSpPr>
        <p:sp>
          <p:nvSpPr>
            <p:cNvPr id="4554" name="Google Shape;4554;p12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2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121"/>
          <p:cNvGrpSpPr/>
          <p:nvPr/>
        </p:nvGrpSpPr>
        <p:grpSpPr>
          <a:xfrm>
            <a:off x="3100467" y="2338244"/>
            <a:ext cx="511602" cy="511602"/>
            <a:chOff x="5681300" y="2527788"/>
            <a:chExt cx="805800" cy="805800"/>
          </a:xfrm>
        </p:grpSpPr>
        <p:sp>
          <p:nvSpPr>
            <p:cNvPr id="4557" name="Google Shape;4557;p12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2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121"/>
          <p:cNvGrpSpPr/>
          <p:nvPr/>
        </p:nvGrpSpPr>
        <p:grpSpPr>
          <a:xfrm>
            <a:off x="3097662" y="3104827"/>
            <a:ext cx="513021" cy="512935"/>
            <a:chOff x="4049800" y="640400"/>
            <a:chExt cx="858900" cy="858900"/>
          </a:xfrm>
        </p:grpSpPr>
        <p:sp>
          <p:nvSpPr>
            <p:cNvPr id="4560" name="Google Shape;4560;p12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2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21"/>
          <p:cNvGrpSpPr/>
          <p:nvPr/>
        </p:nvGrpSpPr>
        <p:grpSpPr>
          <a:xfrm>
            <a:off x="3014861" y="3756719"/>
            <a:ext cx="686489" cy="686585"/>
            <a:chOff x="5080188" y="927900"/>
            <a:chExt cx="961200" cy="961200"/>
          </a:xfrm>
        </p:grpSpPr>
        <p:sp>
          <p:nvSpPr>
            <p:cNvPr id="4563" name="Google Shape;4563;p12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2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2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2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2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2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2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2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21"/>
          <p:cNvGrpSpPr/>
          <p:nvPr/>
        </p:nvGrpSpPr>
        <p:grpSpPr>
          <a:xfrm>
            <a:off x="3798012" y="3849448"/>
            <a:ext cx="510373" cy="510937"/>
            <a:chOff x="7508249" y="1522825"/>
            <a:chExt cx="1326332" cy="1322987"/>
          </a:xfrm>
        </p:grpSpPr>
        <p:sp>
          <p:nvSpPr>
            <p:cNvPr id="4572" name="Google Shape;4572;p12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2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2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2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2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2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2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2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2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2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121"/>
          <p:cNvGrpSpPr/>
          <p:nvPr/>
        </p:nvGrpSpPr>
        <p:grpSpPr>
          <a:xfrm>
            <a:off x="4489605" y="3850853"/>
            <a:ext cx="492652" cy="503348"/>
            <a:chOff x="6039282" y="1042577"/>
            <a:chExt cx="734315" cy="731929"/>
          </a:xfrm>
        </p:grpSpPr>
        <p:sp>
          <p:nvSpPr>
            <p:cNvPr id="4583" name="Google Shape;4583;p12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2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2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2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2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2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2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2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2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2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2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2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2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2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2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2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2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2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2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2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2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21"/>
          <p:cNvGrpSpPr/>
          <p:nvPr/>
        </p:nvGrpSpPr>
        <p:grpSpPr>
          <a:xfrm>
            <a:off x="5130019" y="2346894"/>
            <a:ext cx="483304" cy="504902"/>
            <a:chOff x="1825800" y="1651625"/>
            <a:chExt cx="568125" cy="591775"/>
          </a:xfrm>
        </p:grpSpPr>
        <p:sp>
          <p:nvSpPr>
            <p:cNvPr id="4605" name="Google Shape;4605;p12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2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2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2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2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2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12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2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21"/>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21"/>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18"/>
        <p:cNvGrpSpPr/>
        <p:nvPr/>
      </p:nvGrpSpPr>
      <p:grpSpPr>
        <a:xfrm>
          <a:off x="0" y="0"/>
          <a:ext cx="0" cy="0"/>
          <a:chOff x="0" y="0"/>
          <a:chExt cx="0" cy="0"/>
        </a:xfrm>
      </p:grpSpPr>
      <p:grpSp>
        <p:nvGrpSpPr>
          <p:cNvPr id="4619" name="Google Shape;4619;p122"/>
          <p:cNvGrpSpPr/>
          <p:nvPr/>
        </p:nvGrpSpPr>
        <p:grpSpPr>
          <a:xfrm>
            <a:off x="745571" y="1168666"/>
            <a:ext cx="2492868" cy="1379876"/>
            <a:chOff x="2654821" y="2311071"/>
            <a:chExt cx="2279715" cy="1262120"/>
          </a:xfrm>
        </p:grpSpPr>
        <p:grpSp>
          <p:nvGrpSpPr>
            <p:cNvPr id="4620" name="Google Shape;4620;p122"/>
            <p:cNvGrpSpPr/>
            <p:nvPr/>
          </p:nvGrpSpPr>
          <p:grpSpPr>
            <a:xfrm>
              <a:off x="4034269" y="2840745"/>
              <a:ext cx="40212" cy="36437"/>
              <a:chOff x="4293400" y="2574725"/>
              <a:chExt cx="84425" cy="80100"/>
            </a:xfrm>
          </p:grpSpPr>
          <p:sp>
            <p:nvSpPr>
              <p:cNvPr id="4621" name="Google Shape;4621;p12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622" name="Google Shape;4622;p12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122"/>
            <p:cNvGrpSpPr/>
            <p:nvPr/>
          </p:nvGrpSpPr>
          <p:grpSpPr>
            <a:xfrm>
              <a:off x="3894606" y="2334874"/>
              <a:ext cx="913198" cy="518984"/>
              <a:chOff x="4000175" y="1462675"/>
              <a:chExt cx="1917275" cy="1140875"/>
            </a:xfrm>
          </p:grpSpPr>
          <p:sp>
            <p:nvSpPr>
              <p:cNvPr id="4624" name="Google Shape;4624;p12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625" name="Google Shape;4625;p122"/>
              <p:cNvGrpSpPr/>
              <p:nvPr/>
            </p:nvGrpSpPr>
            <p:grpSpPr>
              <a:xfrm>
                <a:off x="4000175" y="1462675"/>
                <a:ext cx="1917275" cy="1140875"/>
                <a:chOff x="4000175" y="1462675"/>
                <a:chExt cx="1917275" cy="1140875"/>
              </a:xfrm>
            </p:grpSpPr>
            <p:sp>
              <p:nvSpPr>
                <p:cNvPr id="4626" name="Google Shape;4626;p12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627" name="Google Shape;4627;p12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2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2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2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31" name="Google Shape;4631;p12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2" name="Google Shape;4632;p122"/>
            <p:cNvGrpSpPr/>
            <p:nvPr/>
          </p:nvGrpSpPr>
          <p:grpSpPr>
            <a:xfrm>
              <a:off x="3875768" y="2846704"/>
              <a:ext cx="44796" cy="47366"/>
              <a:chOff x="3960625" y="2587825"/>
              <a:chExt cx="94050" cy="104125"/>
            </a:xfrm>
          </p:grpSpPr>
          <p:sp>
            <p:nvSpPr>
              <p:cNvPr id="4633" name="Google Shape;4633;p12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634" name="Google Shape;4634;p12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122"/>
            <p:cNvGrpSpPr/>
            <p:nvPr/>
          </p:nvGrpSpPr>
          <p:grpSpPr>
            <a:xfrm>
              <a:off x="3782759" y="2807162"/>
              <a:ext cx="82686" cy="85487"/>
              <a:chOff x="3765350" y="2500900"/>
              <a:chExt cx="173600" cy="187925"/>
            </a:xfrm>
          </p:grpSpPr>
          <p:sp>
            <p:nvSpPr>
              <p:cNvPr id="4636" name="Google Shape;4636;p12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637" name="Google Shape;4637;p12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2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2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2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2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122"/>
            <p:cNvGrpSpPr/>
            <p:nvPr/>
          </p:nvGrpSpPr>
          <p:grpSpPr>
            <a:xfrm>
              <a:off x="3775674" y="2798496"/>
              <a:ext cx="40545" cy="23564"/>
              <a:chOff x="3750475" y="2481850"/>
              <a:chExt cx="85125" cy="51800"/>
            </a:xfrm>
          </p:grpSpPr>
          <p:sp>
            <p:nvSpPr>
              <p:cNvPr id="4643" name="Google Shape;4643;p12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2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645" name="Google Shape;4645;p122"/>
            <p:cNvGrpSpPr/>
            <p:nvPr/>
          </p:nvGrpSpPr>
          <p:grpSpPr>
            <a:xfrm>
              <a:off x="3716946" y="2776024"/>
              <a:ext cx="81971" cy="76912"/>
              <a:chOff x="3627175" y="2432450"/>
              <a:chExt cx="172100" cy="169075"/>
            </a:xfrm>
          </p:grpSpPr>
          <p:sp>
            <p:nvSpPr>
              <p:cNvPr id="4646" name="Google Shape;4646;p12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2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648" name="Google Shape;4648;p12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649" name="Google Shape;4649;p122"/>
            <p:cNvGrpSpPr/>
            <p:nvPr/>
          </p:nvGrpSpPr>
          <p:grpSpPr>
            <a:xfrm>
              <a:off x="3685682" y="2845624"/>
              <a:ext cx="29311" cy="45055"/>
              <a:chOff x="3561536" y="2585450"/>
              <a:chExt cx="61539" cy="99045"/>
            </a:xfrm>
          </p:grpSpPr>
          <p:sp>
            <p:nvSpPr>
              <p:cNvPr id="4650" name="Google Shape;4650;p12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2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652" name="Google Shape;4652;p122"/>
            <p:cNvGrpSpPr/>
            <p:nvPr/>
          </p:nvGrpSpPr>
          <p:grpSpPr>
            <a:xfrm>
              <a:off x="3849905" y="2572252"/>
              <a:ext cx="74339" cy="119559"/>
              <a:chOff x="3906325" y="1984500"/>
              <a:chExt cx="156075" cy="262825"/>
            </a:xfrm>
          </p:grpSpPr>
          <p:sp>
            <p:nvSpPr>
              <p:cNvPr id="4653" name="Google Shape;4653;p12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654" name="Google Shape;4654;p12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22"/>
            <p:cNvGrpSpPr/>
            <p:nvPr/>
          </p:nvGrpSpPr>
          <p:grpSpPr>
            <a:xfrm>
              <a:off x="2654821" y="2414345"/>
              <a:ext cx="667570" cy="558731"/>
              <a:chOff x="1397225" y="1637375"/>
              <a:chExt cx="1401575" cy="1228250"/>
            </a:xfrm>
          </p:grpSpPr>
          <p:sp>
            <p:nvSpPr>
              <p:cNvPr id="4656" name="Google Shape;4656;p12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657" name="Google Shape;4657;p122"/>
              <p:cNvGrpSpPr/>
              <p:nvPr/>
            </p:nvGrpSpPr>
            <p:grpSpPr>
              <a:xfrm>
                <a:off x="1397225" y="1637375"/>
                <a:ext cx="1398775" cy="1228250"/>
                <a:chOff x="1397225" y="1637375"/>
                <a:chExt cx="1398775" cy="1228250"/>
              </a:xfrm>
            </p:grpSpPr>
            <p:sp>
              <p:nvSpPr>
                <p:cNvPr id="4658" name="Google Shape;4658;p12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2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0" name="Google Shape;4660;p122"/>
            <p:cNvGrpSpPr/>
            <p:nvPr/>
          </p:nvGrpSpPr>
          <p:grpSpPr>
            <a:xfrm>
              <a:off x="3230417" y="3103734"/>
              <a:ext cx="282982" cy="280332"/>
              <a:chOff x="2605700" y="3152850"/>
              <a:chExt cx="594125" cy="616250"/>
            </a:xfrm>
          </p:grpSpPr>
          <p:sp>
            <p:nvSpPr>
              <p:cNvPr id="4661" name="Google Shape;4661;p12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662" name="Google Shape;4662;p12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663" name="Google Shape;4663;p122"/>
            <p:cNvGrpSpPr/>
            <p:nvPr/>
          </p:nvGrpSpPr>
          <p:grpSpPr>
            <a:xfrm>
              <a:off x="3265985" y="3226989"/>
              <a:ext cx="87151" cy="346202"/>
              <a:chOff x="2680375" y="3423800"/>
              <a:chExt cx="182975" cy="761050"/>
            </a:xfrm>
          </p:grpSpPr>
          <p:sp>
            <p:nvSpPr>
              <p:cNvPr id="4664" name="Google Shape;4664;p12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665" name="Google Shape;4665;p12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122"/>
            <p:cNvGrpSpPr/>
            <p:nvPr/>
          </p:nvGrpSpPr>
          <p:grpSpPr>
            <a:xfrm>
              <a:off x="3855466" y="3289811"/>
              <a:ext cx="112514" cy="94210"/>
              <a:chOff x="3918000" y="3561900"/>
              <a:chExt cx="236225" cy="207100"/>
            </a:xfrm>
          </p:grpSpPr>
          <p:sp>
            <p:nvSpPr>
              <p:cNvPr id="4667" name="Google Shape;4667;p12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668" name="Google Shape;4668;p12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9" name="Google Shape;4669;p12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2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2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672" name="Google Shape;4672;p122"/>
            <p:cNvGrpSpPr/>
            <p:nvPr/>
          </p:nvGrpSpPr>
          <p:grpSpPr>
            <a:xfrm>
              <a:off x="2905224" y="2311071"/>
              <a:ext cx="596721" cy="528992"/>
              <a:chOff x="1922950" y="1410350"/>
              <a:chExt cx="1252825" cy="1162875"/>
            </a:xfrm>
          </p:grpSpPr>
          <p:sp>
            <p:nvSpPr>
              <p:cNvPr id="4673" name="Google Shape;4673;p12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2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2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2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2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2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2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2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2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2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2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2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2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2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2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2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689" name="Google Shape;4689;p12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2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2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2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2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2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2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2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2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2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2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2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2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2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2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2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2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2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2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2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709" name="Google Shape;4709;p12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710" name="Google Shape;4710;p12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1" name="Google Shape;4711;p122"/>
            <p:cNvGrpSpPr/>
            <p:nvPr/>
          </p:nvGrpSpPr>
          <p:grpSpPr>
            <a:xfrm>
              <a:off x="3280929" y="3294542"/>
              <a:ext cx="109894" cy="272224"/>
              <a:chOff x="2711750" y="3572300"/>
              <a:chExt cx="230725" cy="598425"/>
            </a:xfrm>
          </p:grpSpPr>
          <p:sp>
            <p:nvSpPr>
              <p:cNvPr id="4712" name="Google Shape;4712;p12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2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4" name="Google Shape;4714;p12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122"/>
            <p:cNvGrpSpPr/>
            <p:nvPr/>
          </p:nvGrpSpPr>
          <p:grpSpPr>
            <a:xfrm>
              <a:off x="3790439" y="2408636"/>
              <a:ext cx="73017" cy="75684"/>
              <a:chOff x="3781475" y="1624825"/>
              <a:chExt cx="153300" cy="166375"/>
            </a:xfrm>
          </p:grpSpPr>
          <p:sp>
            <p:nvSpPr>
              <p:cNvPr id="4716" name="Google Shape;4716;p12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2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2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2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0" name="Google Shape;4720;p12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2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2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2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2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2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2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7" name="Google Shape;4727;p122"/>
            <p:cNvGrpSpPr/>
            <p:nvPr/>
          </p:nvGrpSpPr>
          <p:grpSpPr>
            <a:xfrm>
              <a:off x="4403342" y="3107749"/>
              <a:ext cx="316680" cy="101374"/>
              <a:chOff x="5068275" y="3161675"/>
              <a:chExt cx="664875" cy="222850"/>
            </a:xfrm>
          </p:grpSpPr>
          <p:sp>
            <p:nvSpPr>
              <p:cNvPr id="4728" name="Google Shape;4728;p12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2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2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2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2" name="Google Shape;4732;p12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2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2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2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2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2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2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2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2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2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2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2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2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2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2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2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2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2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2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2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2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2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2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2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2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2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2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2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2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1" name="Google Shape;4761;p122"/>
            <p:cNvGrpSpPr/>
            <p:nvPr/>
          </p:nvGrpSpPr>
          <p:grpSpPr>
            <a:xfrm>
              <a:off x="3697513" y="2707266"/>
              <a:ext cx="59549" cy="79733"/>
              <a:chOff x="3586375" y="2281300"/>
              <a:chExt cx="125025" cy="175275"/>
            </a:xfrm>
          </p:grpSpPr>
          <p:sp>
            <p:nvSpPr>
              <p:cNvPr id="4762" name="Google Shape;4762;p12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2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4" name="Google Shape;4764;p12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122"/>
            <p:cNvGrpSpPr/>
            <p:nvPr/>
          </p:nvGrpSpPr>
          <p:grpSpPr>
            <a:xfrm>
              <a:off x="4513224" y="3221724"/>
              <a:ext cx="274563" cy="280321"/>
              <a:chOff x="5298975" y="3412225"/>
              <a:chExt cx="576450" cy="616225"/>
            </a:xfrm>
          </p:grpSpPr>
          <p:sp>
            <p:nvSpPr>
              <p:cNvPr id="4766" name="Google Shape;4766;p12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767" name="Google Shape;4767;p12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122"/>
            <p:cNvGrpSpPr/>
            <p:nvPr/>
          </p:nvGrpSpPr>
          <p:grpSpPr>
            <a:xfrm>
              <a:off x="4824403" y="3421846"/>
              <a:ext cx="110132" cy="130647"/>
              <a:chOff x="5952300" y="3852150"/>
              <a:chExt cx="231225" cy="287200"/>
            </a:xfrm>
          </p:grpSpPr>
          <p:sp>
            <p:nvSpPr>
              <p:cNvPr id="4769" name="Google Shape;4769;p12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2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1" name="Google Shape;4771;p12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2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2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2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2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2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2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2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9" name="Google Shape;4779;p122"/>
            <p:cNvGrpSpPr/>
            <p:nvPr/>
          </p:nvGrpSpPr>
          <p:grpSpPr>
            <a:xfrm>
              <a:off x="4295710" y="3079670"/>
              <a:ext cx="14968" cy="27135"/>
              <a:chOff x="4842300" y="3099950"/>
              <a:chExt cx="31425" cy="59650"/>
            </a:xfrm>
          </p:grpSpPr>
          <p:sp>
            <p:nvSpPr>
              <p:cNvPr id="4780" name="Google Shape;4780;p12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2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2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2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4" name="Google Shape;4784;p12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2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2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2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2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2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2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2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2" name="Google Shape;4792;p122"/>
            <p:cNvGrpSpPr/>
            <p:nvPr/>
          </p:nvGrpSpPr>
          <p:grpSpPr>
            <a:xfrm>
              <a:off x="3831056" y="2816010"/>
              <a:ext cx="37378" cy="27612"/>
              <a:chOff x="3866750" y="2520350"/>
              <a:chExt cx="78475" cy="60700"/>
            </a:xfrm>
          </p:grpSpPr>
          <p:sp>
            <p:nvSpPr>
              <p:cNvPr id="4793" name="Google Shape;4793;p12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2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2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2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12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2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2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2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2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2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2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2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2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2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2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2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2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2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2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2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2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814" name="Google Shape;4814;p12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2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2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2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2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2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2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2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2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2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2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2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826" name="Google Shape;4826;p12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2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2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2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2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2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2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2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2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2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2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2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2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9" name="Google Shape;4839;p122"/>
            <p:cNvGrpSpPr/>
            <p:nvPr/>
          </p:nvGrpSpPr>
          <p:grpSpPr>
            <a:xfrm>
              <a:off x="3632736" y="3051591"/>
              <a:ext cx="63288" cy="45217"/>
              <a:chOff x="3450375" y="3038225"/>
              <a:chExt cx="132875" cy="99400"/>
            </a:xfrm>
          </p:grpSpPr>
          <p:sp>
            <p:nvSpPr>
              <p:cNvPr id="4840" name="Google Shape;4840;p12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2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2" name="Google Shape;4842;p12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2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2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2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2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2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2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2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2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851" name="Google Shape;4851;p12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2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2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2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2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2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2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2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2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2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861" name="Google Shape;4861;p12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2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2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2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2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2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867" name="Google Shape;4867;p12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2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2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2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2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2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2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2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2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2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122"/>
          <p:cNvGrpSpPr/>
          <p:nvPr/>
        </p:nvGrpSpPr>
        <p:grpSpPr>
          <a:xfrm>
            <a:off x="3554131" y="1233340"/>
            <a:ext cx="2078182" cy="1366558"/>
            <a:chOff x="235800" y="830650"/>
            <a:chExt cx="6978450" cy="4588844"/>
          </a:xfrm>
        </p:grpSpPr>
        <p:sp>
          <p:nvSpPr>
            <p:cNvPr id="4878" name="Google Shape;4878;p12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2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2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2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2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2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122"/>
          <p:cNvGrpSpPr/>
          <p:nvPr/>
        </p:nvGrpSpPr>
        <p:grpSpPr>
          <a:xfrm>
            <a:off x="742628" y="3064442"/>
            <a:ext cx="2622876" cy="1333540"/>
            <a:chOff x="238125" y="1038125"/>
            <a:chExt cx="7146800" cy="3633625"/>
          </a:xfrm>
        </p:grpSpPr>
        <p:sp>
          <p:nvSpPr>
            <p:cNvPr id="4885" name="Google Shape;4885;p12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2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2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2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2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2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2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2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2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2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2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2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2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2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2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2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2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2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2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2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2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2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2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2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2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2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2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2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2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2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2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2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2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2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2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2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2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2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2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2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2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2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2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2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2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2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2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2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2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2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2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2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2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2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2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2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2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2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2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2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2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2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2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2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2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2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2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2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2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2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2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2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2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2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2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2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2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2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2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2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2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2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2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2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2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2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2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2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2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2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2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2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2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2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2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2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2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2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2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2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2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2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2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2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2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2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2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2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2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2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2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2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2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2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2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2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2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2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2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2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2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2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2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2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2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2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2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2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2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2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2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2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2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2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2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2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2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2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2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2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2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2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2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2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2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2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2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2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2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2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2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2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2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2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2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2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2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2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2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2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2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2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2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2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2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2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2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2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2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2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2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2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2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2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2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2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2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2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2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2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2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2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2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2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2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2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2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2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2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2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2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2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2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2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2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2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2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2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2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2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2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2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2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2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2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2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2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2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2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2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2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2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2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2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2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2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2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2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2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2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2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2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2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2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2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2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2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2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2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2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2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2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2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2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2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2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2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2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2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2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2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2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2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2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2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2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2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2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2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2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2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2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2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2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2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2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2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2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2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2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2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2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2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2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2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2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2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2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2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2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2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2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2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2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2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2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2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2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2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2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2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2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2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2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2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2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2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2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2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2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2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2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2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2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2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2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2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2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2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2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2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2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2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2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2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2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2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2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2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2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2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2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2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2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2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2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2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2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2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2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2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2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2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2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2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2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2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2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2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2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2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2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2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2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2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2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2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2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2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2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2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2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2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2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2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2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2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2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2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2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2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2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2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2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2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2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2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2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2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2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2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2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2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2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2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2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2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2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2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2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2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2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2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2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2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2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2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2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2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2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2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2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2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2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2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2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2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2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2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2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2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2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2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2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2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2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2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2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2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2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2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2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2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2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2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2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2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2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2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2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2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2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2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2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2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2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2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2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2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2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2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2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2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2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2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2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2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2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2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2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2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2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2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2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2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2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2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2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2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2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2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2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2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2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2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2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2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2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2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2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2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2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2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2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2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2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2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2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2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2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2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2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2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2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2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2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2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2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2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2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2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2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2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2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2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2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2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2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2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2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2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2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2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2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2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2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2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2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2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2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2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2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2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2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2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2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2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2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2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2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2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2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2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2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2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2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2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2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2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2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2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2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2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2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2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2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2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2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2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2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2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2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2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2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2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2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2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2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2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2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2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2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2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2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2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2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2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2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2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2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2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2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2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2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2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2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2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2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2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2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2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2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2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2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2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2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2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2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2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2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2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2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2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2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2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2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2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2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2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2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2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2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2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2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2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2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2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2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2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2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2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2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2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2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2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2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2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2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2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2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2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2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2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2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2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2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2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2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2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2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2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2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2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2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2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2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2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2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2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2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2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2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2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2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2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2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2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2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2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2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2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2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2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2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2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2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2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2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2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2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2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2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2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2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2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2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2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2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2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2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2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2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2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2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2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2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2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2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2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2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2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2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2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2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2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2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2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2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2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2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2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2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2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2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2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2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2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2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2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2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2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2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2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2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2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2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2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2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2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2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2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2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2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2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2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2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2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2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2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2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2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2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2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2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2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2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2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2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2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2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2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2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2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2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2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2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2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2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2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2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2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2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2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2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2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2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2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2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2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2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2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2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2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2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2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2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2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2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2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2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2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2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2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2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2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2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2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2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2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2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2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2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2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2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2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2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2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2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2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2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2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2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2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2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2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2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2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2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2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2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2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2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2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2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2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2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2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2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2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2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2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2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2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2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2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2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2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2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2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2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2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2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2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2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2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2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2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2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2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2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2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2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2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2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2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2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2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2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2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2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2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2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2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2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2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2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2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2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2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2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2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2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2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2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2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2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2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2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2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2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2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2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2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2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2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2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2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2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2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2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2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2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2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2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2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2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2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2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2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2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2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2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2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2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2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2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2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2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2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2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2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2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2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2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2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2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2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2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2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2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2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2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2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2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2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2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2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2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2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2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2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2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2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2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2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2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2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2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2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2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2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2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2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2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2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2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2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2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2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2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2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2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2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2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2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2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2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2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2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2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2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2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2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2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2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2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2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2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2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2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2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2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2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2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2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2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2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2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2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2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2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2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2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2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2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2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2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2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2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2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2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2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2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2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2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2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2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2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2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2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2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2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2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2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2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2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2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2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2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2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2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2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2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2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2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2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2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2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2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2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2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2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2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2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2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2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2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2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2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2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2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2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2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2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2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2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2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2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2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2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2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2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2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2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2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2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2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2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2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2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2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2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2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2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2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2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2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2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2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2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2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2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2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2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2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2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2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2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2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2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2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2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2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2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2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2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2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2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2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2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2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2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2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2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2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2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2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2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2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2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2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2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2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2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2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2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2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2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2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2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2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2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2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2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2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2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2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2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2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2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2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2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2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2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2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2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2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2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2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2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2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2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2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2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2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2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2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2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2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2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2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2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2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2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2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2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2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2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2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2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2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2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2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2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2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2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2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2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2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2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2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2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2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2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2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2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2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2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2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2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2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2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2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2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2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2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2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2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2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2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2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2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2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2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2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2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2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2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2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2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2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2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2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2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2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2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2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2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2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2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2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2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2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2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2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2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2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2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2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2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2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2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2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2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2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2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2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2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2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2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2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2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2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2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2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2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2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2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2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2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2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2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2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2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2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2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2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2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2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2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2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2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2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2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2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2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2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2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2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2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2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2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2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2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2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2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2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2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2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2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2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2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2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2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2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2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2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2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2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2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2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2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2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2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2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2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2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2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2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2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2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2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2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2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2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2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2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2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2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2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2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2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2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2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2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2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2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2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2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2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2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2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2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2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2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2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2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2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2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2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2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2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2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2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2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2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2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2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2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2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2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2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2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2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2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2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2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2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2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2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2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2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2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2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2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2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2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2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2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2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2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2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2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2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2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2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2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2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2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2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2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2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2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2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2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2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2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2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2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2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2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2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2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2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2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2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2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2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2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2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2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2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2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2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2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2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2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2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2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2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2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2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2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2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2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2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2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2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2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2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2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2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2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2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2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2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2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2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2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2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2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2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2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2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2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2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2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2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2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2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2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2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2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2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2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2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2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2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2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2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2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2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2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2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2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2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2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2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2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2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2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2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2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2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2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2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2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2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2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2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2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2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2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2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2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2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2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2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2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2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2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2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2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2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2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2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2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2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2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2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2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2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2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2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2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2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2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2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2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2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2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2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2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2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2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2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2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2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2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2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2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2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2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2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2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2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2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2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2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2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2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2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2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2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2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2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2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2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2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2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2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2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2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2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2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2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2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2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2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2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2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2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2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2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2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2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2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2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2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2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2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2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2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2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2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2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2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2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2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2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2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2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2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2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2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2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2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2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2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2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2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2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2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2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2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2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2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2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2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2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2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2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2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2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2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2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2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2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2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2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2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2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2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2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2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2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2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2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2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2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2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2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2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2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2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2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2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2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2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2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2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2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2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2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2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2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2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2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2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2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2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2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2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2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2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2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2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2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2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2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2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2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2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2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2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2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2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2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2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2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2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2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2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2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2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2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2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2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2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2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2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2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2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2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2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2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2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2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2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2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2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2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2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2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2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2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2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2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2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2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2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2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122"/>
          <p:cNvGrpSpPr/>
          <p:nvPr/>
        </p:nvGrpSpPr>
        <p:grpSpPr>
          <a:xfrm>
            <a:off x="5857556" y="1206552"/>
            <a:ext cx="2590840" cy="1380235"/>
            <a:chOff x="233350" y="949250"/>
            <a:chExt cx="7137300" cy="3802300"/>
          </a:xfrm>
        </p:grpSpPr>
        <p:sp>
          <p:nvSpPr>
            <p:cNvPr id="6458" name="Google Shape;6458;p12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2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2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2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2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2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2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2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2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2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2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2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2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2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2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2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2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2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2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2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2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2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2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2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2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2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2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2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2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2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2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2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2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2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2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2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2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2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2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2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2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2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2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2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2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2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2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2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2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2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2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122"/>
          <p:cNvGrpSpPr/>
          <p:nvPr/>
        </p:nvGrpSpPr>
        <p:grpSpPr>
          <a:xfrm>
            <a:off x="7671985" y="3251325"/>
            <a:ext cx="104231" cy="320340"/>
            <a:chOff x="7564426" y="3224343"/>
            <a:chExt cx="119985" cy="368801"/>
          </a:xfrm>
        </p:grpSpPr>
        <p:sp>
          <p:nvSpPr>
            <p:cNvPr id="6510" name="Google Shape;6510;p12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2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122"/>
          <p:cNvGrpSpPr/>
          <p:nvPr/>
        </p:nvGrpSpPr>
        <p:grpSpPr>
          <a:xfrm>
            <a:off x="7371473" y="3245427"/>
            <a:ext cx="189489" cy="332132"/>
            <a:chOff x="8370831" y="3202002"/>
            <a:chExt cx="218129" cy="382376"/>
          </a:xfrm>
        </p:grpSpPr>
        <p:sp>
          <p:nvSpPr>
            <p:cNvPr id="6513" name="Google Shape;6513;p12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2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122"/>
          <p:cNvGrpSpPr/>
          <p:nvPr/>
        </p:nvGrpSpPr>
        <p:grpSpPr>
          <a:xfrm>
            <a:off x="8094863" y="3656559"/>
            <a:ext cx="309429" cy="267000"/>
            <a:chOff x="6742064" y="3750480"/>
            <a:chExt cx="399315" cy="344560"/>
          </a:xfrm>
        </p:grpSpPr>
        <p:sp>
          <p:nvSpPr>
            <p:cNvPr id="6516" name="Google Shape;6516;p12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2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122"/>
          <p:cNvGrpSpPr/>
          <p:nvPr/>
        </p:nvGrpSpPr>
        <p:grpSpPr>
          <a:xfrm>
            <a:off x="7633882" y="4007606"/>
            <a:ext cx="180437" cy="281608"/>
            <a:chOff x="7248525" y="3739696"/>
            <a:chExt cx="230531" cy="359790"/>
          </a:xfrm>
        </p:grpSpPr>
        <p:sp>
          <p:nvSpPr>
            <p:cNvPr id="6519" name="Google Shape;6519;p12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2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122"/>
          <p:cNvGrpSpPr/>
          <p:nvPr/>
        </p:nvGrpSpPr>
        <p:grpSpPr>
          <a:xfrm>
            <a:off x="7879801" y="3650830"/>
            <a:ext cx="162896" cy="278710"/>
            <a:chOff x="7601242" y="3729267"/>
            <a:chExt cx="222566" cy="380803"/>
          </a:xfrm>
        </p:grpSpPr>
        <p:sp>
          <p:nvSpPr>
            <p:cNvPr id="6522" name="Google Shape;6522;p12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2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4" name="Google Shape;6524;p122"/>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122"/>
          <p:cNvGrpSpPr/>
          <p:nvPr/>
        </p:nvGrpSpPr>
        <p:grpSpPr>
          <a:xfrm>
            <a:off x="7369446" y="3651971"/>
            <a:ext cx="193543" cy="275990"/>
            <a:chOff x="8304647" y="3738687"/>
            <a:chExt cx="225076" cy="320956"/>
          </a:xfrm>
        </p:grpSpPr>
        <p:sp>
          <p:nvSpPr>
            <p:cNvPr id="6526" name="Google Shape;6526;p12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2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2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122"/>
          <p:cNvGrpSpPr/>
          <p:nvPr/>
        </p:nvGrpSpPr>
        <p:grpSpPr>
          <a:xfrm>
            <a:off x="7641939" y="3651971"/>
            <a:ext cx="178492" cy="275990"/>
            <a:chOff x="8615101" y="3738687"/>
            <a:chExt cx="207573" cy="320956"/>
          </a:xfrm>
        </p:grpSpPr>
        <p:sp>
          <p:nvSpPr>
            <p:cNvPr id="6530" name="Google Shape;6530;p12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2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2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122"/>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122"/>
          <p:cNvGrpSpPr/>
          <p:nvPr/>
        </p:nvGrpSpPr>
        <p:grpSpPr>
          <a:xfrm>
            <a:off x="6036644" y="3773459"/>
            <a:ext cx="557670" cy="511283"/>
            <a:chOff x="6015419" y="3716859"/>
            <a:chExt cx="557671" cy="511283"/>
          </a:xfrm>
        </p:grpSpPr>
        <p:sp>
          <p:nvSpPr>
            <p:cNvPr id="6535" name="Google Shape;6535;p12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122"/>
            <p:cNvGrpSpPr/>
            <p:nvPr/>
          </p:nvGrpSpPr>
          <p:grpSpPr>
            <a:xfrm>
              <a:off x="6036094" y="3716980"/>
              <a:ext cx="529860" cy="510468"/>
              <a:chOff x="6036094" y="3716980"/>
              <a:chExt cx="529860" cy="510468"/>
            </a:xfrm>
          </p:grpSpPr>
          <p:sp>
            <p:nvSpPr>
              <p:cNvPr id="6537" name="Google Shape;6537;p12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2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2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2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2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2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2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2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2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2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7" name="Google Shape;6547;p122"/>
          <p:cNvGrpSpPr/>
          <p:nvPr/>
        </p:nvGrpSpPr>
        <p:grpSpPr>
          <a:xfrm>
            <a:off x="6665529" y="3130228"/>
            <a:ext cx="576302" cy="511871"/>
            <a:chOff x="6644304" y="3073628"/>
            <a:chExt cx="576302" cy="511871"/>
          </a:xfrm>
        </p:grpSpPr>
        <p:sp>
          <p:nvSpPr>
            <p:cNvPr id="6548" name="Google Shape;6548;p12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122"/>
            <p:cNvGrpSpPr/>
            <p:nvPr/>
          </p:nvGrpSpPr>
          <p:grpSpPr>
            <a:xfrm>
              <a:off x="6712169" y="3085440"/>
              <a:ext cx="481622" cy="494913"/>
              <a:chOff x="6712169" y="3085440"/>
              <a:chExt cx="481622" cy="494913"/>
            </a:xfrm>
          </p:grpSpPr>
          <p:sp>
            <p:nvSpPr>
              <p:cNvPr id="6550" name="Google Shape;6550;p12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2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2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2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2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5" name="Google Shape;6555;p12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2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2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8" name="Google Shape;6558;p122"/>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122"/>
          <p:cNvGrpSpPr/>
          <p:nvPr/>
        </p:nvGrpSpPr>
        <p:grpSpPr>
          <a:xfrm>
            <a:off x="6673379" y="3773223"/>
            <a:ext cx="560631" cy="511352"/>
            <a:chOff x="6652154" y="3716623"/>
            <a:chExt cx="560631" cy="511352"/>
          </a:xfrm>
        </p:grpSpPr>
        <p:sp>
          <p:nvSpPr>
            <p:cNvPr id="6560" name="Google Shape;6560;p12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122"/>
            <p:cNvGrpSpPr/>
            <p:nvPr/>
          </p:nvGrpSpPr>
          <p:grpSpPr>
            <a:xfrm>
              <a:off x="6669657" y="3716715"/>
              <a:ext cx="466779" cy="464290"/>
              <a:chOff x="6669657" y="3716715"/>
              <a:chExt cx="466779" cy="464290"/>
            </a:xfrm>
          </p:grpSpPr>
          <p:sp>
            <p:nvSpPr>
              <p:cNvPr id="6562" name="Google Shape;6562;p12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2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2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2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2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2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2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2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2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2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2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2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2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5" name="Google Shape;6575;p122"/>
          <p:cNvGrpSpPr/>
          <p:nvPr/>
        </p:nvGrpSpPr>
        <p:grpSpPr>
          <a:xfrm>
            <a:off x="7867470" y="4054631"/>
            <a:ext cx="187557" cy="187557"/>
            <a:chOff x="8565775" y="671075"/>
            <a:chExt cx="441000" cy="441000"/>
          </a:xfrm>
        </p:grpSpPr>
        <p:sp>
          <p:nvSpPr>
            <p:cNvPr id="6576" name="Google Shape;6576;p12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2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8" name="Google Shape;6578;p122"/>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22"/>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0" name="Google Shape;6580;p122"/>
          <p:cNvGrpSpPr/>
          <p:nvPr/>
        </p:nvGrpSpPr>
        <p:grpSpPr>
          <a:xfrm>
            <a:off x="6021325" y="3132850"/>
            <a:ext cx="587871" cy="512373"/>
            <a:chOff x="6000100" y="3076250"/>
            <a:chExt cx="587871" cy="512373"/>
          </a:xfrm>
        </p:grpSpPr>
        <p:sp>
          <p:nvSpPr>
            <p:cNvPr id="6581" name="Google Shape;6581;p12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2" name="Google Shape;6582;p122"/>
            <p:cNvGrpSpPr/>
            <p:nvPr/>
          </p:nvGrpSpPr>
          <p:grpSpPr>
            <a:xfrm>
              <a:off x="6031360" y="3076713"/>
              <a:ext cx="539107" cy="480965"/>
              <a:chOff x="6031360" y="3076713"/>
              <a:chExt cx="539107" cy="480965"/>
            </a:xfrm>
          </p:grpSpPr>
          <p:sp>
            <p:nvSpPr>
              <p:cNvPr id="6583" name="Google Shape;6583;p12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2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2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2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2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2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2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0" name="Google Shape;6590;p122"/>
          <p:cNvGrpSpPr/>
          <p:nvPr/>
        </p:nvGrpSpPr>
        <p:grpSpPr>
          <a:xfrm>
            <a:off x="3597785" y="3065882"/>
            <a:ext cx="2241344" cy="1330656"/>
            <a:chOff x="3597785" y="3065882"/>
            <a:chExt cx="2241344" cy="1330656"/>
          </a:xfrm>
        </p:grpSpPr>
        <p:grpSp>
          <p:nvGrpSpPr>
            <p:cNvPr id="6591" name="Google Shape;6591;p122"/>
            <p:cNvGrpSpPr/>
            <p:nvPr/>
          </p:nvGrpSpPr>
          <p:grpSpPr>
            <a:xfrm>
              <a:off x="5296908" y="3937355"/>
              <a:ext cx="143198" cy="32380"/>
              <a:chOff x="5296908" y="3937355"/>
              <a:chExt cx="143198" cy="32380"/>
            </a:xfrm>
          </p:grpSpPr>
          <p:sp>
            <p:nvSpPr>
              <p:cNvPr id="6592" name="Google Shape;6592;p12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3" name="Google Shape;6593;p122"/>
              <p:cNvGrpSpPr/>
              <p:nvPr/>
            </p:nvGrpSpPr>
            <p:grpSpPr>
              <a:xfrm>
                <a:off x="5402331" y="3937355"/>
                <a:ext cx="37776" cy="32380"/>
                <a:chOff x="5402331" y="3937355"/>
                <a:chExt cx="37776" cy="32380"/>
              </a:xfrm>
            </p:grpSpPr>
            <p:sp>
              <p:nvSpPr>
                <p:cNvPr id="6594" name="Google Shape;6594;p12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2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122"/>
              <p:cNvGrpSpPr/>
              <p:nvPr/>
            </p:nvGrpSpPr>
            <p:grpSpPr>
              <a:xfrm>
                <a:off x="5296908" y="3937355"/>
                <a:ext cx="37783" cy="32380"/>
                <a:chOff x="5296908" y="3937355"/>
                <a:chExt cx="37783" cy="32380"/>
              </a:xfrm>
            </p:grpSpPr>
            <p:sp>
              <p:nvSpPr>
                <p:cNvPr id="6597" name="Google Shape;6597;p12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2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9" name="Google Shape;6599;p122"/>
            <p:cNvGrpSpPr/>
            <p:nvPr/>
          </p:nvGrpSpPr>
          <p:grpSpPr>
            <a:xfrm>
              <a:off x="4724163" y="3119631"/>
              <a:ext cx="120838" cy="84218"/>
              <a:chOff x="4724163" y="3119631"/>
              <a:chExt cx="120838" cy="84218"/>
            </a:xfrm>
          </p:grpSpPr>
          <p:grpSp>
            <p:nvGrpSpPr>
              <p:cNvPr id="6600" name="Google Shape;6600;p122"/>
              <p:cNvGrpSpPr/>
              <p:nvPr/>
            </p:nvGrpSpPr>
            <p:grpSpPr>
              <a:xfrm>
                <a:off x="4746712" y="3132773"/>
                <a:ext cx="86869" cy="56424"/>
                <a:chOff x="4746712" y="3132773"/>
                <a:chExt cx="86869" cy="56424"/>
              </a:xfrm>
            </p:grpSpPr>
            <p:sp>
              <p:nvSpPr>
                <p:cNvPr id="6601" name="Google Shape;6601;p12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2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122"/>
              <p:cNvGrpSpPr/>
              <p:nvPr/>
            </p:nvGrpSpPr>
            <p:grpSpPr>
              <a:xfrm>
                <a:off x="4773634" y="3143336"/>
                <a:ext cx="37776" cy="32451"/>
                <a:chOff x="4773634" y="3143336"/>
                <a:chExt cx="37776" cy="32451"/>
              </a:xfrm>
            </p:grpSpPr>
            <p:sp>
              <p:nvSpPr>
                <p:cNvPr id="6604" name="Google Shape;6604;p12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2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122"/>
              <p:cNvGrpSpPr/>
              <p:nvPr/>
            </p:nvGrpSpPr>
            <p:grpSpPr>
              <a:xfrm>
                <a:off x="4724163" y="3131248"/>
                <a:ext cx="37776" cy="32459"/>
                <a:chOff x="4724163" y="3131248"/>
                <a:chExt cx="37776" cy="32459"/>
              </a:xfrm>
            </p:grpSpPr>
            <p:sp>
              <p:nvSpPr>
                <p:cNvPr id="6607" name="Google Shape;6607;p12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2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122"/>
              <p:cNvGrpSpPr/>
              <p:nvPr/>
            </p:nvGrpSpPr>
            <p:grpSpPr>
              <a:xfrm>
                <a:off x="4755081" y="3176054"/>
                <a:ext cx="32357" cy="27795"/>
                <a:chOff x="4755081" y="3176054"/>
                <a:chExt cx="32357" cy="27795"/>
              </a:xfrm>
            </p:grpSpPr>
            <p:sp>
              <p:nvSpPr>
                <p:cNvPr id="6610" name="Google Shape;6610;p12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2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122"/>
              <p:cNvGrpSpPr/>
              <p:nvPr/>
            </p:nvGrpSpPr>
            <p:grpSpPr>
              <a:xfrm>
                <a:off x="4812550" y="3119631"/>
                <a:ext cx="32451" cy="27803"/>
                <a:chOff x="4812550" y="3119631"/>
                <a:chExt cx="32451" cy="27803"/>
              </a:xfrm>
            </p:grpSpPr>
            <p:sp>
              <p:nvSpPr>
                <p:cNvPr id="6613" name="Google Shape;6613;p12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2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15" name="Google Shape;6615;p122"/>
            <p:cNvGrpSpPr/>
            <p:nvPr/>
          </p:nvGrpSpPr>
          <p:grpSpPr>
            <a:xfrm>
              <a:off x="5382826" y="4027197"/>
              <a:ext cx="268967" cy="250422"/>
              <a:chOff x="5382826" y="4027197"/>
              <a:chExt cx="268967" cy="250422"/>
            </a:xfrm>
          </p:grpSpPr>
          <p:grpSp>
            <p:nvGrpSpPr>
              <p:cNvPr id="6616" name="Google Shape;6616;p122"/>
              <p:cNvGrpSpPr/>
              <p:nvPr/>
            </p:nvGrpSpPr>
            <p:grpSpPr>
              <a:xfrm>
                <a:off x="5405280" y="4042510"/>
                <a:ext cx="237570" cy="218647"/>
                <a:chOff x="5405280" y="4042510"/>
                <a:chExt cx="237570" cy="218647"/>
              </a:xfrm>
            </p:grpSpPr>
            <p:sp>
              <p:nvSpPr>
                <p:cNvPr id="6617" name="Google Shape;6617;p12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2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2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2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2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2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122"/>
              <p:cNvGrpSpPr/>
              <p:nvPr/>
            </p:nvGrpSpPr>
            <p:grpSpPr>
              <a:xfrm>
                <a:off x="5382826" y="4125549"/>
                <a:ext cx="37776" cy="32380"/>
                <a:chOff x="5382826" y="4125549"/>
                <a:chExt cx="37776" cy="32380"/>
              </a:xfrm>
            </p:grpSpPr>
            <p:sp>
              <p:nvSpPr>
                <p:cNvPr id="6624" name="Google Shape;6624;p12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2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122"/>
              <p:cNvGrpSpPr/>
              <p:nvPr/>
            </p:nvGrpSpPr>
            <p:grpSpPr>
              <a:xfrm>
                <a:off x="5475680" y="4195587"/>
                <a:ext cx="37783" cy="32364"/>
                <a:chOff x="5475680" y="4195587"/>
                <a:chExt cx="37783" cy="32364"/>
              </a:xfrm>
            </p:grpSpPr>
            <p:sp>
              <p:nvSpPr>
                <p:cNvPr id="6627" name="Google Shape;6627;p12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2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122"/>
              <p:cNvGrpSpPr/>
              <p:nvPr/>
            </p:nvGrpSpPr>
            <p:grpSpPr>
              <a:xfrm>
                <a:off x="5532575" y="4027197"/>
                <a:ext cx="33308" cy="32262"/>
                <a:chOff x="5532575" y="4027197"/>
                <a:chExt cx="33308" cy="32262"/>
              </a:xfrm>
            </p:grpSpPr>
            <p:sp>
              <p:nvSpPr>
                <p:cNvPr id="6630" name="Google Shape;6630;p12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2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122"/>
              <p:cNvGrpSpPr/>
              <p:nvPr/>
            </p:nvGrpSpPr>
            <p:grpSpPr>
              <a:xfrm>
                <a:off x="5590706" y="4245348"/>
                <a:ext cx="33497" cy="32270"/>
                <a:chOff x="5590706" y="4245348"/>
                <a:chExt cx="33497" cy="32270"/>
              </a:xfrm>
            </p:grpSpPr>
            <p:sp>
              <p:nvSpPr>
                <p:cNvPr id="6633" name="Google Shape;6633;p12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2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122"/>
              <p:cNvGrpSpPr/>
              <p:nvPr/>
            </p:nvGrpSpPr>
            <p:grpSpPr>
              <a:xfrm>
                <a:off x="5618681" y="4109677"/>
                <a:ext cx="33112" cy="32357"/>
                <a:chOff x="5618681" y="4109677"/>
                <a:chExt cx="33112" cy="32357"/>
              </a:xfrm>
            </p:grpSpPr>
            <p:sp>
              <p:nvSpPr>
                <p:cNvPr id="6636" name="Google Shape;6636;p12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2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122"/>
              <p:cNvGrpSpPr/>
              <p:nvPr/>
            </p:nvGrpSpPr>
            <p:grpSpPr>
              <a:xfrm>
                <a:off x="5479298" y="4128262"/>
                <a:ext cx="31405" cy="26906"/>
                <a:chOff x="5479298" y="4128262"/>
                <a:chExt cx="31405" cy="26906"/>
              </a:xfrm>
            </p:grpSpPr>
            <p:sp>
              <p:nvSpPr>
                <p:cNvPr id="6639" name="Google Shape;6639;p12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2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122"/>
              <p:cNvGrpSpPr/>
              <p:nvPr/>
            </p:nvGrpSpPr>
            <p:grpSpPr>
              <a:xfrm>
                <a:off x="5582903" y="4180116"/>
                <a:ext cx="31499" cy="26898"/>
                <a:chOff x="5582903" y="4180116"/>
                <a:chExt cx="31499" cy="26898"/>
              </a:xfrm>
            </p:grpSpPr>
            <p:sp>
              <p:nvSpPr>
                <p:cNvPr id="6642" name="Google Shape;6642;p12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2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4" name="Google Shape;6644;p122"/>
            <p:cNvGrpSpPr/>
            <p:nvPr/>
          </p:nvGrpSpPr>
          <p:grpSpPr>
            <a:xfrm>
              <a:off x="3977681" y="3230323"/>
              <a:ext cx="94584" cy="84085"/>
              <a:chOff x="3977681" y="3230323"/>
              <a:chExt cx="94584" cy="84085"/>
            </a:xfrm>
          </p:grpSpPr>
          <p:grpSp>
            <p:nvGrpSpPr>
              <p:cNvPr id="6645" name="Google Shape;6645;p122"/>
              <p:cNvGrpSpPr/>
              <p:nvPr/>
            </p:nvGrpSpPr>
            <p:grpSpPr>
              <a:xfrm>
                <a:off x="4000135" y="3243041"/>
                <a:ext cx="59570" cy="57186"/>
                <a:chOff x="4000135" y="3243041"/>
                <a:chExt cx="59570" cy="57186"/>
              </a:xfrm>
            </p:grpSpPr>
            <p:sp>
              <p:nvSpPr>
                <p:cNvPr id="6646" name="Google Shape;6646;p12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2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2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122"/>
              <p:cNvGrpSpPr/>
              <p:nvPr/>
            </p:nvGrpSpPr>
            <p:grpSpPr>
              <a:xfrm>
                <a:off x="3977681" y="3245872"/>
                <a:ext cx="37783" cy="32380"/>
                <a:chOff x="3977681" y="3245872"/>
                <a:chExt cx="37783" cy="32380"/>
              </a:xfrm>
            </p:grpSpPr>
            <p:sp>
              <p:nvSpPr>
                <p:cNvPr id="6650" name="Google Shape;6650;p12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2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122"/>
              <p:cNvGrpSpPr/>
              <p:nvPr/>
            </p:nvGrpSpPr>
            <p:grpSpPr>
              <a:xfrm>
                <a:off x="4040860" y="3262672"/>
                <a:ext cx="31405" cy="27001"/>
                <a:chOff x="4040860" y="3262672"/>
                <a:chExt cx="31405" cy="27001"/>
              </a:xfrm>
            </p:grpSpPr>
            <p:sp>
              <p:nvSpPr>
                <p:cNvPr id="6653" name="Google Shape;6653;p12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2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122"/>
              <p:cNvGrpSpPr/>
              <p:nvPr/>
            </p:nvGrpSpPr>
            <p:grpSpPr>
              <a:xfrm>
                <a:off x="4021072" y="3230323"/>
                <a:ext cx="31397" cy="26906"/>
                <a:chOff x="4021072" y="3230323"/>
                <a:chExt cx="31397" cy="26906"/>
              </a:xfrm>
            </p:grpSpPr>
            <p:sp>
              <p:nvSpPr>
                <p:cNvPr id="6656" name="Google Shape;6656;p12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2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122"/>
              <p:cNvGrpSpPr/>
              <p:nvPr/>
            </p:nvGrpSpPr>
            <p:grpSpPr>
              <a:xfrm>
                <a:off x="4001472" y="3287462"/>
                <a:ext cx="31499" cy="26945"/>
                <a:chOff x="4001472" y="3287462"/>
                <a:chExt cx="31499" cy="26945"/>
              </a:xfrm>
            </p:grpSpPr>
            <p:sp>
              <p:nvSpPr>
                <p:cNvPr id="6659" name="Google Shape;6659;p12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2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1" name="Google Shape;6661;p122"/>
            <p:cNvGrpSpPr/>
            <p:nvPr/>
          </p:nvGrpSpPr>
          <p:grpSpPr>
            <a:xfrm>
              <a:off x="4084715" y="3258865"/>
              <a:ext cx="184961" cy="137268"/>
              <a:chOff x="4084715" y="3258865"/>
              <a:chExt cx="184961" cy="137268"/>
            </a:xfrm>
          </p:grpSpPr>
          <p:grpSp>
            <p:nvGrpSpPr>
              <p:cNvPr id="6662" name="Google Shape;6662;p122"/>
              <p:cNvGrpSpPr/>
              <p:nvPr/>
            </p:nvGrpSpPr>
            <p:grpSpPr>
              <a:xfrm>
                <a:off x="4107453" y="3271583"/>
                <a:ext cx="153470" cy="110275"/>
                <a:chOff x="4107453" y="3271583"/>
                <a:chExt cx="153470" cy="110275"/>
              </a:xfrm>
            </p:grpSpPr>
            <p:sp>
              <p:nvSpPr>
                <p:cNvPr id="6663" name="Google Shape;6663;p12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2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2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2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122"/>
              <p:cNvGrpSpPr/>
              <p:nvPr/>
            </p:nvGrpSpPr>
            <p:grpSpPr>
              <a:xfrm>
                <a:off x="4136947" y="3258865"/>
                <a:ext cx="31499" cy="27001"/>
                <a:chOff x="4136947" y="3258865"/>
                <a:chExt cx="31499" cy="27001"/>
              </a:xfrm>
            </p:grpSpPr>
            <p:sp>
              <p:nvSpPr>
                <p:cNvPr id="6668" name="Google Shape;6668;p12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2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122"/>
              <p:cNvGrpSpPr/>
              <p:nvPr/>
            </p:nvGrpSpPr>
            <p:grpSpPr>
              <a:xfrm>
                <a:off x="4084715" y="3266478"/>
                <a:ext cx="31468" cy="26898"/>
                <a:chOff x="4084715" y="3266478"/>
                <a:chExt cx="31468" cy="26898"/>
              </a:xfrm>
            </p:grpSpPr>
            <p:sp>
              <p:nvSpPr>
                <p:cNvPr id="6671" name="Google Shape;6671;p12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2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122"/>
              <p:cNvGrpSpPr/>
              <p:nvPr/>
            </p:nvGrpSpPr>
            <p:grpSpPr>
              <a:xfrm>
                <a:off x="4159213" y="3279849"/>
                <a:ext cx="31405" cy="26945"/>
                <a:chOff x="4159213" y="3279849"/>
                <a:chExt cx="31405" cy="26945"/>
              </a:xfrm>
            </p:grpSpPr>
            <p:sp>
              <p:nvSpPr>
                <p:cNvPr id="6674" name="Google Shape;6674;p12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2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122"/>
              <p:cNvGrpSpPr/>
              <p:nvPr/>
            </p:nvGrpSpPr>
            <p:grpSpPr>
              <a:xfrm>
                <a:off x="4201550" y="3266502"/>
                <a:ext cx="31405" cy="26883"/>
                <a:chOff x="4201550" y="3266502"/>
                <a:chExt cx="31405" cy="26883"/>
              </a:xfrm>
            </p:grpSpPr>
            <p:sp>
              <p:nvSpPr>
                <p:cNvPr id="6677" name="Google Shape;6677;p12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2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122"/>
              <p:cNvGrpSpPr/>
              <p:nvPr/>
            </p:nvGrpSpPr>
            <p:grpSpPr>
              <a:xfrm>
                <a:off x="4201550" y="3338278"/>
                <a:ext cx="31405" cy="26930"/>
                <a:chOff x="4201550" y="3338278"/>
                <a:chExt cx="31405" cy="26930"/>
              </a:xfrm>
            </p:grpSpPr>
            <p:sp>
              <p:nvSpPr>
                <p:cNvPr id="6680" name="Google Shape;6680;p12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2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122"/>
              <p:cNvGrpSpPr/>
              <p:nvPr/>
            </p:nvGrpSpPr>
            <p:grpSpPr>
              <a:xfrm>
                <a:off x="4238272" y="3369132"/>
                <a:ext cx="31405" cy="27001"/>
                <a:chOff x="4238272" y="3369132"/>
                <a:chExt cx="31405" cy="27001"/>
              </a:xfrm>
            </p:grpSpPr>
            <p:sp>
              <p:nvSpPr>
                <p:cNvPr id="6683" name="Google Shape;6683;p12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2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5" name="Google Shape;6685;p122"/>
            <p:cNvGrpSpPr/>
            <p:nvPr/>
          </p:nvGrpSpPr>
          <p:grpSpPr>
            <a:xfrm>
              <a:off x="4068639" y="3200169"/>
              <a:ext cx="77643" cy="37272"/>
              <a:chOff x="4068639" y="3200169"/>
              <a:chExt cx="77643" cy="37272"/>
            </a:xfrm>
          </p:grpSpPr>
          <p:sp>
            <p:nvSpPr>
              <p:cNvPr id="6686" name="Google Shape;6686;p12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7" name="Google Shape;6687;p122"/>
              <p:cNvGrpSpPr/>
              <p:nvPr/>
            </p:nvGrpSpPr>
            <p:grpSpPr>
              <a:xfrm>
                <a:off x="4114878" y="3200169"/>
                <a:ext cx="31405" cy="26993"/>
                <a:chOff x="4114878" y="3200169"/>
                <a:chExt cx="31405" cy="26993"/>
              </a:xfrm>
            </p:grpSpPr>
            <p:sp>
              <p:nvSpPr>
                <p:cNvPr id="6688" name="Google Shape;6688;p12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2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122"/>
              <p:cNvGrpSpPr/>
              <p:nvPr/>
            </p:nvGrpSpPr>
            <p:grpSpPr>
              <a:xfrm>
                <a:off x="4068639" y="3210535"/>
                <a:ext cx="31499" cy="26906"/>
                <a:chOff x="4068639" y="3210535"/>
                <a:chExt cx="31499" cy="26906"/>
              </a:xfrm>
            </p:grpSpPr>
            <p:sp>
              <p:nvSpPr>
                <p:cNvPr id="6691" name="Google Shape;6691;p12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2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3" name="Google Shape;6693;p122"/>
            <p:cNvGrpSpPr/>
            <p:nvPr/>
          </p:nvGrpSpPr>
          <p:grpSpPr>
            <a:xfrm>
              <a:off x="3869702" y="3066935"/>
              <a:ext cx="382664" cy="190294"/>
              <a:chOff x="3869702" y="3066935"/>
              <a:chExt cx="382664" cy="190294"/>
            </a:xfrm>
          </p:grpSpPr>
          <p:grpSp>
            <p:nvGrpSpPr>
              <p:cNvPr id="6694" name="Google Shape;6694;p122"/>
              <p:cNvGrpSpPr/>
              <p:nvPr/>
            </p:nvGrpSpPr>
            <p:grpSpPr>
              <a:xfrm>
                <a:off x="3888633" y="3082351"/>
                <a:ext cx="351172" cy="160698"/>
                <a:chOff x="3888633" y="3082351"/>
                <a:chExt cx="351172" cy="160698"/>
              </a:xfrm>
            </p:grpSpPr>
            <p:sp>
              <p:nvSpPr>
                <p:cNvPr id="6695" name="Google Shape;6695;p12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2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2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2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2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2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122"/>
              <p:cNvGrpSpPr/>
              <p:nvPr/>
            </p:nvGrpSpPr>
            <p:grpSpPr>
              <a:xfrm>
                <a:off x="4143703" y="3066935"/>
                <a:ext cx="37783" cy="32357"/>
                <a:chOff x="4143703" y="3066935"/>
                <a:chExt cx="37783" cy="32357"/>
              </a:xfrm>
            </p:grpSpPr>
            <p:sp>
              <p:nvSpPr>
                <p:cNvPr id="6702" name="Google Shape;6702;p12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2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122"/>
              <p:cNvGrpSpPr/>
              <p:nvPr/>
            </p:nvGrpSpPr>
            <p:grpSpPr>
              <a:xfrm>
                <a:off x="4044565" y="3103563"/>
                <a:ext cx="37783" cy="32451"/>
                <a:chOff x="4044565" y="3103563"/>
                <a:chExt cx="37783" cy="32451"/>
              </a:xfrm>
            </p:grpSpPr>
            <p:sp>
              <p:nvSpPr>
                <p:cNvPr id="6705" name="Google Shape;6705;p12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2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122"/>
              <p:cNvGrpSpPr/>
              <p:nvPr/>
            </p:nvGrpSpPr>
            <p:grpSpPr>
              <a:xfrm>
                <a:off x="4017454" y="3188237"/>
                <a:ext cx="37776" cy="32357"/>
                <a:chOff x="4017454" y="3188237"/>
                <a:chExt cx="37776" cy="32357"/>
              </a:xfrm>
            </p:grpSpPr>
            <p:sp>
              <p:nvSpPr>
                <p:cNvPr id="6708" name="Google Shape;6708;p12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2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122"/>
              <p:cNvGrpSpPr/>
              <p:nvPr/>
            </p:nvGrpSpPr>
            <p:grpSpPr>
              <a:xfrm>
                <a:off x="3921548" y="3157509"/>
                <a:ext cx="37783" cy="32357"/>
                <a:chOff x="3921548" y="3157509"/>
                <a:chExt cx="37783" cy="32357"/>
              </a:xfrm>
            </p:grpSpPr>
            <p:sp>
              <p:nvSpPr>
                <p:cNvPr id="6711" name="Google Shape;6711;p12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2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122"/>
              <p:cNvGrpSpPr/>
              <p:nvPr/>
            </p:nvGrpSpPr>
            <p:grpSpPr>
              <a:xfrm>
                <a:off x="3939056" y="3211620"/>
                <a:ext cx="37783" cy="32380"/>
                <a:chOff x="3939056" y="3211620"/>
                <a:chExt cx="37783" cy="32380"/>
              </a:xfrm>
            </p:grpSpPr>
            <p:sp>
              <p:nvSpPr>
                <p:cNvPr id="6714" name="Google Shape;6714;p12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2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122"/>
              <p:cNvGrpSpPr/>
              <p:nvPr/>
            </p:nvGrpSpPr>
            <p:grpSpPr>
              <a:xfrm>
                <a:off x="4176240" y="3136965"/>
                <a:ext cx="31405" cy="26930"/>
                <a:chOff x="4176240" y="3136965"/>
                <a:chExt cx="31405" cy="26930"/>
              </a:xfrm>
            </p:grpSpPr>
            <p:sp>
              <p:nvSpPr>
                <p:cNvPr id="6717" name="Google Shape;6717;p12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2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122"/>
              <p:cNvGrpSpPr/>
              <p:nvPr/>
            </p:nvGrpSpPr>
            <p:grpSpPr>
              <a:xfrm>
                <a:off x="4133148" y="3152593"/>
                <a:ext cx="31499" cy="27001"/>
                <a:chOff x="4133148" y="3152593"/>
                <a:chExt cx="31499" cy="27001"/>
              </a:xfrm>
            </p:grpSpPr>
            <p:sp>
              <p:nvSpPr>
                <p:cNvPr id="6720" name="Google Shape;6720;p12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2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122"/>
              <p:cNvGrpSpPr/>
              <p:nvPr/>
            </p:nvGrpSpPr>
            <p:grpSpPr>
              <a:xfrm>
                <a:off x="4220866" y="3073534"/>
                <a:ext cx="31499" cy="26898"/>
                <a:chOff x="4220866" y="3073534"/>
                <a:chExt cx="31499" cy="26898"/>
              </a:xfrm>
            </p:grpSpPr>
            <p:sp>
              <p:nvSpPr>
                <p:cNvPr id="6723" name="Google Shape;6723;p12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2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122"/>
              <p:cNvGrpSpPr/>
              <p:nvPr/>
            </p:nvGrpSpPr>
            <p:grpSpPr>
              <a:xfrm>
                <a:off x="3869702" y="3230323"/>
                <a:ext cx="31499" cy="26906"/>
                <a:chOff x="3869702" y="3230323"/>
                <a:chExt cx="31499" cy="26906"/>
              </a:xfrm>
            </p:grpSpPr>
            <p:sp>
              <p:nvSpPr>
                <p:cNvPr id="6726" name="Google Shape;6726;p12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2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8" name="Google Shape;6728;p122"/>
            <p:cNvGrpSpPr/>
            <p:nvPr/>
          </p:nvGrpSpPr>
          <p:grpSpPr>
            <a:xfrm>
              <a:off x="4271383" y="3065882"/>
              <a:ext cx="304556" cy="341663"/>
              <a:chOff x="4271383" y="3065882"/>
              <a:chExt cx="304556" cy="341663"/>
            </a:xfrm>
          </p:grpSpPr>
          <p:grpSp>
            <p:nvGrpSpPr>
              <p:cNvPr id="6729" name="Google Shape;6729;p122"/>
              <p:cNvGrpSpPr/>
              <p:nvPr/>
            </p:nvGrpSpPr>
            <p:grpSpPr>
              <a:xfrm>
                <a:off x="4293838" y="3078639"/>
                <a:ext cx="269353" cy="311973"/>
                <a:chOff x="4293838" y="3078639"/>
                <a:chExt cx="269353" cy="311973"/>
              </a:xfrm>
            </p:grpSpPr>
            <p:sp>
              <p:nvSpPr>
                <p:cNvPr id="6730" name="Google Shape;6730;p12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2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2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2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2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2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2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2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2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2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2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2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2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2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2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2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2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122"/>
              <p:cNvGrpSpPr/>
              <p:nvPr/>
            </p:nvGrpSpPr>
            <p:grpSpPr>
              <a:xfrm>
                <a:off x="4538164" y="3342061"/>
                <a:ext cx="37776" cy="32380"/>
                <a:chOff x="4538164" y="3342061"/>
                <a:chExt cx="37776" cy="32380"/>
              </a:xfrm>
            </p:grpSpPr>
            <p:sp>
              <p:nvSpPr>
                <p:cNvPr id="6748" name="Google Shape;6748;p12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2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122"/>
              <p:cNvGrpSpPr/>
              <p:nvPr/>
            </p:nvGrpSpPr>
            <p:grpSpPr>
              <a:xfrm>
                <a:off x="4271383" y="3194742"/>
                <a:ext cx="37783" cy="32420"/>
                <a:chOff x="4271383" y="3194742"/>
                <a:chExt cx="37783" cy="32420"/>
              </a:xfrm>
            </p:grpSpPr>
            <p:sp>
              <p:nvSpPr>
                <p:cNvPr id="6751" name="Google Shape;6751;p12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2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122"/>
              <p:cNvGrpSpPr/>
              <p:nvPr/>
            </p:nvGrpSpPr>
            <p:grpSpPr>
              <a:xfrm>
                <a:off x="4284416" y="3084058"/>
                <a:ext cx="37783" cy="32357"/>
                <a:chOff x="4284416" y="3084058"/>
                <a:chExt cx="37783" cy="32357"/>
              </a:xfrm>
            </p:grpSpPr>
            <p:sp>
              <p:nvSpPr>
                <p:cNvPr id="6754" name="Google Shape;6754;p12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2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122"/>
              <p:cNvGrpSpPr/>
              <p:nvPr/>
            </p:nvGrpSpPr>
            <p:grpSpPr>
              <a:xfrm>
                <a:off x="4478697" y="3297561"/>
                <a:ext cx="37776" cy="32451"/>
                <a:chOff x="4478697" y="3297561"/>
                <a:chExt cx="37776" cy="32451"/>
              </a:xfrm>
            </p:grpSpPr>
            <p:sp>
              <p:nvSpPr>
                <p:cNvPr id="6757" name="Google Shape;6757;p12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2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122"/>
              <p:cNvGrpSpPr/>
              <p:nvPr/>
            </p:nvGrpSpPr>
            <p:grpSpPr>
              <a:xfrm>
                <a:off x="4411813" y="3331711"/>
                <a:ext cx="37776" cy="32451"/>
                <a:chOff x="4411813" y="3331711"/>
                <a:chExt cx="37776" cy="32451"/>
              </a:xfrm>
            </p:grpSpPr>
            <p:sp>
              <p:nvSpPr>
                <p:cNvPr id="6760" name="Google Shape;6760;p12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2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22"/>
              <p:cNvGrpSpPr/>
              <p:nvPr/>
            </p:nvGrpSpPr>
            <p:grpSpPr>
              <a:xfrm>
                <a:off x="4337984" y="3375188"/>
                <a:ext cx="37776" cy="32357"/>
                <a:chOff x="4337984" y="3375188"/>
                <a:chExt cx="37776" cy="32357"/>
              </a:xfrm>
            </p:grpSpPr>
            <p:sp>
              <p:nvSpPr>
                <p:cNvPr id="6763" name="Google Shape;6763;p12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2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122"/>
              <p:cNvGrpSpPr/>
              <p:nvPr/>
            </p:nvGrpSpPr>
            <p:grpSpPr>
              <a:xfrm>
                <a:off x="4494867" y="3090530"/>
                <a:ext cx="37878" cy="32451"/>
                <a:chOff x="4494867" y="3090530"/>
                <a:chExt cx="37878" cy="32451"/>
              </a:xfrm>
            </p:grpSpPr>
            <p:sp>
              <p:nvSpPr>
                <p:cNvPr id="6766" name="Google Shape;6766;p12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2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122"/>
              <p:cNvGrpSpPr/>
              <p:nvPr/>
            </p:nvGrpSpPr>
            <p:grpSpPr>
              <a:xfrm>
                <a:off x="4525124" y="3207774"/>
                <a:ext cx="37783" cy="32420"/>
                <a:chOff x="4525124" y="3207774"/>
                <a:chExt cx="37783" cy="32420"/>
              </a:xfrm>
            </p:grpSpPr>
            <p:sp>
              <p:nvSpPr>
                <p:cNvPr id="6769" name="Google Shape;6769;p12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2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22"/>
              <p:cNvGrpSpPr/>
              <p:nvPr/>
            </p:nvGrpSpPr>
            <p:grpSpPr>
              <a:xfrm>
                <a:off x="4440544" y="3176479"/>
                <a:ext cx="31499" cy="26898"/>
                <a:chOff x="4440544" y="3176479"/>
                <a:chExt cx="31499" cy="26898"/>
              </a:xfrm>
            </p:grpSpPr>
            <p:sp>
              <p:nvSpPr>
                <p:cNvPr id="6772" name="Google Shape;6772;p12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2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122"/>
              <p:cNvGrpSpPr/>
              <p:nvPr/>
            </p:nvGrpSpPr>
            <p:grpSpPr>
              <a:xfrm>
                <a:off x="4350545" y="3156400"/>
                <a:ext cx="31405" cy="27001"/>
                <a:chOff x="4350545" y="3156400"/>
                <a:chExt cx="31405" cy="27001"/>
              </a:xfrm>
            </p:grpSpPr>
            <p:sp>
              <p:nvSpPr>
                <p:cNvPr id="6775" name="Google Shape;6775;p12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2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122"/>
              <p:cNvGrpSpPr/>
              <p:nvPr/>
            </p:nvGrpSpPr>
            <p:grpSpPr>
              <a:xfrm>
                <a:off x="4376703" y="3255058"/>
                <a:ext cx="31405" cy="27001"/>
                <a:chOff x="4376703" y="3255058"/>
                <a:chExt cx="31405" cy="27001"/>
              </a:xfrm>
            </p:grpSpPr>
            <p:sp>
              <p:nvSpPr>
                <p:cNvPr id="6778" name="Google Shape;6778;p12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2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122"/>
              <p:cNvGrpSpPr/>
              <p:nvPr/>
            </p:nvGrpSpPr>
            <p:grpSpPr>
              <a:xfrm>
                <a:off x="4331322" y="3283656"/>
                <a:ext cx="31405" cy="26945"/>
                <a:chOff x="4331322" y="3283656"/>
                <a:chExt cx="31405" cy="26945"/>
              </a:xfrm>
            </p:grpSpPr>
            <p:sp>
              <p:nvSpPr>
                <p:cNvPr id="6781" name="Google Shape;6781;p12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2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122"/>
              <p:cNvGrpSpPr/>
              <p:nvPr/>
            </p:nvGrpSpPr>
            <p:grpSpPr>
              <a:xfrm>
                <a:off x="4380510" y="3065882"/>
                <a:ext cx="31405" cy="26938"/>
                <a:chOff x="4380510" y="3065882"/>
                <a:chExt cx="31405" cy="26938"/>
              </a:xfrm>
            </p:grpSpPr>
            <p:sp>
              <p:nvSpPr>
                <p:cNvPr id="6784" name="Google Shape;6784;p12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2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6" name="Google Shape;6786;p122"/>
            <p:cNvGrpSpPr/>
            <p:nvPr/>
          </p:nvGrpSpPr>
          <p:grpSpPr>
            <a:xfrm>
              <a:off x="4558998" y="3188237"/>
              <a:ext cx="1280131" cy="1052746"/>
              <a:chOff x="4558998" y="3188237"/>
              <a:chExt cx="1280131" cy="1052746"/>
            </a:xfrm>
          </p:grpSpPr>
          <p:sp>
            <p:nvSpPr>
              <p:cNvPr id="6787" name="Google Shape;6787;p12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8" name="Google Shape;6788;p122"/>
              <p:cNvGrpSpPr/>
              <p:nvPr/>
            </p:nvGrpSpPr>
            <p:grpSpPr>
              <a:xfrm>
                <a:off x="4579164" y="3203653"/>
                <a:ext cx="1244833" cy="1020397"/>
                <a:chOff x="4579164" y="3203653"/>
                <a:chExt cx="1244833" cy="1020397"/>
              </a:xfrm>
            </p:grpSpPr>
            <p:sp>
              <p:nvSpPr>
                <p:cNvPr id="6789" name="Google Shape;6789;p12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2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1" name="Google Shape;6791;p122"/>
                <p:cNvGrpSpPr/>
                <p:nvPr/>
              </p:nvGrpSpPr>
              <p:grpSpPr>
                <a:xfrm>
                  <a:off x="4579164" y="3203653"/>
                  <a:ext cx="1244833" cy="1020397"/>
                  <a:chOff x="4579164" y="3203653"/>
                  <a:chExt cx="1244833" cy="1020397"/>
                </a:xfrm>
              </p:grpSpPr>
              <p:sp>
                <p:nvSpPr>
                  <p:cNvPr id="6792" name="Google Shape;6792;p12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2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4" name="Google Shape;6794;p122"/>
                  <p:cNvGrpSpPr/>
                  <p:nvPr/>
                </p:nvGrpSpPr>
                <p:grpSpPr>
                  <a:xfrm>
                    <a:off x="4579164" y="3203653"/>
                    <a:ext cx="1244833" cy="1020397"/>
                    <a:chOff x="4579164" y="3203653"/>
                    <a:chExt cx="1244833" cy="1020397"/>
                  </a:xfrm>
                </p:grpSpPr>
                <p:sp>
                  <p:nvSpPr>
                    <p:cNvPr id="6795" name="Google Shape;6795;p12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2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2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2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2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2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2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2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3" name="Google Shape;6803;p122"/>
                    <p:cNvGrpSpPr/>
                    <p:nvPr/>
                  </p:nvGrpSpPr>
                  <p:grpSpPr>
                    <a:xfrm>
                      <a:off x="4579164" y="3203653"/>
                      <a:ext cx="1244833" cy="1020397"/>
                      <a:chOff x="4579164" y="3203653"/>
                      <a:chExt cx="1244833" cy="1020397"/>
                    </a:xfrm>
                  </p:grpSpPr>
                  <p:sp>
                    <p:nvSpPr>
                      <p:cNvPr id="6804" name="Google Shape;6804;p12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2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2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2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2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2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2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2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2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2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2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2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2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2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8" name="Google Shape;6818;p122"/>
                      <p:cNvGrpSpPr/>
                      <p:nvPr/>
                    </p:nvGrpSpPr>
                    <p:grpSpPr>
                      <a:xfrm>
                        <a:off x="4579164" y="3203653"/>
                        <a:ext cx="1244833" cy="1020397"/>
                        <a:chOff x="4579164" y="3203653"/>
                        <a:chExt cx="1244833" cy="1020397"/>
                      </a:xfrm>
                    </p:grpSpPr>
                    <p:sp>
                      <p:nvSpPr>
                        <p:cNvPr id="6819" name="Google Shape;6819;p12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2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2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2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2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2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2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2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2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2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2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2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2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2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2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2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2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2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2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2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2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2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2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2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3" name="Google Shape;6843;p122"/>
                        <p:cNvGrpSpPr/>
                        <p:nvPr/>
                      </p:nvGrpSpPr>
                      <p:grpSpPr>
                        <a:xfrm>
                          <a:off x="4579164" y="3203653"/>
                          <a:ext cx="1244833" cy="1020397"/>
                          <a:chOff x="4579164" y="3203653"/>
                          <a:chExt cx="1244833" cy="1020397"/>
                        </a:xfrm>
                      </p:grpSpPr>
                      <p:sp>
                        <p:nvSpPr>
                          <p:cNvPr id="6844" name="Google Shape;6844;p12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5" name="Google Shape;6845;p122"/>
                          <p:cNvGrpSpPr/>
                          <p:nvPr/>
                        </p:nvGrpSpPr>
                        <p:grpSpPr>
                          <a:xfrm>
                            <a:off x="4579164" y="3203653"/>
                            <a:ext cx="1244833" cy="1020397"/>
                            <a:chOff x="4579164" y="3203653"/>
                            <a:chExt cx="1244833" cy="1020397"/>
                          </a:xfrm>
                        </p:grpSpPr>
                        <p:sp>
                          <p:nvSpPr>
                            <p:cNvPr id="6846" name="Google Shape;6846;p12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2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2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2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2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2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2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3" name="Google Shape;6853;p122"/>
                            <p:cNvGrpSpPr/>
                            <p:nvPr/>
                          </p:nvGrpSpPr>
                          <p:grpSpPr>
                            <a:xfrm>
                              <a:off x="4579164" y="3203653"/>
                              <a:ext cx="1244833" cy="1020397"/>
                              <a:chOff x="4579164" y="3203653"/>
                              <a:chExt cx="1244833" cy="1020397"/>
                            </a:xfrm>
                          </p:grpSpPr>
                          <p:sp>
                            <p:nvSpPr>
                              <p:cNvPr id="6854" name="Google Shape;6854;p12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2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2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2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2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2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2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2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2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2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2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2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2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7" name="Google Shape;6867;p122"/>
                              <p:cNvGrpSpPr/>
                              <p:nvPr/>
                            </p:nvGrpSpPr>
                            <p:grpSpPr>
                              <a:xfrm>
                                <a:off x="4579164" y="3203653"/>
                                <a:ext cx="1244833" cy="1020397"/>
                                <a:chOff x="4579164" y="3203653"/>
                                <a:chExt cx="1244833" cy="1020397"/>
                              </a:xfrm>
                            </p:grpSpPr>
                            <p:sp>
                              <p:nvSpPr>
                                <p:cNvPr id="6868" name="Google Shape;6868;p12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2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2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2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2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2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2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122"/>
                                <p:cNvGrpSpPr/>
                                <p:nvPr/>
                              </p:nvGrpSpPr>
                              <p:grpSpPr>
                                <a:xfrm>
                                  <a:off x="4579164" y="3203653"/>
                                  <a:ext cx="1244833" cy="1020397"/>
                                  <a:chOff x="4579164" y="3203653"/>
                                  <a:chExt cx="1244833" cy="1020397"/>
                                </a:xfrm>
                              </p:grpSpPr>
                              <p:sp>
                                <p:nvSpPr>
                                  <p:cNvPr id="6876" name="Google Shape;6876;p12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2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2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2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2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1" name="Google Shape;6881;p122"/>
                                  <p:cNvGrpSpPr/>
                                  <p:nvPr/>
                                </p:nvGrpSpPr>
                                <p:grpSpPr>
                                  <a:xfrm>
                                    <a:off x="4579164" y="3203653"/>
                                    <a:ext cx="1244833" cy="1020397"/>
                                    <a:chOff x="4579164" y="3203653"/>
                                    <a:chExt cx="1244833" cy="1020397"/>
                                  </a:xfrm>
                                </p:grpSpPr>
                                <p:sp>
                                  <p:nvSpPr>
                                    <p:cNvPr id="6882" name="Google Shape;6882;p12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2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2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2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886" name="Google Shape;6886;p12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2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2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89" name="Google Shape;6889;p12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890" name="Google Shape;6890;p122"/>
              <p:cNvGrpSpPr/>
              <p:nvPr/>
            </p:nvGrpSpPr>
            <p:grpSpPr>
              <a:xfrm>
                <a:off x="4595437" y="3598775"/>
                <a:ext cx="37776" cy="32451"/>
                <a:chOff x="4595437" y="3598775"/>
                <a:chExt cx="37776" cy="32451"/>
              </a:xfrm>
            </p:grpSpPr>
            <p:sp>
              <p:nvSpPr>
                <p:cNvPr id="6891" name="Google Shape;6891;p12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2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122"/>
              <p:cNvGrpSpPr/>
              <p:nvPr/>
            </p:nvGrpSpPr>
            <p:grpSpPr>
              <a:xfrm>
                <a:off x="4641864" y="3524443"/>
                <a:ext cx="37776" cy="32380"/>
                <a:chOff x="4641864" y="3524443"/>
                <a:chExt cx="37776" cy="32380"/>
              </a:xfrm>
            </p:grpSpPr>
            <p:sp>
              <p:nvSpPr>
                <p:cNvPr id="6894" name="Google Shape;6894;p12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2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122"/>
              <p:cNvGrpSpPr/>
              <p:nvPr/>
            </p:nvGrpSpPr>
            <p:grpSpPr>
              <a:xfrm>
                <a:off x="4648431" y="3893901"/>
                <a:ext cx="37776" cy="32357"/>
                <a:chOff x="4648431" y="3893901"/>
                <a:chExt cx="37776" cy="32357"/>
              </a:xfrm>
            </p:grpSpPr>
            <p:sp>
              <p:nvSpPr>
                <p:cNvPr id="6897" name="Google Shape;6897;p12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2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122"/>
              <p:cNvGrpSpPr/>
              <p:nvPr/>
            </p:nvGrpSpPr>
            <p:grpSpPr>
              <a:xfrm>
                <a:off x="4567752" y="3722908"/>
                <a:ext cx="37870" cy="32380"/>
                <a:chOff x="4567752" y="3722908"/>
                <a:chExt cx="37870" cy="32380"/>
              </a:xfrm>
            </p:grpSpPr>
            <p:sp>
              <p:nvSpPr>
                <p:cNvPr id="6900" name="Google Shape;6900;p12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2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122"/>
              <p:cNvGrpSpPr/>
              <p:nvPr/>
            </p:nvGrpSpPr>
            <p:grpSpPr>
              <a:xfrm>
                <a:off x="4617506" y="3652052"/>
                <a:ext cx="37783" cy="32357"/>
                <a:chOff x="4617506" y="3652052"/>
                <a:chExt cx="37783" cy="32357"/>
              </a:xfrm>
            </p:grpSpPr>
            <p:sp>
              <p:nvSpPr>
                <p:cNvPr id="6903" name="Google Shape;6903;p12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2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122"/>
              <p:cNvGrpSpPr/>
              <p:nvPr/>
            </p:nvGrpSpPr>
            <p:grpSpPr>
              <a:xfrm>
                <a:off x="4739005" y="3554149"/>
                <a:ext cx="37870" cy="32357"/>
                <a:chOff x="4739005" y="3554149"/>
                <a:chExt cx="37870" cy="32357"/>
              </a:xfrm>
            </p:grpSpPr>
            <p:sp>
              <p:nvSpPr>
                <p:cNvPr id="6906" name="Google Shape;6906;p12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2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122"/>
              <p:cNvGrpSpPr/>
              <p:nvPr/>
            </p:nvGrpSpPr>
            <p:grpSpPr>
              <a:xfrm>
                <a:off x="4806557" y="3630258"/>
                <a:ext cx="37776" cy="32364"/>
                <a:chOff x="4806557" y="3630258"/>
                <a:chExt cx="37776" cy="32364"/>
              </a:xfrm>
            </p:grpSpPr>
            <p:sp>
              <p:nvSpPr>
                <p:cNvPr id="6909" name="Google Shape;6909;p12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2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22"/>
              <p:cNvGrpSpPr/>
              <p:nvPr/>
            </p:nvGrpSpPr>
            <p:grpSpPr>
              <a:xfrm>
                <a:off x="4737007" y="4004357"/>
                <a:ext cx="37870" cy="32357"/>
                <a:chOff x="4737007" y="4004357"/>
                <a:chExt cx="37870" cy="32357"/>
              </a:xfrm>
            </p:grpSpPr>
            <p:sp>
              <p:nvSpPr>
                <p:cNvPr id="6912" name="Google Shape;6912;p12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2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122"/>
              <p:cNvGrpSpPr/>
              <p:nvPr/>
            </p:nvGrpSpPr>
            <p:grpSpPr>
              <a:xfrm>
                <a:off x="4773634" y="4208627"/>
                <a:ext cx="37776" cy="32357"/>
                <a:chOff x="4773634" y="4208627"/>
                <a:chExt cx="37776" cy="32357"/>
              </a:xfrm>
            </p:grpSpPr>
            <p:sp>
              <p:nvSpPr>
                <p:cNvPr id="6915" name="Google Shape;6915;p12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2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122"/>
              <p:cNvGrpSpPr/>
              <p:nvPr/>
            </p:nvGrpSpPr>
            <p:grpSpPr>
              <a:xfrm>
                <a:off x="4888282" y="4074764"/>
                <a:ext cx="37776" cy="32451"/>
                <a:chOff x="4888282" y="4074764"/>
                <a:chExt cx="37776" cy="32451"/>
              </a:xfrm>
            </p:grpSpPr>
            <p:sp>
              <p:nvSpPr>
                <p:cNvPr id="6918" name="Google Shape;6918;p12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2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122"/>
              <p:cNvGrpSpPr/>
              <p:nvPr/>
            </p:nvGrpSpPr>
            <p:grpSpPr>
              <a:xfrm>
                <a:off x="4901315" y="3804271"/>
                <a:ext cx="37776" cy="32364"/>
                <a:chOff x="4901315" y="3804271"/>
                <a:chExt cx="37776" cy="32364"/>
              </a:xfrm>
            </p:grpSpPr>
            <p:sp>
              <p:nvSpPr>
                <p:cNvPr id="6921" name="Google Shape;6921;p12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2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122"/>
              <p:cNvGrpSpPr/>
              <p:nvPr/>
            </p:nvGrpSpPr>
            <p:grpSpPr>
              <a:xfrm>
                <a:off x="4866394" y="3715035"/>
                <a:ext cx="37846" cy="32357"/>
                <a:chOff x="4866394" y="3715035"/>
                <a:chExt cx="37846" cy="32357"/>
              </a:xfrm>
            </p:grpSpPr>
            <p:sp>
              <p:nvSpPr>
                <p:cNvPr id="6924" name="Google Shape;6924;p12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2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122"/>
              <p:cNvGrpSpPr/>
              <p:nvPr/>
            </p:nvGrpSpPr>
            <p:grpSpPr>
              <a:xfrm>
                <a:off x="4979233" y="3839798"/>
                <a:ext cx="37878" cy="32420"/>
                <a:chOff x="4979233" y="3839798"/>
                <a:chExt cx="37878" cy="32420"/>
              </a:xfrm>
            </p:grpSpPr>
            <p:sp>
              <p:nvSpPr>
                <p:cNvPr id="6927" name="Google Shape;6927;p12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2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22"/>
              <p:cNvGrpSpPr/>
              <p:nvPr/>
            </p:nvGrpSpPr>
            <p:grpSpPr>
              <a:xfrm>
                <a:off x="4790662" y="3679147"/>
                <a:ext cx="37783" cy="32380"/>
                <a:chOff x="4790662" y="3679147"/>
                <a:chExt cx="37783" cy="32380"/>
              </a:xfrm>
            </p:grpSpPr>
            <p:sp>
              <p:nvSpPr>
                <p:cNvPr id="6930" name="Google Shape;6930;p12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2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122"/>
              <p:cNvGrpSpPr/>
              <p:nvPr/>
            </p:nvGrpSpPr>
            <p:grpSpPr>
              <a:xfrm>
                <a:off x="4857263" y="3557861"/>
                <a:ext cx="37776" cy="32357"/>
                <a:chOff x="4857263" y="3557861"/>
                <a:chExt cx="37776" cy="32357"/>
              </a:xfrm>
            </p:grpSpPr>
            <p:sp>
              <p:nvSpPr>
                <p:cNvPr id="6933" name="Google Shape;6933;p12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2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122"/>
              <p:cNvGrpSpPr/>
              <p:nvPr/>
            </p:nvGrpSpPr>
            <p:grpSpPr>
              <a:xfrm>
                <a:off x="4883902" y="3648033"/>
                <a:ext cx="37783" cy="32380"/>
                <a:chOff x="4883902" y="3648033"/>
                <a:chExt cx="37783" cy="32380"/>
              </a:xfrm>
            </p:grpSpPr>
            <p:sp>
              <p:nvSpPr>
                <p:cNvPr id="6936" name="Google Shape;6936;p12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2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122"/>
              <p:cNvGrpSpPr/>
              <p:nvPr/>
            </p:nvGrpSpPr>
            <p:grpSpPr>
              <a:xfrm>
                <a:off x="4907780" y="3347220"/>
                <a:ext cx="37878" cy="32357"/>
                <a:chOff x="4907780" y="3347220"/>
                <a:chExt cx="37878" cy="32357"/>
              </a:xfrm>
            </p:grpSpPr>
            <p:sp>
              <p:nvSpPr>
                <p:cNvPr id="6939" name="Google Shape;6939;p12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2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122"/>
              <p:cNvGrpSpPr/>
              <p:nvPr/>
            </p:nvGrpSpPr>
            <p:grpSpPr>
              <a:xfrm>
                <a:off x="5065048" y="3738150"/>
                <a:ext cx="37783" cy="32364"/>
                <a:chOff x="5065048" y="3738150"/>
                <a:chExt cx="37783" cy="32364"/>
              </a:xfrm>
            </p:grpSpPr>
            <p:sp>
              <p:nvSpPr>
                <p:cNvPr id="6942" name="Google Shape;6942;p12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2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122"/>
              <p:cNvGrpSpPr/>
              <p:nvPr/>
            </p:nvGrpSpPr>
            <p:grpSpPr>
              <a:xfrm>
                <a:off x="5071616" y="3284615"/>
                <a:ext cx="37783" cy="32357"/>
                <a:chOff x="5071616" y="3284615"/>
                <a:chExt cx="37783" cy="32357"/>
              </a:xfrm>
            </p:grpSpPr>
            <p:sp>
              <p:nvSpPr>
                <p:cNvPr id="6945" name="Google Shape;6945;p12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2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122"/>
              <p:cNvGrpSpPr/>
              <p:nvPr/>
            </p:nvGrpSpPr>
            <p:grpSpPr>
              <a:xfrm>
                <a:off x="5389291" y="3759921"/>
                <a:ext cx="37783" cy="32380"/>
                <a:chOff x="5389291" y="3759921"/>
                <a:chExt cx="37783" cy="32380"/>
              </a:xfrm>
            </p:grpSpPr>
            <p:sp>
              <p:nvSpPr>
                <p:cNvPr id="6948" name="Google Shape;6948;p12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2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122"/>
              <p:cNvGrpSpPr/>
              <p:nvPr/>
            </p:nvGrpSpPr>
            <p:grpSpPr>
              <a:xfrm>
                <a:off x="5431534" y="3632932"/>
                <a:ext cx="37878" cy="32451"/>
                <a:chOff x="5431534" y="3632932"/>
                <a:chExt cx="37878" cy="32451"/>
              </a:xfrm>
            </p:grpSpPr>
            <p:sp>
              <p:nvSpPr>
                <p:cNvPr id="6951" name="Google Shape;6951;p12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2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122"/>
              <p:cNvGrpSpPr/>
              <p:nvPr/>
            </p:nvGrpSpPr>
            <p:grpSpPr>
              <a:xfrm>
                <a:off x="5540755" y="3544829"/>
                <a:ext cx="37783" cy="32357"/>
                <a:chOff x="5540755" y="3544829"/>
                <a:chExt cx="37783" cy="32357"/>
              </a:xfrm>
            </p:grpSpPr>
            <p:sp>
              <p:nvSpPr>
                <p:cNvPr id="6954" name="Google Shape;6954;p12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2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122"/>
              <p:cNvGrpSpPr/>
              <p:nvPr/>
            </p:nvGrpSpPr>
            <p:grpSpPr>
              <a:xfrm>
                <a:off x="5579293" y="3412107"/>
                <a:ext cx="37776" cy="32357"/>
                <a:chOff x="5579293" y="3412107"/>
                <a:chExt cx="37776" cy="32357"/>
              </a:xfrm>
            </p:grpSpPr>
            <p:sp>
              <p:nvSpPr>
                <p:cNvPr id="6957" name="Google Shape;6957;p12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2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22"/>
              <p:cNvGrpSpPr/>
              <p:nvPr/>
            </p:nvGrpSpPr>
            <p:grpSpPr>
              <a:xfrm>
                <a:off x="5801346" y="3284615"/>
                <a:ext cx="37783" cy="32357"/>
                <a:chOff x="5801346" y="3284615"/>
                <a:chExt cx="37783" cy="32357"/>
              </a:xfrm>
            </p:grpSpPr>
            <p:sp>
              <p:nvSpPr>
                <p:cNvPr id="6960" name="Google Shape;6960;p12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2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22"/>
              <p:cNvGrpSpPr/>
              <p:nvPr/>
            </p:nvGrpSpPr>
            <p:grpSpPr>
              <a:xfrm>
                <a:off x="5763578" y="3399067"/>
                <a:ext cx="37776" cy="32364"/>
                <a:chOff x="5763578" y="3399067"/>
                <a:chExt cx="37776" cy="32364"/>
              </a:xfrm>
            </p:grpSpPr>
            <p:sp>
              <p:nvSpPr>
                <p:cNvPr id="6963" name="Google Shape;6963;p12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2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22"/>
              <p:cNvGrpSpPr/>
              <p:nvPr/>
            </p:nvGrpSpPr>
            <p:grpSpPr>
              <a:xfrm>
                <a:off x="5395858" y="3230952"/>
                <a:ext cx="37776" cy="32364"/>
                <a:chOff x="5395858" y="3230952"/>
                <a:chExt cx="37776" cy="32364"/>
              </a:xfrm>
            </p:grpSpPr>
            <p:sp>
              <p:nvSpPr>
                <p:cNvPr id="6966" name="Google Shape;6966;p12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2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122"/>
              <p:cNvGrpSpPr/>
              <p:nvPr/>
            </p:nvGrpSpPr>
            <p:grpSpPr>
              <a:xfrm>
                <a:off x="5264088" y="3188237"/>
                <a:ext cx="37776" cy="32357"/>
                <a:chOff x="5264088" y="3188237"/>
                <a:chExt cx="37776" cy="32357"/>
              </a:xfrm>
            </p:grpSpPr>
            <p:sp>
              <p:nvSpPr>
                <p:cNvPr id="6969" name="Google Shape;6969;p12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2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22"/>
              <p:cNvGrpSpPr/>
              <p:nvPr/>
            </p:nvGrpSpPr>
            <p:grpSpPr>
              <a:xfrm>
                <a:off x="5585758" y="3237425"/>
                <a:ext cx="37878" cy="32357"/>
                <a:chOff x="5585758" y="3237425"/>
                <a:chExt cx="37878" cy="32357"/>
              </a:xfrm>
            </p:grpSpPr>
            <p:sp>
              <p:nvSpPr>
                <p:cNvPr id="6972" name="Google Shape;6972;p12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2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122"/>
              <p:cNvGrpSpPr/>
              <p:nvPr/>
            </p:nvGrpSpPr>
            <p:grpSpPr>
              <a:xfrm>
                <a:off x="4874196" y="3291088"/>
                <a:ext cx="37878" cy="32451"/>
                <a:chOff x="4874196" y="3291088"/>
                <a:chExt cx="37878" cy="32451"/>
              </a:xfrm>
            </p:grpSpPr>
            <p:sp>
              <p:nvSpPr>
                <p:cNvPr id="6975" name="Google Shape;6975;p12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2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22"/>
              <p:cNvGrpSpPr/>
              <p:nvPr/>
            </p:nvGrpSpPr>
            <p:grpSpPr>
              <a:xfrm>
                <a:off x="5197770" y="3785466"/>
                <a:ext cx="37783" cy="32427"/>
                <a:chOff x="5197770" y="3785466"/>
                <a:chExt cx="37783" cy="32427"/>
              </a:xfrm>
            </p:grpSpPr>
            <p:sp>
              <p:nvSpPr>
                <p:cNvPr id="6978" name="Google Shape;6978;p12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2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122"/>
              <p:cNvGrpSpPr/>
              <p:nvPr/>
            </p:nvGrpSpPr>
            <p:grpSpPr>
              <a:xfrm>
                <a:off x="5177699" y="3492117"/>
                <a:ext cx="37776" cy="32357"/>
                <a:chOff x="5177699" y="3492117"/>
                <a:chExt cx="37776" cy="32357"/>
              </a:xfrm>
            </p:grpSpPr>
            <p:sp>
              <p:nvSpPr>
                <p:cNvPr id="6981" name="Google Shape;6981;p12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2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122"/>
              <p:cNvGrpSpPr/>
              <p:nvPr/>
            </p:nvGrpSpPr>
            <p:grpSpPr>
              <a:xfrm>
                <a:off x="5349431" y="3622346"/>
                <a:ext cx="37870" cy="32380"/>
                <a:chOff x="5349431" y="3622346"/>
                <a:chExt cx="37870" cy="32380"/>
              </a:xfrm>
            </p:grpSpPr>
            <p:sp>
              <p:nvSpPr>
                <p:cNvPr id="6984" name="Google Shape;6984;p12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2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122"/>
              <p:cNvGrpSpPr/>
              <p:nvPr/>
            </p:nvGrpSpPr>
            <p:grpSpPr>
              <a:xfrm>
                <a:off x="5068855" y="3563980"/>
                <a:ext cx="53954" cy="46223"/>
                <a:chOff x="5068855" y="3563980"/>
                <a:chExt cx="53954" cy="46223"/>
              </a:xfrm>
            </p:grpSpPr>
            <p:sp>
              <p:nvSpPr>
                <p:cNvPr id="6987" name="Google Shape;6987;p12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2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122"/>
              <p:cNvGrpSpPr/>
              <p:nvPr/>
            </p:nvGrpSpPr>
            <p:grpSpPr>
              <a:xfrm>
                <a:off x="5037654" y="3392507"/>
                <a:ext cx="37870" cy="32451"/>
                <a:chOff x="5037654" y="3392507"/>
                <a:chExt cx="37870" cy="32451"/>
              </a:xfrm>
            </p:grpSpPr>
            <p:sp>
              <p:nvSpPr>
                <p:cNvPr id="6990" name="Google Shape;6990;p12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2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122"/>
              <p:cNvGrpSpPr/>
              <p:nvPr/>
            </p:nvGrpSpPr>
            <p:grpSpPr>
              <a:xfrm>
                <a:off x="5456560" y="3368629"/>
                <a:ext cx="37870" cy="32451"/>
                <a:chOff x="5456560" y="3368629"/>
                <a:chExt cx="37870" cy="32451"/>
              </a:xfrm>
            </p:grpSpPr>
            <p:sp>
              <p:nvSpPr>
                <p:cNvPr id="6993" name="Google Shape;6993;p12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2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122"/>
              <p:cNvGrpSpPr/>
              <p:nvPr/>
            </p:nvGrpSpPr>
            <p:grpSpPr>
              <a:xfrm>
                <a:off x="4755749" y="3501516"/>
                <a:ext cx="46246" cy="39608"/>
                <a:chOff x="4755749" y="3501516"/>
                <a:chExt cx="46246" cy="39608"/>
              </a:xfrm>
            </p:grpSpPr>
            <p:sp>
              <p:nvSpPr>
                <p:cNvPr id="6996" name="Google Shape;6996;p12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2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122"/>
              <p:cNvGrpSpPr/>
              <p:nvPr/>
            </p:nvGrpSpPr>
            <p:grpSpPr>
              <a:xfrm>
                <a:off x="4681346" y="3485582"/>
                <a:ext cx="37783" cy="32427"/>
                <a:chOff x="4681346" y="3485582"/>
                <a:chExt cx="37783" cy="32427"/>
              </a:xfrm>
            </p:grpSpPr>
            <p:sp>
              <p:nvSpPr>
                <p:cNvPr id="6999" name="Google Shape;6999;p12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2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122"/>
              <p:cNvGrpSpPr/>
              <p:nvPr/>
            </p:nvGrpSpPr>
            <p:grpSpPr>
              <a:xfrm>
                <a:off x="4767067" y="3291088"/>
                <a:ext cx="37878" cy="32451"/>
                <a:chOff x="4767067" y="3291088"/>
                <a:chExt cx="37878" cy="32451"/>
              </a:xfrm>
            </p:grpSpPr>
            <p:sp>
              <p:nvSpPr>
                <p:cNvPr id="7002" name="Google Shape;7002;p12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2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122"/>
              <p:cNvGrpSpPr/>
              <p:nvPr/>
            </p:nvGrpSpPr>
            <p:grpSpPr>
              <a:xfrm>
                <a:off x="4687819" y="3405539"/>
                <a:ext cx="37776" cy="32451"/>
                <a:chOff x="4687819" y="3405539"/>
                <a:chExt cx="37776" cy="32451"/>
              </a:xfrm>
            </p:grpSpPr>
            <p:sp>
              <p:nvSpPr>
                <p:cNvPr id="7005" name="Google Shape;7005;p12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2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122"/>
              <p:cNvGrpSpPr/>
              <p:nvPr/>
            </p:nvGrpSpPr>
            <p:grpSpPr>
              <a:xfrm>
                <a:off x="4923101" y="3444809"/>
                <a:ext cx="52813" cy="45318"/>
                <a:chOff x="4923101" y="3444809"/>
                <a:chExt cx="52813" cy="45318"/>
              </a:xfrm>
            </p:grpSpPr>
            <p:sp>
              <p:nvSpPr>
                <p:cNvPr id="7008" name="Google Shape;7008;p12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2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22"/>
              <p:cNvGrpSpPr/>
              <p:nvPr/>
            </p:nvGrpSpPr>
            <p:grpSpPr>
              <a:xfrm>
                <a:off x="4846040" y="3654750"/>
                <a:ext cx="31405" cy="26993"/>
                <a:chOff x="4846040" y="3654750"/>
                <a:chExt cx="31405" cy="26993"/>
              </a:xfrm>
            </p:grpSpPr>
            <p:sp>
              <p:nvSpPr>
                <p:cNvPr id="7011" name="Google Shape;7011;p12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2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122"/>
              <p:cNvGrpSpPr/>
              <p:nvPr/>
            </p:nvGrpSpPr>
            <p:grpSpPr>
              <a:xfrm>
                <a:off x="4925673" y="3691700"/>
                <a:ext cx="40253" cy="34472"/>
                <a:chOff x="4925673" y="3691700"/>
                <a:chExt cx="40253" cy="34472"/>
              </a:xfrm>
            </p:grpSpPr>
            <p:sp>
              <p:nvSpPr>
                <p:cNvPr id="7014" name="Google Shape;7014;p12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2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122"/>
              <p:cNvGrpSpPr/>
              <p:nvPr/>
            </p:nvGrpSpPr>
            <p:grpSpPr>
              <a:xfrm>
                <a:off x="4894653" y="3740848"/>
                <a:ext cx="31405" cy="26906"/>
                <a:chOff x="4894653" y="3740848"/>
                <a:chExt cx="31405" cy="26906"/>
              </a:xfrm>
            </p:grpSpPr>
            <p:sp>
              <p:nvSpPr>
                <p:cNvPr id="7017" name="Google Shape;7017;p12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2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122"/>
              <p:cNvGrpSpPr/>
              <p:nvPr/>
            </p:nvGrpSpPr>
            <p:grpSpPr>
              <a:xfrm>
                <a:off x="4962300" y="3696348"/>
                <a:ext cx="38255" cy="32773"/>
                <a:chOff x="4962300" y="3696348"/>
                <a:chExt cx="38255" cy="32773"/>
              </a:xfrm>
            </p:grpSpPr>
            <p:sp>
              <p:nvSpPr>
                <p:cNvPr id="7020" name="Google Shape;7020;p12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2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122"/>
              <p:cNvGrpSpPr/>
              <p:nvPr/>
            </p:nvGrpSpPr>
            <p:grpSpPr>
              <a:xfrm>
                <a:off x="4980185" y="3743349"/>
                <a:ext cx="31499" cy="26969"/>
                <a:chOff x="4980185" y="3743349"/>
                <a:chExt cx="31499" cy="26969"/>
              </a:xfrm>
            </p:grpSpPr>
            <p:sp>
              <p:nvSpPr>
                <p:cNvPr id="7023" name="Google Shape;7023;p12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2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122"/>
              <p:cNvGrpSpPr/>
              <p:nvPr/>
            </p:nvGrpSpPr>
            <p:grpSpPr>
              <a:xfrm>
                <a:off x="5013768" y="3734312"/>
                <a:ext cx="31499" cy="26969"/>
                <a:chOff x="5013768" y="3734312"/>
                <a:chExt cx="31499" cy="26969"/>
              </a:xfrm>
            </p:grpSpPr>
            <p:sp>
              <p:nvSpPr>
                <p:cNvPr id="7026" name="Google Shape;7026;p12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2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122"/>
              <p:cNvGrpSpPr/>
              <p:nvPr/>
            </p:nvGrpSpPr>
            <p:grpSpPr>
              <a:xfrm>
                <a:off x="5036703" y="3764545"/>
                <a:ext cx="31499" cy="26898"/>
                <a:chOff x="5036703" y="3764545"/>
                <a:chExt cx="31499" cy="26898"/>
              </a:xfrm>
            </p:grpSpPr>
            <p:sp>
              <p:nvSpPr>
                <p:cNvPr id="7029" name="Google Shape;7029;p12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2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122"/>
              <p:cNvGrpSpPr/>
              <p:nvPr/>
            </p:nvGrpSpPr>
            <p:grpSpPr>
              <a:xfrm>
                <a:off x="4953546" y="3768352"/>
                <a:ext cx="31405" cy="26898"/>
                <a:chOff x="4953546" y="3768352"/>
                <a:chExt cx="31405" cy="26898"/>
              </a:xfrm>
            </p:grpSpPr>
            <p:sp>
              <p:nvSpPr>
                <p:cNvPr id="7032" name="Google Shape;7032;p12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2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122"/>
              <p:cNvGrpSpPr/>
              <p:nvPr/>
            </p:nvGrpSpPr>
            <p:grpSpPr>
              <a:xfrm>
                <a:off x="4964770" y="3814016"/>
                <a:ext cx="31499" cy="26993"/>
                <a:chOff x="4964770" y="3814016"/>
                <a:chExt cx="31499" cy="26993"/>
              </a:xfrm>
            </p:grpSpPr>
            <p:sp>
              <p:nvSpPr>
                <p:cNvPr id="7035" name="Google Shape;7035;p12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2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122"/>
              <p:cNvGrpSpPr/>
              <p:nvPr/>
            </p:nvGrpSpPr>
            <p:grpSpPr>
              <a:xfrm>
                <a:off x="4923290" y="3800504"/>
                <a:ext cx="31468" cy="26898"/>
                <a:chOff x="4923290" y="3800504"/>
                <a:chExt cx="31468" cy="26898"/>
              </a:xfrm>
            </p:grpSpPr>
            <p:sp>
              <p:nvSpPr>
                <p:cNvPr id="7038" name="Google Shape;7038;p12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2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22"/>
              <p:cNvGrpSpPr/>
              <p:nvPr/>
            </p:nvGrpSpPr>
            <p:grpSpPr>
              <a:xfrm>
                <a:off x="5108534" y="3650943"/>
                <a:ext cx="31405" cy="26993"/>
                <a:chOff x="5108534" y="3650943"/>
                <a:chExt cx="31405" cy="26993"/>
              </a:xfrm>
            </p:grpSpPr>
            <p:sp>
              <p:nvSpPr>
                <p:cNvPr id="7041" name="Google Shape;7041;p12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2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22"/>
              <p:cNvGrpSpPr/>
              <p:nvPr/>
            </p:nvGrpSpPr>
            <p:grpSpPr>
              <a:xfrm>
                <a:off x="5119380" y="3760739"/>
                <a:ext cx="31499" cy="26993"/>
                <a:chOff x="5119380" y="3760739"/>
                <a:chExt cx="31499" cy="26993"/>
              </a:xfrm>
            </p:grpSpPr>
            <p:sp>
              <p:nvSpPr>
                <p:cNvPr id="7044" name="Google Shape;7044;p12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2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22"/>
              <p:cNvGrpSpPr/>
              <p:nvPr/>
            </p:nvGrpSpPr>
            <p:grpSpPr>
              <a:xfrm>
                <a:off x="5119380" y="3788235"/>
                <a:ext cx="31499" cy="26993"/>
                <a:chOff x="5119380" y="3788235"/>
                <a:chExt cx="31499" cy="26993"/>
              </a:xfrm>
            </p:grpSpPr>
            <p:sp>
              <p:nvSpPr>
                <p:cNvPr id="7047" name="Google Shape;7047;p12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2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122"/>
              <p:cNvGrpSpPr/>
              <p:nvPr/>
            </p:nvGrpSpPr>
            <p:grpSpPr>
              <a:xfrm>
                <a:off x="5158005" y="3875284"/>
                <a:ext cx="31405" cy="27001"/>
                <a:chOff x="5158005" y="3875284"/>
                <a:chExt cx="31405" cy="27001"/>
              </a:xfrm>
            </p:grpSpPr>
            <p:sp>
              <p:nvSpPr>
                <p:cNvPr id="7050" name="Google Shape;7050;p12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2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22"/>
              <p:cNvGrpSpPr/>
              <p:nvPr/>
            </p:nvGrpSpPr>
            <p:grpSpPr>
              <a:xfrm>
                <a:off x="5233163" y="3764545"/>
                <a:ext cx="31499" cy="26898"/>
                <a:chOff x="5233163" y="3764545"/>
                <a:chExt cx="31499" cy="26898"/>
              </a:xfrm>
            </p:grpSpPr>
            <p:sp>
              <p:nvSpPr>
                <p:cNvPr id="7053" name="Google Shape;7053;p12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2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122"/>
              <p:cNvGrpSpPr/>
              <p:nvPr/>
            </p:nvGrpSpPr>
            <p:grpSpPr>
              <a:xfrm>
                <a:off x="5276168" y="3805545"/>
                <a:ext cx="31499" cy="26906"/>
                <a:chOff x="5276168" y="3805545"/>
                <a:chExt cx="31499" cy="26906"/>
              </a:xfrm>
            </p:grpSpPr>
            <p:sp>
              <p:nvSpPr>
                <p:cNvPr id="7056" name="Google Shape;7056;p12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2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122"/>
              <p:cNvGrpSpPr/>
              <p:nvPr/>
            </p:nvGrpSpPr>
            <p:grpSpPr>
              <a:xfrm>
                <a:off x="5294053" y="3851933"/>
                <a:ext cx="31405" cy="26945"/>
                <a:chOff x="5294053" y="3851933"/>
                <a:chExt cx="31405" cy="26945"/>
              </a:xfrm>
            </p:grpSpPr>
            <p:sp>
              <p:nvSpPr>
                <p:cNvPr id="7059" name="Google Shape;7059;p12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2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122"/>
              <p:cNvGrpSpPr/>
              <p:nvPr/>
            </p:nvGrpSpPr>
            <p:grpSpPr>
              <a:xfrm>
                <a:off x="5341723" y="3851902"/>
                <a:ext cx="31405" cy="26977"/>
                <a:chOff x="5341723" y="3851902"/>
                <a:chExt cx="31405" cy="26977"/>
              </a:xfrm>
            </p:grpSpPr>
            <p:sp>
              <p:nvSpPr>
                <p:cNvPr id="7062" name="Google Shape;7062;p12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2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122"/>
              <p:cNvGrpSpPr/>
              <p:nvPr/>
            </p:nvGrpSpPr>
            <p:grpSpPr>
              <a:xfrm>
                <a:off x="5054871" y="3507855"/>
                <a:ext cx="31405" cy="26993"/>
                <a:chOff x="5054871" y="3507855"/>
                <a:chExt cx="31405" cy="26993"/>
              </a:xfrm>
            </p:grpSpPr>
            <p:sp>
              <p:nvSpPr>
                <p:cNvPr id="7065" name="Google Shape;7065;p12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2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22"/>
              <p:cNvGrpSpPr/>
              <p:nvPr/>
            </p:nvGrpSpPr>
            <p:grpSpPr>
              <a:xfrm>
                <a:off x="4876579" y="3675325"/>
                <a:ext cx="31405" cy="26969"/>
                <a:chOff x="4876579" y="3675325"/>
                <a:chExt cx="31405" cy="26969"/>
              </a:xfrm>
            </p:grpSpPr>
            <p:sp>
              <p:nvSpPr>
                <p:cNvPr id="7068" name="Google Shape;7068;p12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2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122"/>
              <p:cNvGrpSpPr/>
              <p:nvPr/>
            </p:nvGrpSpPr>
            <p:grpSpPr>
              <a:xfrm>
                <a:off x="4842233" y="3688333"/>
                <a:ext cx="31405" cy="26993"/>
                <a:chOff x="4842233" y="3688333"/>
                <a:chExt cx="31405" cy="26993"/>
              </a:xfrm>
            </p:grpSpPr>
            <p:sp>
              <p:nvSpPr>
                <p:cNvPr id="7071" name="Google Shape;7071;p12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2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122"/>
              <p:cNvGrpSpPr/>
              <p:nvPr/>
            </p:nvGrpSpPr>
            <p:grpSpPr>
              <a:xfrm>
                <a:off x="5187876" y="3608032"/>
                <a:ext cx="31405" cy="27001"/>
                <a:chOff x="5187876" y="3608032"/>
                <a:chExt cx="31405" cy="27001"/>
              </a:xfrm>
            </p:grpSpPr>
            <p:sp>
              <p:nvSpPr>
                <p:cNvPr id="7074" name="Google Shape;7074;p12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2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6" name="Google Shape;7076;p12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2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8" name="Google Shape;7078;p122"/>
              <p:cNvGrpSpPr/>
              <p:nvPr/>
            </p:nvGrpSpPr>
            <p:grpSpPr>
              <a:xfrm>
                <a:off x="5269224" y="3304167"/>
                <a:ext cx="40253" cy="34402"/>
                <a:chOff x="5269224" y="3304167"/>
                <a:chExt cx="40253" cy="34402"/>
              </a:xfrm>
            </p:grpSpPr>
            <p:sp>
              <p:nvSpPr>
                <p:cNvPr id="7079" name="Google Shape;7079;p12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2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122"/>
              <p:cNvGrpSpPr/>
              <p:nvPr/>
            </p:nvGrpSpPr>
            <p:grpSpPr>
              <a:xfrm>
                <a:off x="5327354" y="3476615"/>
                <a:ext cx="49864" cy="42723"/>
                <a:chOff x="5327354" y="3476615"/>
                <a:chExt cx="49864" cy="42723"/>
              </a:xfrm>
            </p:grpSpPr>
            <p:sp>
              <p:nvSpPr>
                <p:cNvPr id="7082" name="Google Shape;7082;p12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2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4" name="Google Shape;7084;p12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2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6" name="Google Shape;7086;p122"/>
              <p:cNvGrpSpPr/>
              <p:nvPr/>
            </p:nvGrpSpPr>
            <p:grpSpPr>
              <a:xfrm>
                <a:off x="5341723" y="3775957"/>
                <a:ext cx="31405" cy="26898"/>
                <a:chOff x="5341723" y="3775957"/>
                <a:chExt cx="31405" cy="26898"/>
              </a:xfrm>
            </p:grpSpPr>
            <p:sp>
              <p:nvSpPr>
                <p:cNvPr id="7087" name="Google Shape;7087;p12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2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22"/>
              <p:cNvGrpSpPr/>
              <p:nvPr/>
            </p:nvGrpSpPr>
            <p:grpSpPr>
              <a:xfrm>
                <a:off x="5439053" y="3699274"/>
                <a:ext cx="31405" cy="26898"/>
                <a:chOff x="5439053" y="3699274"/>
                <a:chExt cx="31405" cy="26898"/>
              </a:xfrm>
            </p:grpSpPr>
            <p:sp>
              <p:nvSpPr>
                <p:cNvPr id="7090" name="Google Shape;7090;p12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2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122"/>
              <p:cNvGrpSpPr/>
              <p:nvPr/>
            </p:nvGrpSpPr>
            <p:grpSpPr>
              <a:xfrm>
                <a:off x="5412414" y="3622307"/>
                <a:ext cx="31499" cy="26993"/>
                <a:chOff x="5412414" y="3622307"/>
                <a:chExt cx="31499" cy="26993"/>
              </a:xfrm>
            </p:grpSpPr>
            <p:sp>
              <p:nvSpPr>
                <p:cNvPr id="7093" name="Google Shape;7093;p12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2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22"/>
              <p:cNvGrpSpPr/>
              <p:nvPr/>
            </p:nvGrpSpPr>
            <p:grpSpPr>
              <a:xfrm>
                <a:off x="5476254" y="3473949"/>
                <a:ext cx="26835" cy="26930"/>
                <a:chOff x="5476254" y="3473949"/>
                <a:chExt cx="26835" cy="26930"/>
              </a:xfrm>
            </p:grpSpPr>
            <p:sp>
              <p:nvSpPr>
                <p:cNvPr id="7096" name="Google Shape;7096;p12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2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122"/>
              <p:cNvGrpSpPr/>
              <p:nvPr/>
            </p:nvGrpSpPr>
            <p:grpSpPr>
              <a:xfrm>
                <a:off x="5564547" y="3481594"/>
                <a:ext cx="31397" cy="26898"/>
                <a:chOff x="5564547" y="3481594"/>
                <a:chExt cx="31397" cy="26898"/>
              </a:xfrm>
            </p:grpSpPr>
            <p:sp>
              <p:nvSpPr>
                <p:cNvPr id="7099" name="Google Shape;7099;p12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2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122"/>
              <p:cNvGrpSpPr/>
              <p:nvPr/>
            </p:nvGrpSpPr>
            <p:grpSpPr>
              <a:xfrm>
                <a:off x="5534101" y="3470174"/>
                <a:ext cx="31397" cy="26906"/>
                <a:chOff x="5534101" y="3470174"/>
                <a:chExt cx="31397" cy="26906"/>
              </a:xfrm>
            </p:grpSpPr>
            <p:sp>
              <p:nvSpPr>
                <p:cNvPr id="7102" name="Google Shape;7102;p12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2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122"/>
              <p:cNvGrpSpPr/>
              <p:nvPr/>
            </p:nvGrpSpPr>
            <p:grpSpPr>
              <a:xfrm>
                <a:off x="5610879" y="3314486"/>
                <a:ext cx="31499" cy="26938"/>
                <a:chOff x="5610879" y="3314486"/>
                <a:chExt cx="31499" cy="26938"/>
              </a:xfrm>
            </p:grpSpPr>
            <p:sp>
              <p:nvSpPr>
                <p:cNvPr id="7105" name="Google Shape;7105;p12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2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122"/>
              <p:cNvGrpSpPr/>
              <p:nvPr/>
            </p:nvGrpSpPr>
            <p:grpSpPr>
              <a:xfrm>
                <a:off x="4834525" y="3501382"/>
                <a:ext cx="31499" cy="26898"/>
                <a:chOff x="4834525" y="3501382"/>
                <a:chExt cx="31499" cy="26898"/>
              </a:xfrm>
            </p:grpSpPr>
            <p:sp>
              <p:nvSpPr>
                <p:cNvPr id="7108" name="Google Shape;7108;p12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2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22"/>
              <p:cNvGrpSpPr/>
              <p:nvPr/>
            </p:nvGrpSpPr>
            <p:grpSpPr>
              <a:xfrm>
                <a:off x="4898460" y="3580158"/>
                <a:ext cx="31405" cy="26898"/>
                <a:chOff x="4898460" y="3580158"/>
                <a:chExt cx="31405" cy="26898"/>
              </a:xfrm>
            </p:grpSpPr>
            <p:sp>
              <p:nvSpPr>
                <p:cNvPr id="7111" name="Google Shape;7111;p12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2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22"/>
              <p:cNvGrpSpPr/>
              <p:nvPr/>
            </p:nvGrpSpPr>
            <p:grpSpPr>
              <a:xfrm>
                <a:off x="4882667" y="3608032"/>
                <a:ext cx="31499" cy="27001"/>
                <a:chOff x="4882667" y="3608032"/>
                <a:chExt cx="31499" cy="27001"/>
              </a:xfrm>
            </p:grpSpPr>
            <p:sp>
              <p:nvSpPr>
                <p:cNvPr id="7114" name="Google Shape;7114;p12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2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22"/>
              <p:cNvGrpSpPr/>
              <p:nvPr/>
            </p:nvGrpSpPr>
            <p:grpSpPr>
              <a:xfrm>
                <a:off x="4843373" y="3631407"/>
                <a:ext cx="16273" cy="16186"/>
                <a:chOff x="4843373" y="3631407"/>
                <a:chExt cx="16273" cy="16186"/>
              </a:xfrm>
            </p:grpSpPr>
            <p:sp>
              <p:nvSpPr>
                <p:cNvPr id="7117" name="Google Shape;7117;p12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2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22"/>
              <p:cNvGrpSpPr/>
              <p:nvPr/>
            </p:nvGrpSpPr>
            <p:grpSpPr>
              <a:xfrm>
                <a:off x="4727773" y="3591578"/>
                <a:ext cx="31499" cy="26898"/>
                <a:chOff x="4727773" y="3591578"/>
                <a:chExt cx="31499" cy="26898"/>
              </a:xfrm>
            </p:grpSpPr>
            <p:sp>
              <p:nvSpPr>
                <p:cNvPr id="7120" name="Google Shape;7120;p12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2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2" name="Google Shape;7122;p12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2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122"/>
              <p:cNvGrpSpPr/>
              <p:nvPr/>
            </p:nvGrpSpPr>
            <p:grpSpPr>
              <a:xfrm>
                <a:off x="4609421" y="3577398"/>
                <a:ext cx="31499" cy="27001"/>
                <a:chOff x="4609421" y="3577398"/>
                <a:chExt cx="31499" cy="27001"/>
              </a:xfrm>
            </p:grpSpPr>
            <p:sp>
              <p:nvSpPr>
                <p:cNvPr id="7125" name="Google Shape;7125;p12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2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122"/>
              <p:cNvGrpSpPr/>
              <p:nvPr/>
            </p:nvGrpSpPr>
            <p:grpSpPr>
              <a:xfrm>
                <a:off x="4649289" y="3577398"/>
                <a:ext cx="31499" cy="27001"/>
                <a:chOff x="4649289" y="3577398"/>
                <a:chExt cx="31499" cy="27001"/>
              </a:xfrm>
            </p:grpSpPr>
            <p:sp>
              <p:nvSpPr>
                <p:cNvPr id="7128" name="Google Shape;7128;p12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2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122"/>
              <p:cNvGrpSpPr/>
              <p:nvPr/>
            </p:nvGrpSpPr>
            <p:grpSpPr>
              <a:xfrm>
                <a:off x="4605614" y="3639523"/>
                <a:ext cx="31499" cy="26906"/>
                <a:chOff x="4605614" y="3639523"/>
                <a:chExt cx="31499" cy="26906"/>
              </a:xfrm>
            </p:grpSpPr>
            <p:sp>
              <p:nvSpPr>
                <p:cNvPr id="7131" name="Google Shape;7131;p12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2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122"/>
              <p:cNvGrpSpPr/>
              <p:nvPr/>
            </p:nvGrpSpPr>
            <p:grpSpPr>
              <a:xfrm>
                <a:off x="4785149" y="3618846"/>
                <a:ext cx="26930" cy="26843"/>
                <a:chOff x="4785149" y="3618846"/>
                <a:chExt cx="26930" cy="26843"/>
              </a:xfrm>
            </p:grpSpPr>
            <p:sp>
              <p:nvSpPr>
                <p:cNvPr id="7134" name="Google Shape;7134;p12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2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122"/>
              <p:cNvGrpSpPr/>
              <p:nvPr/>
            </p:nvGrpSpPr>
            <p:grpSpPr>
              <a:xfrm>
                <a:off x="4810167" y="3601567"/>
                <a:ext cx="31405" cy="26898"/>
                <a:chOff x="4810167" y="3601567"/>
                <a:chExt cx="31405" cy="26898"/>
              </a:xfrm>
            </p:grpSpPr>
            <p:sp>
              <p:nvSpPr>
                <p:cNvPr id="7137" name="Google Shape;7137;p12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2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122"/>
              <p:cNvGrpSpPr/>
              <p:nvPr/>
            </p:nvGrpSpPr>
            <p:grpSpPr>
              <a:xfrm>
                <a:off x="4831002" y="3373230"/>
                <a:ext cx="31405" cy="26898"/>
                <a:chOff x="4831002" y="3373230"/>
                <a:chExt cx="31405" cy="26898"/>
              </a:xfrm>
            </p:grpSpPr>
            <p:sp>
              <p:nvSpPr>
                <p:cNvPr id="7140" name="Google Shape;7140;p12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2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22"/>
              <p:cNvGrpSpPr/>
              <p:nvPr/>
            </p:nvGrpSpPr>
            <p:grpSpPr>
              <a:xfrm>
                <a:off x="4719311" y="3355054"/>
                <a:ext cx="31499" cy="27001"/>
                <a:chOff x="4719311" y="3355054"/>
                <a:chExt cx="31499" cy="27001"/>
              </a:xfrm>
            </p:grpSpPr>
            <p:sp>
              <p:nvSpPr>
                <p:cNvPr id="7143" name="Google Shape;7143;p12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2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122"/>
              <p:cNvGrpSpPr/>
              <p:nvPr/>
            </p:nvGrpSpPr>
            <p:grpSpPr>
              <a:xfrm>
                <a:off x="4798755" y="3450260"/>
                <a:ext cx="26930" cy="26930"/>
                <a:chOff x="4798755" y="3450260"/>
                <a:chExt cx="26930" cy="26930"/>
              </a:xfrm>
            </p:grpSpPr>
            <p:sp>
              <p:nvSpPr>
                <p:cNvPr id="7146" name="Google Shape;7146;p12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2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122"/>
              <p:cNvGrpSpPr/>
              <p:nvPr/>
            </p:nvGrpSpPr>
            <p:grpSpPr>
              <a:xfrm>
                <a:off x="4645576" y="3467555"/>
                <a:ext cx="31405" cy="26953"/>
                <a:chOff x="4645576" y="3467555"/>
                <a:chExt cx="31405" cy="26953"/>
              </a:xfrm>
            </p:grpSpPr>
            <p:sp>
              <p:nvSpPr>
                <p:cNvPr id="7149" name="Google Shape;7149;p12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2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122"/>
              <p:cNvGrpSpPr/>
              <p:nvPr/>
            </p:nvGrpSpPr>
            <p:grpSpPr>
              <a:xfrm>
                <a:off x="4687631" y="3583965"/>
                <a:ext cx="31499" cy="26898"/>
                <a:chOff x="4687631" y="3583965"/>
                <a:chExt cx="31499" cy="26898"/>
              </a:xfrm>
            </p:grpSpPr>
            <p:sp>
              <p:nvSpPr>
                <p:cNvPr id="7152" name="Google Shape;7152;p12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2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22"/>
              <p:cNvGrpSpPr/>
              <p:nvPr/>
            </p:nvGrpSpPr>
            <p:grpSpPr>
              <a:xfrm>
                <a:off x="4719311" y="3471314"/>
                <a:ext cx="31499" cy="27001"/>
                <a:chOff x="4719311" y="3471314"/>
                <a:chExt cx="31499" cy="27001"/>
              </a:xfrm>
            </p:grpSpPr>
            <p:sp>
              <p:nvSpPr>
                <p:cNvPr id="7155" name="Google Shape;7155;p12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2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122"/>
              <p:cNvGrpSpPr/>
              <p:nvPr/>
            </p:nvGrpSpPr>
            <p:grpSpPr>
              <a:xfrm>
                <a:off x="4719311" y="3434404"/>
                <a:ext cx="31499" cy="26898"/>
                <a:chOff x="4719311" y="3434404"/>
                <a:chExt cx="31499" cy="26898"/>
              </a:xfrm>
            </p:grpSpPr>
            <p:sp>
              <p:nvSpPr>
                <p:cNvPr id="7158" name="Google Shape;7158;p12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2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122"/>
              <p:cNvGrpSpPr/>
              <p:nvPr/>
            </p:nvGrpSpPr>
            <p:grpSpPr>
              <a:xfrm>
                <a:off x="4768876" y="3401772"/>
                <a:ext cx="31499" cy="26898"/>
                <a:chOff x="4768876" y="3401772"/>
                <a:chExt cx="31499" cy="26898"/>
              </a:xfrm>
            </p:grpSpPr>
            <p:sp>
              <p:nvSpPr>
                <p:cNvPr id="7161" name="Google Shape;7161;p12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2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122"/>
              <p:cNvGrpSpPr/>
              <p:nvPr/>
            </p:nvGrpSpPr>
            <p:grpSpPr>
              <a:xfrm>
                <a:off x="4762214" y="3471377"/>
                <a:ext cx="26938" cy="26938"/>
                <a:chOff x="4762214" y="3471377"/>
                <a:chExt cx="26938" cy="26938"/>
              </a:xfrm>
            </p:grpSpPr>
            <p:sp>
              <p:nvSpPr>
                <p:cNvPr id="7164" name="Google Shape;7164;p12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2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122"/>
              <p:cNvGrpSpPr/>
              <p:nvPr/>
            </p:nvGrpSpPr>
            <p:grpSpPr>
              <a:xfrm>
                <a:off x="4790473" y="3344782"/>
                <a:ext cx="31405" cy="26898"/>
                <a:chOff x="4790473" y="3344782"/>
                <a:chExt cx="31405" cy="26898"/>
              </a:xfrm>
            </p:grpSpPr>
            <p:sp>
              <p:nvSpPr>
                <p:cNvPr id="7167" name="Google Shape;7167;p12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2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122"/>
              <p:cNvGrpSpPr/>
              <p:nvPr/>
            </p:nvGrpSpPr>
            <p:grpSpPr>
              <a:xfrm>
                <a:off x="4823774" y="3950733"/>
                <a:ext cx="37398" cy="32034"/>
                <a:chOff x="4823774" y="3950733"/>
                <a:chExt cx="37398" cy="32034"/>
              </a:xfrm>
            </p:grpSpPr>
            <p:sp>
              <p:nvSpPr>
                <p:cNvPr id="7170" name="Google Shape;7170;p12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2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122"/>
              <p:cNvGrpSpPr/>
              <p:nvPr/>
            </p:nvGrpSpPr>
            <p:grpSpPr>
              <a:xfrm>
                <a:off x="4823396" y="4110566"/>
                <a:ext cx="31405" cy="26906"/>
                <a:chOff x="4823396" y="4110566"/>
                <a:chExt cx="31405" cy="26906"/>
              </a:xfrm>
            </p:grpSpPr>
            <p:sp>
              <p:nvSpPr>
                <p:cNvPr id="7173" name="Google Shape;7173;p12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2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122"/>
              <p:cNvGrpSpPr/>
              <p:nvPr/>
            </p:nvGrpSpPr>
            <p:grpSpPr>
              <a:xfrm>
                <a:off x="4838332" y="3821150"/>
                <a:ext cx="31499" cy="26898"/>
                <a:chOff x="4838332" y="3821150"/>
                <a:chExt cx="31499" cy="26898"/>
              </a:xfrm>
            </p:grpSpPr>
            <p:sp>
              <p:nvSpPr>
                <p:cNvPr id="7176" name="Google Shape;7176;p12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2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122"/>
              <p:cNvGrpSpPr/>
              <p:nvPr/>
            </p:nvGrpSpPr>
            <p:grpSpPr>
              <a:xfrm>
                <a:off x="4661275" y="3815007"/>
                <a:ext cx="36824" cy="31523"/>
                <a:chOff x="4661275" y="3815007"/>
                <a:chExt cx="36824" cy="31523"/>
              </a:xfrm>
            </p:grpSpPr>
            <p:sp>
              <p:nvSpPr>
                <p:cNvPr id="7179" name="Google Shape;7179;p12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2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122"/>
              <p:cNvGrpSpPr/>
              <p:nvPr/>
            </p:nvGrpSpPr>
            <p:grpSpPr>
              <a:xfrm>
                <a:off x="4558998" y="3851037"/>
                <a:ext cx="33591" cy="28699"/>
                <a:chOff x="4558998" y="3851037"/>
                <a:chExt cx="33591" cy="28699"/>
              </a:xfrm>
            </p:grpSpPr>
            <p:sp>
              <p:nvSpPr>
                <p:cNvPr id="7182" name="Google Shape;7182;p12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2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122"/>
              <p:cNvGrpSpPr/>
              <p:nvPr/>
            </p:nvGrpSpPr>
            <p:grpSpPr>
              <a:xfrm>
                <a:off x="4696762" y="3638587"/>
                <a:ext cx="33591" cy="28794"/>
                <a:chOff x="4696762" y="3638587"/>
                <a:chExt cx="33591" cy="28794"/>
              </a:xfrm>
            </p:grpSpPr>
            <p:sp>
              <p:nvSpPr>
                <p:cNvPr id="7185" name="Google Shape;7185;p12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2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122"/>
              <p:cNvGrpSpPr/>
              <p:nvPr/>
            </p:nvGrpSpPr>
            <p:grpSpPr>
              <a:xfrm>
                <a:off x="4929479" y="3939140"/>
                <a:ext cx="33497" cy="28692"/>
                <a:chOff x="4929479" y="3939140"/>
                <a:chExt cx="33497" cy="28692"/>
              </a:xfrm>
            </p:grpSpPr>
            <p:sp>
              <p:nvSpPr>
                <p:cNvPr id="7188" name="Google Shape;7188;p12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2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122"/>
              <p:cNvGrpSpPr/>
              <p:nvPr/>
            </p:nvGrpSpPr>
            <p:grpSpPr>
              <a:xfrm>
                <a:off x="4907119" y="3986039"/>
                <a:ext cx="33497" cy="28699"/>
                <a:chOff x="4907119" y="3986039"/>
                <a:chExt cx="33497" cy="28699"/>
              </a:xfrm>
            </p:grpSpPr>
            <p:sp>
              <p:nvSpPr>
                <p:cNvPr id="7191" name="Google Shape;7191;p12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2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122"/>
              <p:cNvGrpSpPr/>
              <p:nvPr/>
            </p:nvGrpSpPr>
            <p:grpSpPr>
              <a:xfrm>
                <a:off x="4911783" y="4048102"/>
                <a:ext cx="33591" cy="28762"/>
                <a:chOff x="4911783" y="4048102"/>
                <a:chExt cx="33591" cy="28762"/>
              </a:xfrm>
            </p:grpSpPr>
            <p:sp>
              <p:nvSpPr>
                <p:cNvPr id="7194" name="Google Shape;7194;p12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2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6" name="Google Shape;7196;p12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2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122"/>
              <p:cNvGrpSpPr/>
              <p:nvPr/>
            </p:nvGrpSpPr>
            <p:grpSpPr>
              <a:xfrm>
                <a:off x="4762623" y="3837847"/>
                <a:ext cx="42416" cy="36273"/>
                <a:chOff x="4762623" y="3837847"/>
                <a:chExt cx="42416" cy="36273"/>
              </a:xfrm>
            </p:grpSpPr>
            <p:sp>
              <p:nvSpPr>
                <p:cNvPr id="7199" name="Google Shape;7199;p12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2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122"/>
              <p:cNvGrpSpPr/>
              <p:nvPr/>
            </p:nvGrpSpPr>
            <p:grpSpPr>
              <a:xfrm>
                <a:off x="4746044" y="4104966"/>
                <a:ext cx="33497" cy="28699"/>
                <a:chOff x="4746044" y="4104966"/>
                <a:chExt cx="33497" cy="28699"/>
              </a:xfrm>
            </p:grpSpPr>
            <p:sp>
              <p:nvSpPr>
                <p:cNvPr id="7202" name="Google Shape;7202;p12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2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122"/>
              <p:cNvGrpSpPr/>
              <p:nvPr/>
            </p:nvGrpSpPr>
            <p:grpSpPr>
              <a:xfrm>
                <a:off x="4859646" y="4162554"/>
                <a:ext cx="33591" cy="28762"/>
                <a:chOff x="4859646" y="4162554"/>
                <a:chExt cx="33591" cy="28762"/>
              </a:xfrm>
            </p:grpSpPr>
            <p:sp>
              <p:nvSpPr>
                <p:cNvPr id="7205" name="Google Shape;7205;p12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2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7" name="Google Shape;7207;p122"/>
            <p:cNvGrpSpPr/>
            <p:nvPr/>
          </p:nvGrpSpPr>
          <p:grpSpPr>
            <a:xfrm>
              <a:off x="3597785" y="3274438"/>
              <a:ext cx="855610" cy="1122100"/>
              <a:chOff x="3597785" y="3274438"/>
              <a:chExt cx="855610" cy="1122100"/>
            </a:xfrm>
          </p:grpSpPr>
          <p:grpSp>
            <p:nvGrpSpPr>
              <p:cNvPr id="7208" name="Google Shape;7208;p122"/>
              <p:cNvGrpSpPr/>
              <p:nvPr/>
            </p:nvGrpSpPr>
            <p:grpSpPr>
              <a:xfrm>
                <a:off x="3617857" y="3284717"/>
                <a:ext cx="826785" cy="1099165"/>
                <a:chOff x="3617857" y="3284717"/>
                <a:chExt cx="826785" cy="1099165"/>
              </a:xfrm>
            </p:grpSpPr>
            <p:sp>
              <p:nvSpPr>
                <p:cNvPr id="7209" name="Google Shape;7209;p12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2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2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2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2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2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2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2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2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2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2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2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2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2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2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2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2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2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2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2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2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2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2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2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2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2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2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2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2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2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2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2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2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2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2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2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2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2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2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2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2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2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2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2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2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2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2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2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2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2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2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2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2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2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2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2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122"/>
              <p:cNvGrpSpPr/>
              <p:nvPr/>
            </p:nvGrpSpPr>
            <p:grpSpPr>
              <a:xfrm>
                <a:off x="4180904" y="4251758"/>
                <a:ext cx="37783" cy="32420"/>
                <a:chOff x="4180904" y="4251758"/>
                <a:chExt cx="37783" cy="32420"/>
              </a:xfrm>
            </p:grpSpPr>
            <p:sp>
              <p:nvSpPr>
                <p:cNvPr id="7266" name="Google Shape;7266;p12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2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122"/>
              <p:cNvGrpSpPr/>
              <p:nvPr/>
            </p:nvGrpSpPr>
            <p:grpSpPr>
              <a:xfrm>
                <a:off x="4201644" y="4081324"/>
                <a:ext cx="37783" cy="32364"/>
                <a:chOff x="4201644" y="4081324"/>
                <a:chExt cx="37783" cy="32364"/>
              </a:xfrm>
            </p:grpSpPr>
            <p:sp>
              <p:nvSpPr>
                <p:cNvPr id="7269" name="Google Shape;7269;p12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2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122"/>
              <p:cNvGrpSpPr/>
              <p:nvPr/>
            </p:nvGrpSpPr>
            <p:grpSpPr>
              <a:xfrm>
                <a:off x="4284416" y="3887428"/>
                <a:ext cx="37783" cy="32451"/>
                <a:chOff x="4284416" y="3887428"/>
                <a:chExt cx="37783" cy="32451"/>
              </a:xfrm>
            </p:grpSpPr>
            <p:sp>
              <p:nvSpPr>
                <p:cNvPr id="7272" name="Google Shape;7272;p12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2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122"/>
              <p:cNvGrpSpPr/>
              <p:nvPr/>
            </p:nvGrpSpPr>
            <p:grpSpPr>
              <a:xfrm>
                <a:off x="4223721" y="3860404"/>
                <a:ext cx="37870" cy="32364"/>
                <a:chOff x="4223721" y="3860404"/>
                <a:chExt cx="37870" cy="32364"/>
              </a:xfrm>
            </p:grpSpPr>
            <p:sp>
              <p:nvSpPr>
                <p:cNvPr id="7275" name="Google Shape;7275;p12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2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122"/>
              <p:cNvGrpSpPr/>
              <p:nvPr/>
            </p:nvGrpSpPr>
            <p:grpSpPr>
              <a:xfrm>
                <a:off x="4104889" y="3699242"/>
                <a:ext cx="37776" cy="32357"/>
                <a:chOff x="4104889" y="3699242"/>
                <a:chExt cx="37776" cy="32357"/>
              </a:xfrm>
            </p:grpSpPr>
            <p:sp>
              <p:nvSpPr>
                <p:cNvPr id="7278" name="Google Shape;7278;p12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2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122"/>
              <p:cNvGrpSpPr/>
              <p:nvPr/>
            </p:nvGrpSpPr>
            <p:grpSpPr>
              <a:xfrm>
                <a:off x="4143608" y="3475121"/>
                <a:ext cx="37878" cy="32420"/>
                <a:chOff x="4143608" y="3475121"/>
                <a:chExt cx="37878" cy="32420"/>
              </a:xfrm>
            </p:grpSpPr>
            <p:sp>
              <p:nvSpPr>
                <p:cNvPr id="7281" name="Google Shape;7281;p12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2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122"/>
              <p:cNvGrpSpPr/>
              <p:nvPr/>
            </p:nvGrpSpPr>
            <p:grpSpPr>
              <a:xfrm>
                <a:off x="4217248" y="3570893"/>
                <a:ext cx="37776" cy="32364"/>
                <a:chOff x="4217248" y="3570893"/>
                <a:chExt cx="37776" cy="32364"/>
              </a:xfrm>
            </p:grpSpPr>
            <p:sp>
              <p:nvSpPr>
                <p:cNvPr id="7284" name="Google Shape;7284;p12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2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122"/>
              <p:cNvGrpSpPr/>
              <p:nvPr/>
            </p:nvGrpSpPr>
            <p:grpSpPr>
              <a:xfrm>
                <a:off x="4255307" y="3431612"/>
                <a:ext cx="37776" cy="32451"/>
                <a:chOff x="4255307" y="3431612"/>
                <a:chExt cx="37776" cy="32451"/>
              </a:xfrm>
            </p:grpSpPr>
            <p:sp>
              <p:nvSpPr>
                <p:cNvPr id="7287" name="Google Shape;7287;p12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2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122"/>
              <p:cNvGrpSpPr/>
              <p:nvPr/>
            </p:nvGrpSpPr>
            <p:grpSpPr>
              <a:xfrm>
                <a:off x="3853052" y="3577398"/>
                <a:ext cx="37776" cy="32420"/>
                <a:chOff x="3853052" y="3577398"/>
                <a:chExt cx="37776" cy="32420"/>
              </a:xfrm>
            </p:grpSpPr>
            <p:sp>
              <p:nvSpPr>
                <p:cNvPr id="7290" name="Google Shape;7290;p12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2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122"/>
              <p:cNvGrpSpPr/>
              <p:nvPr/>
            </p:nvGrpSpPr>
            <p:grpSpPr>
              <a:xfrm>
                <a:off x="4039908" y="3412107"/>
                <a:ext cx="37776" cy="32357"/>
                <a:chOff x="4039908" y="3412107"/>
                <a:chExt cx="37776" cy="32357"/>
              </a:xfrm>
            </p:grpSpPr>
            <p:sp>
              <p:nvSpPr>
                <p:cNvPr id="7293" name="Google Shape;7293;p12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2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122"/>
              <p:cNvGrpSpPr/>
              <p:nvPr/>
            </p:nvGrpSpPr>
            <p:grpSpPr>
              <a:xfrm>
                <a:off x="4017360" y="3342061"/>
                <a:ext cx="37870" cy="32380"/>
                <a:chOff x="4017360" y="3342061"/>
                <a:chExt cx="37870" cy="32380"/>
              </a:xfrm>
            </p:grpSpPr>
            <p:sp>
              <p:nvSpPr>
                <p:cNvPr id="7296" name="Google Shape;7296;p12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2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8" name="Google Shape;7298;p12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2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0" name="Google Shape;7300;p122"/>
              <p:cNvGrpSpPr/>
              <p:nvPr/>
            </p:nvGrpSpPr>
            <p:grpSpPr>
              <a:xfrm>
                <a:off x="3750870" y="3418650"/>
                <a:ext cx="37776" cy="32380"/>
                <a:chOff x="3750870" y="3418650"/>
                <a:chExt cx="37776" cy="32380"/>
              </a:xfrm>
            </p:grpSpPr>
            <p:sp>
              <p:nvSpPr>
                <p:cNvPr id="7301" name="Google Shape;7301;p12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2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122"/>
              <p:cNvGrpSpPr/>
              <p:nvPr/>
            </p:nvGrpSpPr>
            <p:grpSpPr>
              <a:xfrm>
                <a:off x="3632509" y="3274438"/>
                <a:ext cx="37783" cy="32357"/>
                <a:chOff x="3632509" y="3274438"/>
                <a:chExt cx="37783" cy="32357"/>
              </a:xfrm>
            </p:grpSpPr>
            <p:sp>
              <p:nvSpPr>
                <p:cNvPr id="7304" name="Google Shape;7304;p12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2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122"/>
              <p:cNvGrpSpPr/>
              <p:nvPr/>
            </p:nvGrpSpPr>
            <p:grpSpPr>
              <a:xfrm>
                <a:off x="3906424" y="3297561"/>
                <a:ext cx="37776" cy="32451"/>
                <a:chOff x="3906424" y="3297561"/>
                <a:chExt cx="37776" cy="32451"/>
              </a:xfrm>
            </p:grpSpPr>
            <p:sp>
              <p:nvSpPr>
                <p:cNvPr id="7307" name="Google Shape;7307;p12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2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122"/>
              <p:cNvGrpSpPr/>
              <p:nvPr/>
            </p:nvGrpSpPr>
            <p:grpSpPr>
              <a:xfrm>
                <a:off x="3866084" y="3412107"/>
                <a:ext cx="37776" cy="32357"/>
                <a:chOff x="3866084" y="3412107"/>
                <a:chExt cx="37776" cy="32357"/>
              </a:xfrm>
            </p:grpSpPr>
            <p:sp>
              <p:nvSpPr>
                <p:cNvPr id="7310" name="Google Shape;7310;p12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2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122"/>
              <p:cNvGrpSpPr/>
              <p:nvPr/>
            </p:nvGrpSpPr>
            <p:grpSpPr>
              <a:xfrm>
                <a:off x="4023919" y="3766409"/>
                <a:ext cx="37783" cy="32357"/>
                <a:chOff x="4023919" y="3766409"/>
                <a:chExt cx="37783" cy="32357"/>
              </a:xfrm>
            </p:grpSpPr>
            <p:sp>
              <p:nvSpPr>
                <p:cNvPr id="7313" name="Google Shape;7313;p12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2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22"/>
              <p:cNvGrpSpPr/>
              <p:nvPr/>
            </p:nvGrpSpPr>
            <p:grpSpPr>
              <a:xfrm>
                <a:off x="3973882" y="3779449"/>
                <a:ext cx="37776" cy="32357"/>
                <a:chOff x="3973882" y="3779449"/>
                <a:chExt cx="37776" cy="32357"/>
              </a:xfrm>
            </p:grpSpPr>
            <p:sp>
              <p:nvSpPr>
                <p:cNvPr id="7316" name="Google Shape;7316;p12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2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122"/>
              <p:cNvGrpSpPr/>
              <p:nvPr/>
            </p:nvGrpSpPr>
            <p:grpSpPr>
              <a:xfrm>
                <a:off x="4073398" y="3838028"/>
                <a:ext cx="37776" cy="32380"/>
                <a:chOff x="4073398" y="3838028"/>
                <a:chExt cx="37776" cy="32380"/>
              </a:xfrm>
            </p:grpSpPr>
            <p:sp>
              <p:nvSpPr>
                <p:cNvPr id="7319" name="Google Shape;7319;p12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2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122"/>
              <p:cNvGrpSpPr/>
              <p:nvPr/>
            </p:nvGrpSpPr>
            <p:grpSpPr>
              <a:xfrm>
                <a:off x="4342672" y="4144496"/>
                <a:ext cx="37752" cy="32364"/>
                <a:chOff x="4342672" y="4144496"/>
                <a:chExt cx="37752" cy="32364"/>
              </a:xfrm>
            </p:grpSpPr>
            <p:sp>
              <p:nvSpPr>
                <p:cNvPr id="7322" name="Google Shape;7322;p12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2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122"/>
              <p:cNvGrpSpPr/>
              <p:nvPr/>
            </p:nvGrpSpPr>
            <p:grpSpPr>
              <a:xfrm>
                <a:off x="4406386" y="4056872"/>
                <a:ext cx="37783" cy="32364"/>
                <a:chOff x="4406386" y="4056872"/>
                <a:chExt cx="37783" cy="32364"/>
              </a:xfrm>
            </p:grpSpPr>
            <p:sp>
              <p:nvSpPr>
                <p:cNvPr id="7325" name="Google Shape;7325;p12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2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22"/>
              <p:cNvGrpSpPr/>
              <p:nvPr/>
            </p:nvGrpSpPr>
            <p:grpSpPr>
              <a:xfrm>
                <a:off x="4284416" y="4245254"/>
                <a:ext cx="37783" cy="32357"/>
                <a:chOff x="4284416" y="4245254"/>
                <a:chExt cx="37783" cy="32357"/>
              </a:xfrm>
            </p:grpSpPr>
            <p:sp>
              <p:nvSpPr>
                <p:cNvPr id="7328" name="Google Shape;7328;p12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2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122"/>
              <p:cNvGrpSpPr/>
              <p:nvPr/>
            </p:nvGrpSpPr>
            <p:grpSpPr>
              <a:xfrm>
                <a:off x="4219057" y="4331258"/>
                <a:ext cx="37776" cy="32364"/>
                <a:chOff x="4219057" y="4331258"/>
                <a:chExt cx="37776" cy="32364"/>
              </a:xfrm>
            </p:grpSpPr>
            <p:sp>
              <p:nvSpPr>
                <p:cNvPr id="7331" name="Google Shape;7331;p12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2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22"/>
              <p:cNvGrpSpPr/>
              <p:nvPr/>
            </p:nvGrpSpPr>
            <p:grpSpPr>
              <a:xfrm>
                <a:off x="4204122" y="4141688"/>
                <a:ext cx="33497" cy="28699"/>
                <a:chOff x="4204122" y="4141688"/>
                <a:chExt cx="33497" cy="28699"/>
              </a:xfrm>
            </p:grpSpPr>
            <p:sp>
              <p:nvSpPr>
                <p:cNvPr id="7334" name="Google Shape;7334;p12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2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122"/>
              <p:cNvGrpSpPr/>
              <p:nvPr/>
            </p:nvGrpSpPr>
            <p:grpSpPr>
              <a:xfrm>
                <a:off x="4301546" y="4003869"/>
                <a:ext cx="38916" cy="33324"/>
                <a:chOff x="4301546" y="4003869"/>
                <a:chExt cx="38916" cy="33324"/>
              </a:xfrm>
            </p:grpSpPr>
            <p:sp>
              <p:nvSpPr>
                <p:cNvPr id="7337" name="Google Shape;7337;p12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2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122"/>
              <p:cNvGrpSpPr/>
              <p:nvPr/>
            </p:nvGrpSpPr>
            <p:grpSpPr>
              <a:xfrm>
                <a:off x="4210681" y="3924669"/>
                <a:ext cx="36549" cy="31366"/>
                <a:chOff x="4210681" y="3924669"/>
                <a:chExt cx="36549" cy="31366"/>
              </a:xfrm>
            </p:grpSpPr>
            <p:sp>
              <p:nvSpPr>
                <p:cNvPr id="7340" name="Google Shape;7340;p12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2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122"/>
              <p:cNvGrpSpPr/>
              <p:nvPr/>
            </p:nvGrpSpPr>
            <p:grpSpPr>
              <a:xfrm>
                <a:off x="3987771" y="3628874"/>
                <a:ext cx="31499" cy="26993"/>
                <a:chOff x="3987771" y="3628874"/>
                <a:chExt cx="31499" cy="26993"/>
              </a:xfrm>
            </p:grpSpPr>
            <p:sp>
              <p:nvSpPr>
                <p:cNvPr id="7343" name="Google Shape;7343;p12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2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122"/>
              <p:cNvGrpSpPr/>
              <p:nvPr/>
            </p:nvGrpSpPr>
            <p:grpSpPr>
              <a:xfrm>
                <a:off x="4087382" y="3775674"/>
                <a:ext cx="31405" cy="26898"/>
                <a:chOff x="4087382" y="3775674"/>
                <a:chExt cx="31405" cy="26898"/>
              </a:xfrm>
            </p:grpSpPr>
            <p:sp>
              <p:nvSpPr>
                <p:cNvPr id="7346" name="Google Shape;7346;p12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2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122"/>
              <p:cNvGrpSpPr/>
              <p:nvPr/>
            </p:nvGrpSpPr>
            <p:grpSpPr>
              <a:xfrm>
                <a:off x="4118873" y="3856637"/>
                <a:ext cx="31405" cy="26906"/>
                <a:chOff x="4118873" y="3856637"/>
                <a:chExt cx="31405" cy="26906"/>
              </a:xfrm>
            </p:grpSpPr>
            <p:sp>
              <p:nvSpPr>
                <p:cNvPr id="7349" name="Google Shape;7349;p12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2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22"/>
              <p:cNvGrpSpPr/>
              <p:nvPr/>
            </p:nvGrpSpPr>
            <p:grpSpPr>
              <a:xfrm>
                <a:off x="4168541" y="3639523"/>
                <a:ext cx="31499" cy="26906"/>
                <a:chOff x="4168541" y="3639523"/>
                <a:chExt cx="31499" cy="26906"/>
              </a:xfrm>
            </p:grpSpPr>
            <p:sp>
              <p:nvSpPr>
                <p:cNvPr id="7352" name="Google Shape;7352;p12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2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122"/>
              <p:cNvGrpSpPr/>
              <p:nvPr/>
            </p:nvGrpSpPr>
            <p:grpSpPr>
              <a:xfrm>
                <a:off x="3965789" y="3393545"/>
                <a:ext cx="31405" cy="26945"/>
                <a:chOff x="3965789" y="3393545"/>
                <a:chExt cx="31405" cy="26945"/>
              </a:xfrm>
            </p:grpSpPr>
            <p:sp>
              <p:nvSpPr>
                <p:cNvPr id="7355" name="Google Shape;7355;p12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2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122"/>
              <p:cNvGrpSpPr/>
              <p:nvPr/>
            </p:nvGrpSpPr>
            <p:grpSpPr>
              <a:xfrm>
                <a:off x="3925166" y="3491008"/>
                <a:ext cx="31405" cy="27001"/>
                <a:chOff x="3925166" y="3491008"/>
                <a:chExt cx="31405" cy="27001"/>
              </a:xfrm>
            </p:grpSpPr>
            <p:sp>
              <p:nvSpPr>
                <p:cNvPr id="7358" name="Google Shape;7358;p12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2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122"/>
              <p:cNvGrpSpPr/>
              <p:nvPr/>
            </p:nvGrpSpPr>
            <p:grpSpPr>
              <a:xfrm>
                <a:off x="3682845" y="3340976"/>
                <a:ext cx="31397" cy="26898"/>
                <a:chOff x="3682845" y="3340976"/>
                <a:chExt cx="31397" cy="26898"/>
              </a:xfrm>
            </p:grpSpPr>
            <p:sp>
              <p:nvSpPr>
                <p:cNvPr id="7361" name="Google Shape;7361;p12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2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122"/>
              <p:cNvGrpSpPr/>
              <p:nvPr/>
            </p:nvGrpSpPr>
            <p:grpSpPr>
              <a:xfrm>
                <a:off x="3795393" y="3353725"/>
                <a:ext cx="31499" cy="26993"/>
                <a:chOff x="3795393" y="3353725"/>
                <a:chExt cx="31499" cy="26993"/>
              </a:xfrm>
            </p:grpSpPr>
            <p:sp>
              <p:nvSpPr>
                <p:cNvPr id="7364" name="Google Shape;7364;p12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2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122"/>
              <p:cNvGrpSpPr/>
              <p:nvPr/>
            </p:nvGrpSpPr>
            <p:grpSpPr>
              <a:xfrm>
                <a:off x="4176909" y="4363221"/>
                <a:ext cx="38924" cy="33316"/>
                <a:chOff x="4176909" y="4363221"/>
                <a:chExt cx="38924" cy="33316"/>
              </a:xfrm>
            </p:grpSpPr>
            <p:sp>
              <p:nvSpPr>
                <p:cNvPr id="7367" name="Google Shape;7367;p12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2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122"/>
              <p:cNvGrpSpPr/>
              <p:nvPr/>
            </p:nvGrpSpPr>
            <p:grpSpPr>
              <a:xfrm>
                <a:off x="4226191" y="4007660"/>
                <a:ext cx="33560" cy="28770"/>
                <a:chOff x="4226191" y="4007660"/>
                <a:chExt cx="33560" cy="28770"/>
              </a:xfrm>
            </p:grpSpPr>
            <p:sp>
              <p:nvSpPr>
                <p:cNvPr id="7370" name="Google Shape;7370;p12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2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122"/>
              <p:cNvGrpSpPr/>
              <p:nvPr/>
            </p:nvGrpSpPr>
            <p:grpSpPr>
              <a:xfrm>
                <a:off x="3597785" y="3377045"/>
                <a:ext cx="33591" cy="28699"/>
                <a:chOff x="3597785" y="3377045"/>
                <a:chExt cx="33591" cy="28699"/>
              </a:xfrm>
            </p:grpSpPr>
            <p:sp>
              <p:nvSpPr>
                <p:cNvPr id="7373" name="Google Shape;7373;p12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2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22"/>
              <p:cNvGrpSpPr/>
              <p:nvPr/>
            </p:nvGrpSpPr>
            <p:grpSpPr>
              <a:xfrm>
                <a:off x="3887870" y="3669796"/>
                <a:ext cx="33591" cy="28692"/>
                <a:chOff x="3887870" y="3669796"/>
                <a:chExt cx="33591" cy="28692"/>
              </a:xfrm>
            </p:grpSpPr>
            <p:sp>
              <p:nvSpPr>
                <p:cNvPr id="7376" name="Google Shape;7376;p12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2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122"/>
              <p:cNvGrpSpPr/>
              <p:nvPr/>
            </p:nvGrpSpPr>
            <p:grpSpPr>
              <a:xfrm>
                <a:off x="3818320" y="3481625"/>
                <a:ext cx="33497" cy="28770"/>
                <a:chOff x="3818320" y="3481625"/>
                <a:chExt cx="33497" cy="28770"/>
              </a:xfrm>
            </p:grpSpPr>
            <p:sp>
              <p:nvSpPr>
                <p:cNvPr id="7379" name="Google Shape;7379;p12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2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122"/>
              <p:cNvGrpSpPr/>
              <p:nvPr/>
            </p:nvGrpSpPr>
            <p:grpSpPr>
              <a:xfrm>
                <a:off x="4278139" y="4120948"/>
                <a:ext cx="37492" cy="32129"/>
                <a:chOff x="4278139" y="4120948"/>
                <a:chExt cx="37492" cy="32129"/>
              </a:xfrm>
            </p:grpSpPr>
            <p:sp>
              <p:nvSpPr>
                <p:cNvPr id="7382" name="Google Shape;7382;p12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2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122"/>
              <p:cNvGrpSpPr/>
              <p:nvPr/>
            </p:nvGrpSpPr>
            <p:grpSpPr>
              <a:xfrm>
                <a:off x="4419898" y="3977388"/>
                <a:ext cx="33497" cy="28692"/>
                <a:chOff x="4419898" y="3977388"/>
                <a:chExt cx="33497" cy="28692"/>
              </a:xfrm>
            </p:grpSpPr>
            <p:sp>
              <p:nvSpPr>
                <p:cNvPr id="7385" name="Google Shape;7385;p12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2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122"/>
              <p:cNvGrpSpPr/>
              <p:nvPr/>
            </p:nvGrpSpPr>
            <p:grpSpPr>
              <a:xfrm>
                <a:off x="4158930" y="4034684"/>
                <a:ext cx="33497" cy="28762"/>
                <a:chOff x="4158930" y="4034684"/>
                <a:chExt cx="33497" cy="28762"/>
              </a:xfrm>
            </p:grpSpPr>
            <p:sp>
              <p:nvSpPr>
                <p:cNvPr id="7388" name="Google Shape;7388;p12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2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122"/>
              <p:cNvGrpSpPr/>
              <p:nvPr/>
            </p:nvGrpSpPr>
            <p:grpSpPr>
              <a:xfrm>
                <a:off x="4134949" y="3957049"/>
                <a:ext cx="33497" cy="28770"/>
                <a:chOff x="4134949" y="3957049"/>
                <a:chExt cx="33497" cy="28770"/>
              </a:xfrm>
            </p:grpSpPr>
            <p:sp>
              <p:nvSpPr>
                <p:cNvPr id="7391" name="Google Shape;7391;p12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2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122"/>
              <p:cNvGrpSpPr/>
              <p:nvPr/>
            </p:nvGrpSpPr>
            <p:grpSpPr>
              <a:xfrm>
                <a:off x="4193653" y="4184403"/>
                <a:ext cx="43580" cy="37264"/>
                <a:chOff x="4193653" y="4184403"/>
                <a:chExt cx="43580" cy="37264"/>
              </a:xfrm>
            </p:grpSpPr>
            <p:sp>
              <p:nvSpPr>
                <p:cNvPr id="7394" name="Google Shape;7394;p12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2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122"/>
              <p:cNvGrpSpPr/>
              <p:nvPr/>
            </p:nvGrpSpPr>
            <p:grpSpPr>
              <a:xfrm>
                <a:off x="4343600" y="3943844"/>
                <a:ext cx="43580" cy="37312"/>
                <a:chOff x="4343600" y="3943844"/>
                <a:chExt cx="43580" cy="37312"/>
              </a:xfrm>
            </p:grpSpPr>
            <p:sp>
              <p:nvSpPr>
                <p:cNvPr id="7397" name="Google Shape;7397;p12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2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122"/>
              <p:cNvGrpSpPr/>
              <p:nvPr/>
            </p:nvGrpSpPr>
            <p:grpSpPr>
              <a:xfrm>
                <a:off x="4172339" y="3381693"/>
                <a:ext cx="31499" cy="27001"/>
                <a:chOff x="4172339" y="3381693"/>
                <a:chExt cx="31499" cy="27001"/>
              </a:xfrm>
            </p:grpSpPr>
            <p:sp>
              <p:nvSpPr>
                <p:cNvPr id="7400" name="Google Shape;7400;p12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2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405"/>
        <p:cNvGrpSpPr/>
        <p:nvPr/>
      </p:nvGrpSpPr>
      <p:grpSpPr>
        <a:xfrm>
          <a:off x="0" y="0"/>
          <a:ext cx="0" cy="0"/>
          <a:chOff x="0" y="0"/>
          <a:chExt cx="0" cy="0"/>
        </a:xfrm>
      </p:grpSpPr>
      <p:grpSp>
        <p:nvGrpSpPr>
          <p:cNvPr id="7406" name="Google Shape;7406;p123"/>
          <p:cNvGrpSpPr/>
          <p:nvPr/>
        </p:nvGrpSpPr>
        <p:grpSpPr>
          <a:xfrm>
            <a:off x="729274" y="1175734"/>
            <a:ext cx="2507799" cy="206239"/>
            <a:chOff x="106648" y="895722"/>
            <a:chExt cx="4481413" cy="374300"/>
          </a:xfrm>
        </p:grpSpPr>
        <p:grpSp>
          <p:nvGrpSpPr>
            <p:cNvPr id="7407" name="Google Shape;7407;p123"/>
            <p:cNvGrpSpPr/>
            <p:nvPr/>
          </p:nvGrpSpPr>
          <p:grpSpPr>
            <a:xfrm>
              <a:off x="2233276" y="895722"/>
              <a:ext cx="1082667" cy="223591"/>
              <a:chOff x="4808316" y="2800065"/>
              <a:chExt cx="1999386" cy="412910"/>
            </a:xfrm>
          </p:grpSpPr>
          <p:sp>
            <p:nvSpPr>
              <p:cNvPr id="7408" name="Google Shape;7408;p12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9" name="Google Shape;7409;p123"/>
              <p:cNvGrpSpPr/>
              <p:nvPr/>
            </p:nvGrpSpPr>
            <p:grpSpPr>
              <a:xfrm>
                <a:off x="4808316" y="2800065"/>
                <a:ext cx="92400" cy="411825"/>
                <a:chOff x="845575" y="2563700"/>
                <a:chExt cx="92400" cy="411825"/>
              </a:xfrm>
            </p:grpSpPr>
            <p:cxnSp>
              <p:nvCxnSpPr>
                <p:cNvPr id="7410" name="Google Shape;7410;p12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411" name="Google Shape;7411;p12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12" name="Google Shape;7412;p123"/>
            <p:cNvGrpSpPr/>
            <p:nvPr/>
          </p:nvGrpSpPr>
          <p:grpSpPr>
            <a:xfrm>
              <a:off x="106648" y="895722"/>
              <a:ext cx="1088401" cy="223591"/>
              <a:chOff x="881025" y="2800065"/>
              <a:chExt cx="2009975" cy="412910"/>
            </a:xfrm>
          </p:grpSpPr>
          <p:sp>
            <p:nvSpPr>
              <p:cNvPr id="7413" name="Google Shape;7413;p12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4" name="Google Shape;7414;p123"/>
              <p:cNvGrpSpPr/>
              <p:nvPr/>
            </p:nvGrpSpPr>
            <p:grpSpPr>
              <a:xfrm>
                <a:off x="881025" y="2800065"/>
                <a:ext cx="92400" cy="411825"/>
                <a:chOff x="845575" y="2563700"/>
                <a:chExt cx="92400" cy="411825"/>
              </a:xfrm>
            </p:grpSpPr>
            <p:cxnSp>
              <p:nvCxnSpPr>
                <p:cNvPr id="7415" name="Google Shape;7415;p12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416" name="Google Shape;7416;p12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17" name="Google Shape;7417;p123"/>
            <p:cNvGrpSpPr/>
            <p:nvPr/>
          </p:nvGrpSpPr>
          <p:grpSpPr>
            <a:xfrm>
              <a:off x="1172346" y="1047018"/>
              <a:ext cx="1083151" cy="223003"/>
              <a:chOff x="2849073" y="3079467"/>
              <a:chExt cx="2000279" cy="411825"/>
            </a:xfrm>
          </p:grpSpPr>
          <p:sp>
            <p:nvSpPr>
              <p:cNvPr id="7418" name="Google Shape;7418;p12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9" name="Google Shape;7419;p123"/>
              <p:cNvGrpSpPr/>
              <p:nvPr/>
            </p:nvGrpSpPr>
            <p:grpSpPr>
              <a:xfrm rot="10800000">
                <a:off x="2849073" y="3079467"/>
                <a:ext cx="92400" cy="411825"/>
                <a:chOff x="2070100" y="2563700"/>
                <a:chExt cx="92400" cy="411825"/>
              </a:xfrm>
            </p:grpSpPr>
            <p:cxnSp>
              <p:nvCxnSpPr>
                <p:cNvPr id="7420" name="Google Shape;7420;p12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421" name="Google Shape;7421;p12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22" name="Google Shape;7422;p123"/>
            <p:cNvGrpSpPr/>
            <p:nvPr/>
          </p:nvGrpSpPr>
          <p:grpSpPr>
            <a:xfrm>
              <a:off x="3290132" y="1047018"/>
              <a:ext cx="1297929" cy="223003"/>
              <a:chOff x="6760035" y="3079467"/>
              <a:chExt cx="2396914" cy="411825"/>
            </a:xfrm>
          </p:grpSpPr>
          <p:sp>
            <p:nvSpPr>
              <p:cNvPr id="7423" name="Google Shape;7423;p12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4" name="Google Shape;7424;p123"/>
              <p:cNvGrpSpPr/>
              <p:nvPr/>
            </p:nvGrpSpPr>
            <p:grpSpPr>
              <a:xfrm rot="10800000">
                <a:off x="6760035" y="3079467"/>
                <a:ext cx="92400" cy="411825"/>
                <a:chOff x="2070100" y="2563700"/>
                <a:chExt cx="92400" cy="411825"/>
              </a:xfrm>
            </p:grpSpPr>
            <p:cxnSp>
              <p:nvCxnSpPr>
                <p:cNvPr id="7425" name="Google Shape;7425;p12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426" name="Google Shape;7426;p12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27" name="Google Shape;7427;p123"/>
          <p:cNvGrpSpPr/>
          <p:nvPr/>
        </p:nvGrpSpPr>
        <p:grpSpPr>
          <a:xfrm>
            <a:off x="2147036" y="3575105"/>
            <a:ext cx="1086701" cy="799429"/>
            <a:chOff x="2183288" y="3555572"/>
            <a:chExt cx="1136241" cy="835873"/>
          </a:xfrm>
        </p:grpSpPr>
        <p:sp>
          <p:nvSpPr>
            <p:cNvPr id="7428" name="Google Shape;7428;p12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9" name="Google Shape;7429;p123"/>
            <p:cNvGrpSpPr/>
            <p:nvPr/>
          </p:nvGrpSpPr>
          <p:grpSpPr>
            <a:xfrm>
              <a:off x="2205895" y="3637269"/>
              <a:ext cx="1089848" cy="724993"/>
              <a:chOff x="2205895" y="3637269"/>
              <a:chExt cx="1089848" cy="724993"/>
            </a:xfrm>
          </p:grpSpPr>
          <p:sp>
            <p:nvSpPr>
              <p:cNvPr id="7430" name="Google Shape;7430;p12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2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2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2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2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2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6" name="Google Shape;7436;p12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37" name="Google Shape;7437;p12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438" name="Google Shape;7438;p123"/>
            <p:cNvGrpSpPr/>
            <p:nvPr/>
          </p:nvGrpSpPr>
          <p:grpSpPr>
            <a:xfrm>
              <a:off x="3173850" y="3779426"/>
              <a:ext cx="145679" cy="70048"/>
              <a:chOff x="3173850" y="3779426"/>
              <a:chExt cx="145679" cy="70048"/>
            </a:xfrm>
          </p:grpSpPr>
          <p:cxnSp>
            <p:nvCxnSpPr>
              <p:cNvPr id="7439" name="Google Shape;7439;p12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7440" name="Google Shape;7440;p12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123"/>
            <p:cNvGrpSpPr/>
            <p:nvPr/>
          </p:nvGrpSpPr>
          <p:grpSpPr>
            <a:xfrm>
              <a:off x="2183288" y="4139483"/>
              <a:ext cx="145133" cy="70048"/>
              <a:chOff x="2183288" y="4139483"/>
              <a:chExt cx="145133" cy="70048"/>
            </a:xfrm>
          </p:grpSpPr>
          <p:cxnSp>
            <p:nvCxnSpPr>
              <p:cNvPr id="7442" name="Google Shape;7442;p12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7443" name="Google Shape;7443;p12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4" name="Google Shape;7444;p12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45" name="Google Shape;7445;p12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446" name="Google Shape;7446;p123"/>
            <p:cNvGrpSpPr/>
            <p:nvPr/>
          </p:nvGrpSpPr>
          <p:grpSpPr>
            <a:xfrm>
              <a:off x="2943836" y="4268886"/>
              <a:ext cx="60717" cy="122559"/>
              <a:chOff x="2943836" y="4268886"/>
              <a:chExt cx="60717" cy="122559"/>
            </a:xfrm>
          </p:grpSpPr>
          <p:sp>
            <p:nvSpPr>
              <p:cNvPr id="7447" name="Google Shape;7447;p12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48" name="Google Shape;7448;p12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7449" name="Google Shape;7449;p123"/>
          <p:cNvGrpSpPr/>
          <p:nvPr/>
        </p:nvGrpSpPr>
        <p:grpSpPr>
          <a:xfrm>
            <a:off x="3409981" y="1496104"/>
            <a:ext cx="1675870" cy="758251"/>
            <a:chOff x="3530532" y="1496185"/>
            <a:chExt cx="1562000" cy="706730"/>
          </a:xfrm>
        </p:grpSpPr>
        <p:cxnSp>
          <p:nvCxnSpPr>
            <p:cNvPr id="7450" name="Google Shape;7450;p12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7451" name="Google Shape;7451;p123"/>
            <p:cNvGrpSpPr/>
            <p:nvPr/>
          </p:nvGrpSpPr>
          <p:grpSpPr>
            <a:xfrm>
              <a:off x="3530532" y="1496185"/>
              <a:ext cx="323430" cy="463587"/>
              <a:chOff x="3530532" y="1496185"/>
              <a:chExt cx="323430" cy="463587"/>
            </a:xfrm>
          </p:grpSpPr>
          <p:grpSp>
            <p:nvGrpSpPr>
              <p:cNvPr id="7452" name="Google Shape;7452;p123"/>
              <p:cNvGrpSpPr/>
              <p:nvPr/>
            </p:nvGrpSpPr>
            <p:grpSpPr>
              <a:xfrm>
                <a:off x="3567462" y="1496185"/>
                <a:ext cx="286500" cy="361376"/>
                <a:chOff x="3567462" y="1496185"/>
                <a:chExt cx="286500" cy="361376"/>
              </a:xfrm>
            </p:grpSpPr>
            <p:cxnSp>
              <p:nvCxnSpPr>
                <p:cNvPr id="7453" name="Google Shape;7453;p12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454" name="Google Shape;7454;p12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5" name="Google Shape;7455;p12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123"/>
            <p:cNvGrpSpPr/>
            <p:nvPr/>
          </p:nvGrpSpPr>
          <p:grpSpPr>
            <a:xfrm>
              <a:off x="3891569" y="1779209"/>
              <a:ext cx="323945" cy="423706"/>
              <a:chOff x="3891569" y="1779209"/>
              <a:chExt cx="323945" cy="423706"/>
            </a:xfrm>
          </p:grpSpPr>
          <p:grpSp>
            <p:nvGrpSpPr>
              <p:cNvPr id="7457" name="Google Shape;7457;p123"/>
              <p:cNvGrpSpPr/>
              <p:nvPr/>
            </p:nvGrpSpPr>
            <p:grpSpPr>
              <a:xfrm>
                <a:off x="3929014" y="1881638"/>
                <a:ext cx="286500" cy="321278"/>
                <a:chOff x="3929014" y="1881638"/>
                <a:chExt cx="286500" cy="321278"/>
              </a:xfrm>
            </p:grpSpPr>
            <p:cxnSp>
              <p:nvCxnSpPr>
                <p:cNvPr id="7458" name="Google Shape;7458;p12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7459" name="Google Shape;7459;p12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0" name="Google Shape;7460;p12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23"/>
            <p:cNvGrpSpPr/>
            <p:nvPr/>
          </p:nvGrpSpPr>
          <p:grpSpPr>
            <a:xfrm>
              <a:off x="4252606" y="1496185"/>
              <a:ext cx="324721" cy="463587"/>
              <a:chOff x="4252606" y="1496185"/>
              <a:chExt cx="324721" cy="463587"/>
            </a:xfrm>
          </p:grpSpPr>
          <p:grpSp>
            <p:nvGrpSpPr>
              <p:cNvPr id="7462" name="Google Shape;7462;p123"/>
              <p:cNvGrpSpPr/>
              <p:nvPr/>
            </p:nvGrpSpPr>
            <p:grpSpPr>
              <a:xfrm>
                <a:off x="4290828" y="1496185"/>
                <a:ext cx="286500" cy="361376"/>
                <a:chOff x="4290828" y="1496185"/>
                <a:chExt cx="286500" cy="361376"/>
              </a:xfrm>
            </p:grpSpPr>
            <p:cxnSp>
              <p:nvCxnSpPr>
                <p:cNvPr id="7463" name="Google Shape;7463;p12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464" name="Google Shape;7464;p12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5" name="Google Shape;7465;p12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23"/>
            <p:cNvGrpSpPr/>
            <p:nvPr/>
          </p:nvGrpSpPr>
          <p:grpSpPr>
            <a:xfrm>
              <a:off x="4613643" y="1763716"/>
              <a:ext cx="325308" cy="439200"/>
              <a:chOff x="4613643" y="1763716"/>
              <a:chExt cx="325308" cy="439200"/>
            </a:xfrm>
          </p:grpSpPr>
          <p:grpSp>
            <p:nvGrpSpPr>
              <p:cNvPr id="7467" name="Google Shape;7467;p123"/>
              <p:cNvGrpSpPr/>
              <p:nvPr/>
            </p:nvGrpSpPr>
            <p:grpSpPr>
              <a:xfrm>
                <a:off x="4652451" y="1879538"/>
                <a:ext cx="286500" cy="323378"/>
                <a:chOff x="4652451" y="1879538"/>
                <a:chExt cx="286500" cy="323378"/>
              </a:xfrm>
            </p:grpSpPr>
            <p:cxnSp>
              <p:nvCxnSpPr>
                <p:cNvPr id="7468" name="Google Shape;7468;p12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469" name="Google Shape;7469;p12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0" name="Google Shape;7470;p12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71" name="Google Shape;7471;p123"/>
          <p:cNvGrpSpPr/>
          <p:nvPr/>
        </p:nvGrpSpPr>
        <p:grpSpPr>
          <a:xfrm>
            <a:off x="3421841" y="2349730"/>
            <a:ext cx="1652173" cy="391517"/>
            <a:chOff x="3512551" y="2358270"/>
            <a:chExt cx="1597383" cy="378533"/>
          </a:xfrm>
        </p:grpSpPr>
        <p:cxnSp>
          <p:nvCxnSpPr>
            <p:cNvPr id="7472" name="Google Shape;7472;p123"/>
            <p:cNvCxnSpPr>
              <a:stCxn id="7473" idx="6"/>
              <a:endCxn id="747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475" name="Google Shape;7475;p123"/>
            <p:cNvGrpSpPr/>
            <p:nvPr/>
          </p:nvGrpSpPr>
          <p:grpSpPr>
            <a:xfrm>
              <a:off x="3512551" y="2358270"/>
              <a:ext cx="225647" cy="307714"/>
              <a:chOff x="2182679" y="2004714"/>
              <a:chExt cx="792300" cy="1080458"/>
            </a:xfrm>
          </p:grpSpPr>
          <p:cxnSp>
            <p:nvCxnSpPr>
              <p:cNvPr id="7476" name="Google Shape;7476;p123"/>
              <p:cNvCxnSpPr>
                <a:stCxn id="747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473" name="Google Shape;7473;p12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2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123"/>
            <p:cNvGrpSpPr/>
            <p:nvPr/>
          </p:nvGrpSpPr>
          <p:grpSpPr>
            <a:xfrm>
              <a:off x="3969644" y="2440153"/>
              <a:ext cx="225853" cy="296651"/>
              <a:chOff x="3775710" y="1729289"/>
              <a:chExt cx="136500" cy="179289"/>
            </a:xfrm>
          </p:grpSpPr>
          <p:cxnSp>
            <p:nvCxnSpPr>
              <p:cNvPr id="7479" name="Google Shape;7479;p12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480" name="Google Shape;7480;p12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2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123"/>
            <p:cNvGrpSpPr/>
            <p:nvPr/>
          </p:nvGrpSpPr>
          <p:grpSpPr>
            <a:xfrm>
              <a:off x="4427051" y="2358270"/>
              <a:ext cx="225647" cy="307714"/>
              <a:chOff x="5393704" y="2004714"/>
              <a:chExt cx="792300" cy="1080458"/>
            </a:xfrm>
          </p:grpSpPr>
          <p:cxnSp>
            <p:nvCxnSpPr>
              <p:cNvPr id="7483" name="Google Shape;7483;p123"/>
              <p:cNvCxnSpPr>
                <a:stCxn id="748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485" name="Google Shape;7485;p12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2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123"/>
            <p:cNvGrpSpPr/>
            <p:nvPr/>
          </p:nvGrpSpPr>
          <p:grpSpPr>
            <a:xfrm>
              <a:off x="4884287" y="2440252"/>
              <a:ext cx="225647" cy="296532"/>
              <a:chOff x="6999166" y="2292572"/>
              <a:chExt cx="792300" cy="1041192"/>
            </a:xfrm>
          </p:grpSpPr>
          <p:cxnSp>
            <p:nvCxnSpPr>
              <p:cNvPr id="7487" name="Google Shape;7487;p12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474" name="Google Shape;7474;p12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2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89" name="Google Shape;7489;p123"/>
          <p:cNvGrpSpPr/>
          <p:nvPr/>
        </p:nvGrpSpPr>
        <p:grpSpPr>
          <a:xfrm>
            <a:off x="6842649" y="1185930"/>
            <a:ext cx="1581844" cy="732818"/>
            <a:chOff x="634175" y="2986275"/>
            <a:chExt cx="3147949" cy="1458344"/>
          </a:xfrm>
        </p:grpSpPr>
        <p:cxnSp>
          <p:nvCxnSpPr>
            <p:cNvPr id="7490" name="Google Shape;7490;p123"/>
            <p:cNvCxnSpPr>
              <a:stCxn id="7491" idx="4"/>
              <a:endCxn id="749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7493" name="Google Shape;7493;p123"/>
            <p:cNvCxnSpPr>
              <a:stCxn id="7492" idx="0"/>
              <a:endCxn id="749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495" name="Google Shape;7495;p123"/>
            <p:cNvCxnSpPr>
              <a:stCxn id="7494" idx="4"/>
              <a:endCxn id="749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497" name="Google Shape;7497;p123"/>
            <p:cNvCxnSpPr>
              <a:stCxn id="7496" idx="0"/>
              <a:endCxn id="749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7498" name="Google Shape;7498;p12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494" name="Google Shape;7494;p12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491" name="Google Shape;7491;p12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496" name="Google Shape;7496;p12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492" name="Google Shape;7492;p12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499" name="Google Shape;7499;p123"/>
          <p:cNvGrpSpPr/>
          <p:nvPr/>
        </p:nvGrpSpPr>
        <p:grpSpPr>
          <a:xfrm>
            <a:off x="3410364" y="2880240"/>
            <a:ext cx="1675128" cy="313674"/>
            <a:chOff x="998425" y="1182125"/>
            <a:chExt cx="1065400" cy="199500"/>
          </a:xfrm>
        </p:grpSpPr>
        <p:sp>
          <p:nvSpPr>
            <p:cNvPr id="7500" name="Google Shape;7500;p12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2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2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2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2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123"/>
          <p:cNvGrpSpPr/>
          <p:nvPr/>
        </p:nvGrpSpPr>
        <p:grpSpPr>
          <a:xfrm>
            <a:off x="3410363" y="3836206"/>
            <a:ext cx="1675129" cy="525345"/>
            <a:chOff x="5194708" y="3484366"/>
            <a:chExt cx="3148148" cy="987304"/>
          </a:xfrm>
        </p:grpSpPr>
        <p:grpSp>
          <p:nvGrpSpPr>
            <p:cNvPr id="7506" name="Google Shape;7506;p123"/>
            <p:cNvGrpSpPr/>
            <p:nvPr/>
          </p:nvGrpSpPr>
          <p:grpSpPr>
            <a:xfrm>
              <a:off x="7531521" y="3484366"/>
              <a:ext cx="811335" cy="987304"/>
              <a:chOff x="3379425" y="1617275"/>
              <a:chExt cx="1090650" cy="1327200"/>
            </a:xfrm>
          </p:grpSpPr>
          <p:sp>
            <p:nvSpPr>
              <p:cNvPr id="7507" name="Google Shape;7507;p12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2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2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123"/>
            <p:cNvGrpSpPr/>
            <p:nvPr/>
          </p:nvGrpSpPr>
          <p:grpSpPr>
            <a:xfrm>
              <a:off x="6752546" y="3484366"/>
              <a:ext cx="811428" cy="987304"/>
              <a:chOff x="2332275" y="1617275"/>
              <a:chExt cx="1090775" cy="1327200"/>
            </a:xfrm>
          </p:grpSpPr>
          <p:sp>
            <p:nvSpPr>
              <p:cNvPr id="7511" name="Google Shape;7511;p12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2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2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123"/>
            <p:cNvGrpSpPr/>
            <p:nvPr/>
          </p:nvGrpSpPr>
          <p:grpSpPr>
            <a:xfrm>
              <a:off x="5973664" y="3484366"/>
              <a:ext cx="811335" cy="987304"/>
              <a:chOff x="1285250" y="1617275"/>
              <a:chExt cx="1090650" cy="1327200"/>
            </a:xfrm>
          </p:grpSpPr>
          <p:sp>
            <p:nvSpPr>
              <p:cNvPr id="7515" name="Google Shape;7515;p12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2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2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23"/>
            <p:cNvGrpSpPr/>
            <p:nvPr/>
          </p:nvGrpSpPr>
          <p:grpSpPr>
            <a:xfrm>
              <a:off x="5194708" y="3484366"/>
              <a:ext cx="811409" cy="987304"/>
              <a:chOff x="238125" y="1617275"/>
              <a:chExt cx="1090750" cy="1327200"/>
            </a:xfrm>
          </p:grpSpPr>
          <p:sp>
            <p:nvSpPr>
              <p:cNvPr id="7519" name="Google Shape;7519;p12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2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2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22" name="Google Shape;7522;p123"/>
          <p:cNvGrpSpPr/>
          <p:nvPr/>
        </p:nvGrpSpPr>
        <p:grpSpPr>
          <a:xfrm>
            <a:off x="6844048" y="2482095"/>
            <a:ext cx="1579046" cy="522230"/>
            <a:chOff x="6853641" y="2534077"/>
            <a:chExt cx="1515545" cy="501229"/>
          </a:xfrm>
        </p:grpSpPr>
        <p:grpSp>
          <p:nvGrpSpPr>
            <p:cNvPr id="7523" name="Google Shape;7523;p123"/>
            <p:cNvGrpSpPr/>
            <p:nvPr/>
          </p:nvGrpSpPr>
          <p:grpSpPr>
            <a:xfrm>
              <a:off x="6853641" y="2618923"/>
              <a:ext cx="1515545" cy="324556"/>
              <a:chOff x="6853641" y="2618923"/>
              <a:chExt cx="1515545" cy="324556"/>
            </a:xfrm>
          </p:grpSpPr>
          <p:sp>
            <p:nvSpPr>
              <p:cNvPr id="7524" name="Google Shape;7524;p12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2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2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2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2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9" name="Google Shape;7529;p12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2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2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2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2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123"/>
          <p:cNvGrpSpPr/>
          <p:nvPr/>
        </p:nvGrpSpPr>
        <p:grpSpPr>
          <a:xfrm>
            <a:off x="3438940" y="3357136"/>
            <a:ext cx="1617976" cy="346616"/>
            <a:chOff x="1808063" y="4294338"/>
            <a:chExt cx="3370782" cy="721817"/>
          </a:xfrm>
        </p:grpSpPr>
        <p:sp>
          <p:nvSpPr>
            <p:cNvPr id="7535" name="Google Shape;7535;p12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2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2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2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2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2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2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2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2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2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123"/>
          <p:cNvGrpSpPr/>
          <p:nvPr/>
        </p:nvGrpSpPr>
        <p:grpSpPr>
          <a:xfrm>
            <a:off x="5264936" y="4023886"/>
            <a:ext cx="1417067" cy="350605"/>
            <a:chOff x="4234950" y="2101012"/>
            <a:chExt cx="4219974" cy="1044090"/>
          </a:xfrm>
        </p:grpSpPr>
        <p:sp>
          <p:nvSpPr>
            <p:cNvPr id="7546" name="Google Shape;7546;p12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2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2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2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2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2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2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2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2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2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2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2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2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2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2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2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123"/>
          <p:cNvGrpSpPr/>
          <p:nvPr/>
        </p:nvGrpSpPr>
        <p:grpSpPr>
          <a:xfrm>
            <a:off x="6840408" y="2014643"/>
            <a:ext cx="1586327" cy="371557"/>
            <a:chOff x="1247650" y="2075423"/>
            <a:chExt cx="6648477" cy="1557238"/>
          </a:xfrm>
        </p:grpSpPr>
        <p:sp>
          <p:nvSpPr>
            <p:cNvPr id="7563" name="Google Shape;7563;p12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2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2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2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2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2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123"/>
          <p:cNvGrpSpPr/>
          <p:nvPr/>
        </p:nvGrpSpPr>
        <p:grpSpPr>
          <a:xfrm>
            <a:off x="5271678" y="1167833"/>
            <a:ext cx="1415601" cy="1648533"/>
            <a:chOff x="1839112" y="2209163"/>
            <a:chExt cx="1918159" cy="2233784"/>
          </a:xfrm>
        </p:grpSpPr>
        <p:sp>
          <p:nvSpPr>
            <p:cNvPr id="7570" name="Google Shape;7570;p12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2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2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73" name="Google Shape;7573;p123"/>
            <p:cNvCxnSpPr>
              <a:stCxn id="7570" idx="6"/>
              <a:endCxn id="757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574" name="Google Shape;7574;p123"/>
            <p:cNvCxnSpPr>
              <a:stCxn id="7571" idx="4"/>
              <a:endCxn id="757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576" name="Google Shape;7576;p123"/>
            <p:cNvCxnSpPr>
              <a:stCxn id="7575" idx="6"/>
              <a:endCxn id="757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577" name="Google Shape;7577;p123"/>
            <p:cNvCxnSpPr>
              <a:stCxn id="7572" idx="4"/>
              <a:endCxn id="757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575" name="Google Shape;7575;p12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2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2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0" name="Google Shape;7580;p123"/>
            <p:cNvCxnSpPr>
              <a:endCxn id="757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581" name="Google Shape;7581;p123"/>
          <p:cNvGrpSpPr/>
          <p:nvPr/>
        </p:nvGrpSpPr>
        <p:grpSpPr>
          <a:xfrm>
            <a:off x="3428944" y="1185917"/>
            <a:ext cx="1637968" cy="154942"/>
            <a:chOff x="238125" y="2506075"/>
            <a:chExt cx="7115411" cy="673075"/>
          </a:xfrm>
        </p:grpSpPr>
        <p:sp>
          <p:nvSpPr>
            <p:cNvPr id="7582" name="Google Shape;7582;p12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2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2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2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2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123"/>
          <p:cNvGrpSpPr/>
          <p:nvPr/>
        </p:nvGrpSpPr>
        <p:grpSpPr>
          <a:xfrm>
            <a:off x="1969680" y="1500635"/>
            <a:ext cx="1262932" cy="785408"/>
            <a:chOff x="548861" y="389676"/>
            <a:chExt cx="3843371" cy="2390163"/>
          </a:xfrm>
        </p:grpSpPr>
        <p:cxnSp>
          <p:nvCxnSpPr>
            <p:cNvPr id="7588" name="Google Shape;7588;p12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589" name="Google Shape;7589;p12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590" name="Google Shape;7590;p12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591" name="Google Shape;7591;p12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592" name="Google Shape;7592;p12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593" name="Google Shape;7593;p12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94" name="Google Shape;7594;p12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595" name="Google Shape;7595;p12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2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2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2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2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2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123"/>
          <p:cNvGrpSpPr/>
          <p:nvPr/>
        </p:nvGrpSpPr>
        <p:grpSpPr>
          <a:xfrm>
            <a:off x="757812" y="2607512"/>
            <a:ext cx="1412054" cy="633562"/>
            <a:chOff x="1187400" y="2529299"/>
            <a:chExt cx="6769193" cy="2241903"/>
          </a:xfrm>
        </p:grpSpPr>
        <p:sp>
          <p:nvSpPr>
            <p:cNvPr id="7602" name="Google Shape;7602;p12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603" name="Google Shape;7603;p12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604" name="Google Shape;7604;p12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605" name="Google Shape;7605;p12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606" name="Google Shape;7606;p12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607" name="Google Shape;7607;p12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608" name="Google Shape;7608;p12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609" name="Google Shape;7609;p123"/>
            <p:cNvCxnSpPr>
              <a:stCxn id="7602" idx="2"/>
              <a:endCxn id="760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610" name="Google Shape;7610;p123"/>
            <p:cNvCxnSpPr>
              <a:stCxn id="7604" idx="0"/>
              <a:endCxn id="760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611" name="Google Shape;7611;p123"/>
            <p:cNvCxnSpPr>
              <a:stCxn id="7604" idx="2"/>
              <a:endCxn id="760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612" name="Google Shape;7612;p123"/>
            <p:cNvCxnSpPr>
              <a:stCxn id="7605" idx="0"/>
              <a:endCxn id="760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613" name="Google Shape;7613;p123"/>
            <p:cNvCxnSpPr>
              <a:stCxn id="7603" idx="2"/>
              <a:endCxn id="760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614" name="Google Shape;7614;p123"/>
            <p:cNvCxnSpPr>
              <a:stCxn id="7607" idx="0"/>
              <a:endCxn id="760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615" name="Google Shape;7615;p123"/>
          <p:cNvGrpSpPr/>
          <p:nvPr/>
        </p:nvGrpSpPr>
        <p:grpSpPr>
          <a:xfrm>
            <a:off x="6844058" y="3100221"/>
            <a:ext cx="1579035" cy="540873"/>
            <a:chOff x="6895650" y="3126697"/>
            <a:chExt cx="1436662" cy="492105"/>
          </a:xfrm>
        </p:grpSpPr>
        <p:sp>
          <p:nvSpPr>
            <p:cNvPr id="7616" name="Google Shape;7616;p12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2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2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2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2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1" name="Google Shape;7621;p123"/>
            <p:cNvGrpSpPr/>
            <p:nvPr/>
          </p:nvGrpSpPr>
          <p:grpSpPr>
            <a:xfrm>
              <a:off x="6995957" y="3335810"/>
              <a:ext cx="1230393" cy="71754"/>
              <a:chOff x="6995957" y="3287964"/>
              <a:chExt cx="1230393" cy="71754"/>
            </a:xfrm>
          </p:grpSpPr>
          <p:sp>
            <p:nvSpPr>
              <p:cNvPr id="7622" name="Google Shape;7622;p12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2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2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2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2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7" name="Google Shape;7627;p123"/>
          <p:cNvGrpSpPr/>
          <p:nvPr/>
        </p:nvGrpSpPr>
        <p:grpSpPr>
          <a:xfrm>
            <a:off x="6842640" y="3736984"/>
            <a:ext cx="1581862" cy="650625"/>
            <a:chOff x="6777990" y="3710194"/>
            <a:chExt cx="1646915" cy="677382"/>
          </a:xfrm>
        </p:grpSpPr>
        <p:grpSp>
          <p:nvGrpSpPr>
            <p:cNvPr id="7628" name="Google Shape;7628;p123"/>
            <p:cNvGrpSpPr/>
            <p:nvPr/>
          </p:nvGrpSpPr>
          <p:grpSpPr>
            <a:xfrm>
              <a:off x="6777990" y="3874492"/>
              <a:ext cx="411129" cy="513083"/>
              <a:chOff x="6777990" y="3874492"/>
              <a:chExt cx="411129" cy="513083"/>
            </a:xfrm>
          </p:grpSpPr>
          <p:cxnSp>
            <p:nvCxnSpPr>
              <p:cNvPr id="7629" name="Google Shape;7629;p12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630" name="Google Shape;7630;p12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123"/>
            <p:cNvGrpSpPr/>
            <p:nvPr/>
          </p:nvGrpSpPr>
          <p:grpSpPr>
            <a:xfrm>
              <a:off x="7188425" y="3710194"/>
              <a:ext cx="411123" cy="520535"/>
              <a:chOff x="7188425" y="3710194"/>
              <a:chExt cx="411123" cy="520535"/>
            </a:xfrm>
          </p:grpSpPr>
          <p:cxnSp>
            <p:nvCxnSpPr>
              <p:cNvPr id="7632" name="Google Shape;7632;p12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633" name="Google Shape;7633;p12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23"/>
            <p:cNvGrpSpPr/>
            <p:nvPr/>
          </p:nvGrpSpPr>
          <p:grpSpPr>
            <a:xfrm>
              <a:off x="7603341" y="3874492"/>
              <a:ext cx="411474" cy="513083"/>
              <a:chOff x="7603341" y="3874492"/>
              <a:chExt cx="411474" cy="513083"/>
            </a:xfrm>
          </p:grpSpPr>
          <p:cxnSp>
            <p:nvCxnSpPr>
              <p:cNvPr id="7635" name="Google Shape;7635;p12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636" name="Google Shape;7636;p12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123"/>
            <p:cNvGrpSpPr/>
            <p:nvPr/>
          </p:nvGrpSpPr>
          <p:grpSpPr>
            <a:xfrm>
              <a:off x="8013776" y="3722847"/>
              <a:ext cx="411129" cy="507881"/>
              <a:chOff x="8013776" y="3722847"/>
              <a:chExt cx="411129" cy="507881"/>
            </a:xfrm>
          </p:grpSpPr>
          <p:cxnSp>
            <p:nvCxnSpPr>
              <p:cNvPr id="7638" name="Google Shape;7638;p12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639" name="Google Shape;7639;p12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0" name="Google Shape;7640;p123"/>
          <p:cNvGrpSpPr/>
          <p:nvPr/>
        </p:nvGrpSpPr>
        <p:grpSpPr>
          <a:xfrm>
            <a:off x="5262155" y="2909824"/>
            <a:ext cx="1421889" cy="1020603"/>
            <a:chOff x="5190863" y="2824811"/>
            <a:chExt cx="1544860" cy="1108869"/>
          </a:xfrm>
        </p:grpSpPr>
        <p:grpSp>
          <p:nvGrpSpPr>
            <p:cNvPr id="7641" name="Google Shape;7641;p123"/>
            <p:cNvGrpSpPr/>
            <p:nvPr/>
          </p:nvGrpSpPr>
          <p:grpSpPr>
            <a:xfrm>
              <a:off x="5938695" y="3176919"/>
              <a:ext cx="685761" cy="404739"/>
              <a:chOff x="5938695" y="3176919"/>
              <a:chExt cx="685761" cy="404739"/>
            </a:xfrm>
          </p:grpSpPr>
          <p:grpSp>
            <p:nvGrpSpPr>
              <p:cNvPr id="7642" name="Google Shape;7642;p123"/>
              <p:cNvGrpSpPr/>
              <p:nvPr/>
            </p:nvGrpSpPr>
            <p:grpSpPr>
              <a:xfrm>
                <a:off x="5938695" y="3176919"/>
                <a:ext cx="685761" cy="404739"/>
                <a:chOff x="5938695" y="3176919"/>
                <a:chExt cx="685761" cy="404739"/>
              </a:xfrm>
            </p:grpSpPr>
            <p:sp>
              <p:nvSpPr>
                <p:cNvPr id="7643" name="Google Shape;7643;p12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2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5" name="Google Shape;7645;p12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123"/>
            <p:cNvGrpSpPr/>
            <p:nvPr/>
          </p:nvGrpSpPr>
          <p:grpSpPr>
            <a:xfrm>
              <a:off x="5305233" y="3176835"/>
              <a:ext cx="685971" cy="404655"/>
              <a:chOff x="5305233" y="3176835"/>
              <a:chExt cx="685971" cy="404655"/>
            </a:xfrm>
          </p:grpSpPr>
          <p:grpSp>
            <p:nvGrpSpPr>
              <p:cNvPr id="7647" name="Google Shape;7647;p123"/>
              <p:cNvGrpSpPr/>
              <p:nvPr/>
            </p:nvGrpSpPr>
            <p:grpSpPr>
              <a:xfrm>
                <a:off x="5305233" y="3176835"/>
                <a:ext cx="685971" cy="404655"/>
                <a:chOff x="5305233" y="3176835"/>
                <a:chExt cx="685971" cy="404655"/>
              </a:xfrm>
            </p:grpSpPr>
            <p:sp>
              <p:nvSpPr>
                <p:cNvPr id="7648" name="Google Shape;7648;p12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2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12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1" name="Google Shape;7651;p12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2" name="Google Shape;7652;p123"/>
            <p:cNvGrpSpPr/>
            <p:nvPr/>
          </p:nvGrpSpPr>
          <p:grpSpPr>
            <a:xfrm>
              <a:off x="5657361" y="2824811"/>
              <a:ext cx="1078361" cy="404655"/>
              <a:chOff x="5657361" y="2824811"/>
              <a:chExt cx="1078361" cy="404655"/>
            </a:xfrm>
          </p:grpSpPr>
          <p:grpSp>
            <p:nvGrpSpPr>
              <p:cNvPr id="7653" name="Google Shape;7653;p123"/>
              <p:cNvGrpSpPr/>
              <p:nvPr/>
            </p:nvGrpSpPr>
            <p:grpSpPr>
              <a:xfrm>
                <a:off x="5657361" y="2824811"/>
                <a:ext cx="1078361" cy="404655"/>
                <a:chOff x="5657361" y="2824811"/>
                <a:chExt cx="1078361" cy="404655"/>
              </a:xfrm>
            </p:grpSpPr>
            <p:grpSp>
              <p:nvGrpSpPr>
                <p:cNvPr id="7654" name="Google Shape;7654;p123"/>
                <p:cNvGrpSpPr/>
                <p:nvPr/>
              </p:nvGrpSpPr>
              <p:grpSpPr>
                <a:xfrm>
                  <a:off x="5938485" y="2824811"/>
                  <a:ext cx="797237" cy="404655"/>
                  <a:chOff x="5938485" y="2824811"/>
                  <a:chExt cx="797237" cy="404655"/>
                </a:xfrm>
              </p:grpSpPr>
              <p:sp>
                <p:nvSpPr>
                  <p:cNvPr id="7655" name="Google Shape;7655;p12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2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7" name="Google Shape;7657;p12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8" name="Google Shape;7658;p12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123"/>
            <p:cNvGrpSpPr/>
            <p:nvPr/>
          </p:nvGrpSpPr>
          <p:grpSpPr>
            <a:xfrm>
              <a:off x="5190863" y="3528942"/>
              <a:ext cx="1078026" cy="404739"/>
              <a:chOff x="5190863" y="3528942"/>
              <a:chExt cx="1078026" cy="404739"/>
            </a:xfrm>
          </p:grpSpPr>
          <p:sp>
            <p:nvSpPr>
              <p:cNvPr id="7660" name="Google Shape;7660;p12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123"/>
              <p:cNvGrpSpPr/>
              <p:nvPr/>
            </p:nvGrpSpPr>
            <p:grpSpPr>
              <a:xfrm>
                <a:off x="5190863" y="3528942"/>
                <a:ext cx="1078026" cy="404739"/>
                <a:chOff x="5190863" y="3528942"/>
                <a:chExt cx="1078026" cy="404739"/>
              </a:xfrm>
            </p:grpSpPr>
            <p:sp>
              <p:nvSpPr>
                <p:cNvPr id="7662" name="Google Shape;7662;p12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2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64" name="Google Shape;7664;p123"/>
          <p:cNvGrpSpPr/>
          <p:nvPr/>
        </p:nvGrpSpPr>
        <p:grpSpPr>
          <a:xfrm>
            <a:off x="728162" y="1474292"/>
            <a:ext cx="1086719" cy="879487"/>
            <a:chOff x="803162" y="1474292"/>
            <a:chExt cx="1086719" cy="879487"/>
          </a:xfrm>
        </p:grpSpPr>
        <p:grpSp>
          <p:nvGrpSpPr>
            <p:cNvPr id="7665" name="Google Shape;7665;p123"/>
            <p:cNvGrpSpPr/>
            <p:nvPr/>
          </p:nvGrpSpPr>
          <p:grpSpPr>
            <a:xfrm>
              <a:off x="803162" y="1625948"/>
              <a:ext cx="445856" cy="576579"/>
              <a:chOff x="803162" y="1625948"/>
              <a:chExt cx="445856" cy="576579"/>
            </a:xfrm>
          </p:grpSpPr>
          <p:sp>
            <p:nvSpPr>
              <p:cNvPr id="7666" name="Google Shape;7666;p12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7" name="Google Shape;7667;p123"/>
              <p:cNvGrpSpPr/>
              <p:nvPr/>
            </p:nvGrpSpPr>
            <p:grpSpPr>
              <a:xfrm>
                <a:off x="1056023" y="1625948"/>
                <a:ext cx="192995" cy="576579"/>
                <a:chOff x="1056023" y="1625948"/>
                <a:chExt cx="192995" cy="576579"/>
              </a:xfrm>
            </p:grpSpPr>
            <p:sp>
              <p:nvSpPr>
                <p:cNvPr id="7668" name="Google Shape;7668;p12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2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2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2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2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73" name="Google Shape;7673;p123"/>
            <p:cNvGrpSpPr/>
            <p:nvPr/>
          </p:nvGrpSpPr>
          <p:grpSpPr>
            <a:xfrm>
              <a:off x="1371406" y="1474292"/>
              <a:ext cx="518475" cy="879487"/>
              <a:chOff x="1398231" y="1474292"/>
              <a:chExt cx="518475" cy="879487"/>
            </a:xfrm>
          </p:grpSpPr>
          <p:grpSp>
            <p:nvGrpSpPr>
              <p:cNvPr id="7674" name="Google Shape;7674;p123"/>
              <p:cNvGrpSpPr/>
              <p:nvPr/>
            </p:nvGrpSpPr>
            <p:grpSpPr>
              <a:xfrm>
                <a:off x="1398231" y="1474292"/>
                <a:ext cx="518475" cy="341643"/>
                <a:chOff x="1398231" y="1474292"/>
                <a:chExt cx="518475" cy="341643"/>
              </a:xfrm>
            </p:grpSpPr>
            <p:sp>
              <p:nvSpPr>
                <p:cNvPr id="7675" name="Google Shape;7675;p12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123"/>
                <p:cNvGrpSpPr/>
                <p:nvPr/>
              </p:nvGrpSpPr>
              <p:grpSpPr>
                <a:xfrm>
                  <a:off x="1616453" y="1474292"/>
                  <a:ext cx="300253" cy="341643"/>
                  <a:chOff x="1616453" y="1475379"/>
                  <a:chExt cx="300253" cy="341643"/>
                </a:xfrm>
              </p:grpSpPr>
              <p:sp>
                <p:nvSpPr>
                  <p:cNvPr id="7677" name="Google Shape;7677;p12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2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2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2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2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2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2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4" name="Google Shape;7684;p123"/>
                  <p:cNvGrpSpPr/>
                  <p:nvPr/>
                </p:nvGrpSpPr>
                <p:grpSpPr>
                  <a:xfrm>
                    <a:off x="1839639" y="1475379"/>
                    <a:ext cx="77067" cy="341643"/>
                    <a:chOff x="1839639" y="1475379"/>
                    <a:chExt cx="77067" cy="341643"/>
                  </a:xfrm>
                </p:grpSpPr>
                <p:sp>
                  <p:nvSpPr>
                    <p:cNvPr id="7685" name="Google Shape;7685;p12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2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87" name="Google Shape;7687;p123"/>
              <p:cNvGrpSpPr/>
              <p:nvPr/>
            </p:nvGrpSpPr>
            <p:grpSpPr>
              <a:xfrm>
                <a:off x="1398451" y="2012951"/>
                <a:ext cx="518255" cy="340828"/>
                <a:chOff x="1398451" y="2012951"/>
                <a:chExt cx="518255" cy="340828"/>
              </a:xfrm>
            </p:grpSpPr>
            <p:sp>
              <p:nvSpPr>
                <p:cNvPr id="7688" name="Google Shape;7688;p12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9" name="Google Shape;7689;p123"/>
                <p:cNvGrpSpPr/>
                <p:nvPr/>
              </p:nvGrpSpPr>
              <p:grpSpPr>
                <a:xfrm>
                  <a:off x="1616453" y="2012951"/>
                  <a:ext cx="300253" cy="340828"/>
                  <a:chOff x="1616453" y="2013538"/>
                  <a:chExt cx="300253" cy="340828"/>
                </a:xfrm>
              </p:grpSpPr>
              <p:sp>
                <p:nvSpPr>
                  <p:cNvPr id="7690" name="Google Shape;7690;p12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2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2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2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2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2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2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7" name="Google Shape;7697;p123"/>
                  <p:cNvGrpSpPr/>
                  <p:nvPr/>
                </p:nvGrpSpPr>
                <p:grpSpPr>
                  <a:xfrm>
                    <a:off x="1839639" y="2013538"/>
                    <a:ext cx="77067" cy="340828"/>
                    <a:chOff x="1839639" y="2013538"/>
                    <a:chExt cx="77067" cy="340828"/>
                  </a:xfrm>
                </p:grpSpPr>
                <p:sp>
                  <p:nvSpPr>
                    <p:cNvPr id="7698" name="Google Shape;7698;p12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2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700" name="Google Shape;7700;p123"/>
          <p:cNvGrpSpPr/>
          <p:nvPr/>
        </p:nvGrpSpPr>
        <p:grpSpPr>
          <a:xfrm>
            <a:off x="724986" y="3605478"/>
            <a:ext cx="1368681" cy="682918"/>
            <a:chOff x="724986" y="3605478"/>
            <a:chExt cx="1368681" cy="682918"/>
          </a:xfrm>
        </p:grpSpPr>
        <p:grpSp>
          <p:nvGrpSpPr>
            <p:cNvPr id="7701" name="Google Shape;7701;p123"/>
            <p:cNvGrpSpPr/>
            <p:nvPr/>
          </p:nvGrpSpPr>
          <p:grpSpPr>
            <a:xfrm>
              <a:off x="1289102" y="3823629"/>
              <a:ext cx="240442" cy="250435"/>
              <a:chOff x="-165066" y="3843615"/>
              <a:chExt cx="221259" cy="230455"/>
            </a:xfrm>
          </p:grpSpPr>
          <p:sp>
            <p:nvSpPr>
              <p:cNvPr id="7702" name="Google Shape;7702;p12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2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2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2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2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2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2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2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2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2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2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2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2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2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2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2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2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2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2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2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123"/>
            <p:cNvGrpSpPr/>
            <p:nvPr/>
          </p:nvGrpSpPr>
          <p:grpSpPr>
            <a:xfrm>
              <a:off x="724986" y="3605478"/>
              <a:ext cx="1368681" cy="682918"/>
              <a:chOff x="724986" y="3605478"/>
              <a:chExt cx="1368681" cy="682918"/>
            </a:xfrm>
          </p:grpSpPr>
          <p:grpSp>
            <p:nvGrpSpPr>
              <p:cNvPr id="7723" name="Google Shape;7723;p123"/>
              <p:cNvGrpSpPr/>
              <p:nvPr/>
            </p:nvGrpSpPr>
            <p:grpSpPr>
              <a:xfrm>
                <a:off x="1498221" y="4047614"/>
                <a:ext cx="529172" cy="240783"/>
                <a:chOff x="1498221" y="4047614"/>
                <a:chExt cx="529172" cy="240783"/>
              </a:xfrm>
            </p:grpSpPr>
            <p:grpSp>
              <p:nvGrpSpPr>
                <p:cNvPr id="7724" name="Google Shape;7724;p123"/>
                <p:cNvGrpSpPr/>
                <p:nvPr/>
              </p:nvGrpSpPr>
              <p:grpSpPr>
                <a:xfrm>
                  <a:off x="1826655" y="4224370"/>
                  <a:ext cx="200738" cy="25631"/>
                  <a:chOff x="1826655" y="4224370"/>
                  <a:chExt cx="200738" cy="25631"/>
                </a:xfrm>
              </p:grpSpPr>
              <p:sp>
                <p:nvSpPr>
                  <p:cNvPr id="7725" name="Google Shape;7725;p12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2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123"/>
                <p:cNvGrpSpPr/>
                <p:nvPr/>
              </p:nvGrpSpPr>
              <p:grpSpPr>
                <a:xfrm>
                  <a:off x="1498221" y="4047614"/>
                  <a:ext cx="328444" cy="240783"/>
                  <a:chOff x="1498221" y="4047614"/>
                  <a:chExt cx="328444" cy="240783"/>
                </a:xfrm>
              </p:grpSpPr>
              <p:sp>
                <p:nvSpPr>
                  <p:cNvPr id="7728" name="Google Shape;7728;p12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9" name="Google Shape;7729;p123"/>
                  <p:cNvGrpSpPr/>
                  <p:nvPr/>
                </p:nvGrpSpPr>
                <p:grpSpPr>
                  <a:xfrm>
                    <a:off x="1498221" y="4047614"/>
                    <a:ext cx="150566" cy="190416"/>
                    <a:chOff x="1498221" y="4047614"/>
                    <a:chExt cx="150566" cy="190416"/>
                  </a:xfrm>
                </p:grpSpPr>
                <p:sp>
                  <p:nvSpPr>
                    <p:cNvPr id="7730" name="Google Shape;7730;p12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2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32" name="Google Shape;7732;p123"/>
              <p:cNvGrpSpPr/>
              <p:nvPr/>
            </p:nvGrpSpPr>
            <p:grpSpPr>
              <a:xfrm>
                <a:off x="1560718" y="3800594"/>
                <a:ext cx="532948" cy="302090"/>
                <a:chOff x="1560718" y="3800594"/>
                <a:chExt cx="532948" cy="302090"/>
              </a:xfrm>
            </p:grpSpPr>
            <p:grpSp>
              <p:nvGrpSpPr>
                <p:cNvPr id="7733" name="Google Shape;7733;p123"/>
                <p:cNvGrpSpPr/>
                <p:nvPr/>
              </p:nvGrpSpPr>
              <p:grpSpPr>
                <a:xfrm>
                  <a:off x="1912179" y="3827344"/>
                  <a:ext cx="181487" cy="25631"/>
                  <a:chOff x="1912179" y="3827344"/>
                  <a:chExt cx="181487" cy="25631"/>
                </a:xfrm>
              </p:grpSpPr>
              <p:sp>
                <p:nvSpPr>
                  <p:cNvPr id="7734" name="Google Shape;7734;p12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2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123"/>
                <p:cNvGrpSpPr/>
                <p:nvPr/>
              </p:nvGrpSpPr>
              <p:grpSpPr>
                <a:xfrm>
                  <a:off x="1912179" y="4044505"/>
                  <a:ext cx="181487" cy="25622"/>
                  <a:chOff x="1912179" y="4044506"/>
                  <a:chExt cx="181487" cy="25622"/>
                </a:xfrm>
              </p:grpSpPr>
              <p:sp>
                <p:nvSpPr>
                  <p:cNvPr id="7737" name="Google Shape;7737;p12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2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123"/>
                <p:cNvGrpSpPr/>
                <p:nvPr/>
              </p:nvGrpSpPr>
              <p:grpSpPr>
                <a:xfrm>
                  <a:off x="1560718" y="3800594"/>
                  <a:ext cx="351472" cy="302090"/>
                  <a:chOff x="1560718" y="3800594"/>
                  <a:chExt cx="351472" cy="302090"/>
                </a:xfrm>
              </p:grpSpPr>
              <p:grpSp>
                <p:nvGrpSpPr>
                  <p:cNvPr id="7740" name="Google Shape;7740;p123"/>
                  <p:cNvGrpSpPr/>
                  <p:nvPr/>
                </p:nvGrpSpPr>
                <p:grpSpPr>
                  <a:xfrm>
                    <a:off x="1560718" y="3842857"/>
                    <a:ext cx="173586" cy="217131"/>
                    <a:chOff x="1560718" y="3842857"/>
                    <a:chExt cx="173586" cy="217131"/>
                  </a:xfrm>
                </p:grpSpPr>
                <p:sp>
                  <p:nvSpPr>
                    <p:cNvPr id="7741" name="Google Shape;7741;p12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2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2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4" name="Google Shape;7744;p12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2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46" name="Google Shape;7746;p12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7" name="Google Shape;7747;p123"/>
              <p:cNvGrpSpPr/>
              <p:nvPr/>
            </p:nvGrpSpPr>
            <p:grpSpPr>
              <a:xfrm>
                <a:off x="785350" y="3605478"/>
                <a:ext cx="535311" cy="249245"/>
                <a:chOff x="785350" y="3605478"/>
                <a:chExt cx="535311" cy="249245"/>
              </a:xfrm>
            </p:grpSpPr>
            <p:grpSp>
              <p:nvGrpSpPr>
                <p:cNvPr id="7748" name="Google Shape;7748;p123"/>
                <p:cNvGrpSpPr/>
                <p:nvPr/>
              </p:nvGrpSpPr>
              <p:grpSpPr>
                <a:xfrm>
                  <a:off x="785350" y="3605478"/>
                  <a:ext cx="376191" cy="102736"/>
                  <a:chOff x="785350" y="3605478"/>
                  <a:chExt cx="376191" cy="102736"/>
                </a:xfrm>
              </p:grpSpPr>
              <p:sp>
                <p:nvSpPr>
                  <p:cNvPr id="7749" name="Google Shape;7749;p12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2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2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123"/>
                <p:cNvGrpSpPr/>
                <p:nvPr/>
              </p:nvGrpSpPr>
              <p:grpSpPr>
                <a:xfrm>
                  <a:off x="1161530" y="3655851"/>
                  <a:ext cx="159131" cy="198872"/>
                  <a:chOff x="1161530" y="3655851"/>
                  <a:chExt cx="159131" cy="198872"/>
                </a:xfrm>
              </p:grpSpPr>
              <p:sp>
                <p:nvSpPr>
                  <p:cNvPr id="7753" name="Google Shape;7753;p12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2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55" name="Google Shape;7755;p123"/>
              <p:cNvGrpSpPr/>
              <p:nvPr/>
            </p:nvGrpSpPr>
            <p:grpSpPr>
              <a:xfrm>
                <a:off x="785350" y="4047614"/>
                <a:ext cx="535311" cy="240783"/>
                <a:chOff x="785350" y="4047614"/>
                <a:chExt cx="535311" cy="240783"/>
              </a:xfrm>
            </p:grpSpPr>
            <p:grpSp>
              <p:nvGrpSpPr>
                <p:cNvPr id="7756" name="Google Shape;7756;p123"/>
                <p:cNvGrpSpPr/>
                <p:nvPr/>
              </p:nvGrpSpPr>
              <p:grpSpPr>
                <a:xfrm>
                  <a:off x="1161636" y="4047614"/>
                  <a:ext cx="159025" cy="190415"/>
                  <a:chOff x="1161636" y="4047614"/>
                  <a:chExt cx="159025" cy="190415"/>
                </a:xfrm>
              </p:grpSpPr>
              <p:sp>
                <p:nvSpPr>
                  <p:cNvPr id="7757" name="Google Shape;7757;p12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2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23"/>
                <p:cNvGrpSpPr/>
                <p:nvPr/>
              </p:nvGrpSpPr>
              <p:grpSpPr>
                <a:xfrm>
                  <a:off x="785350" y="4185661"/>
                  <a:ext cx="376191" cy="102736"/>
                  <a:chOff x="785350" y="4185661"/>
                  <a:chExt cx="376191" cy="102736"/>
                </a:xfrm>
              </p:grpSpPr>
              <p:sp>
                <p:nvSpPr>
                  <p:cNvPr id="7760" name="Google Shape;7760;p12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2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2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63" name="Google Shape;7763;p123"/>
              <p:cNvGrpSpPr/>
              <p:nvPr/>
            </p:nvGrpSpPr>
            <p:grpSpPr>
              <a:xfrm>
                <a:off x="1501054" y="3605478"/>
                <a:ext cx="526340" cy="249240"/>
                <a:chOff x="1501054" y="3605478"/>
                <a:chExt cx="526340" cy="249240"/>
              </a:xfrm>
            </p:grpSpPr>
            <p:grpSp>
              <p:nvGrpSpPr>
                <p:cNvPr id="7764" name="Google Shape;7764;p123"/>
                <p:cNvGrpSpPr/>
                <p:nvPr/>
              </p:nvGrpSpPr>
              <p:grpSpPr>
                <a:xfrm>
                  <a:off x="1834208" y="3643867"/>
                  <a:ext cx="193185" cy="25622"/>
                  <a:chOff x="1834208" y="3643867"/>
                  <a:chExt cx="193185" cy="25622"/>
                </a:xfrm>
              </p:grpSpPr>
              <p:sp>
                <p:nvSpPr>
                  <p:cNvPr id="7765" name="Google Shape;7765;p12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2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123"/>
                <p:cNvGrpSpPr/>
                <p:nvPr/>
              </p:nvGrpSpPr>
              <p:grpSpPr>
                <a:xfrm>
                  <a:off x="1501054" y="3605478"/>
                  <a:ext cx="333165" cy="249240"/>
                  <a:chOff x="1501054" y="3605478"/>
                  <a:chExt cx="333165" cy="249240"/>
                </a:xfrm>
              </p:grpSpPr>
              <p:sp>
                <p:nvSpPr>
                  <p:cNvPr id="7768" name="Google Shape;7768;p12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9" name="Google Shape;7769;p123"/>
                  <p:cNvGrpSpPr/>
                  <p:nvPr/>
                </p:nvGrpSpPr>
                <p:grpSpPr>
                  <a:xfrm>
                    <a:off x="1501054" y="3655851"/>
                    <a:ext cx="155286" cy="198867"/>
                    <a:chOff x="1501054" y="3655851"/>
                    <a:chExt cx="155286" cy="198867"/>
                  </a:xfrm>
                </p:grpSpPr>
                <p:sp>
                  <p:nvSpPr>
                    <p:cNvPr id="7770" name="Google Shape;7770;p12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2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72" name="Google Shape;7772;p123"/>
              <p:cNvGrpSpPr/>
              <p:nvPr/>
            </p:nvGrpSpPr>
            <p:grpSpPr>
              <a:xfrm>
                <a:off x="724986" y="3800594"/>
                <a:ext cx="532950" cy="302090"/>
                <a:chOff x="724986" y="3800594"/>
                <a:chExt cx="532950" cy="302090"/>
              </a:xfrm>
            </p:grpSpPr>
            <p:grpSp>
              <p:nvGrpSpPr>
                <p:cNvPr id="7773" name="Google Shape;7773;p123"/>
                <p:cNvGrpSpPr/>
                <p:nvPr/>
              </p:nvGrpSpPr>
              <p:grpSpPr>
                <a:xfrm>
                  <a:off x="724986" y="4044367"/>
                  <a:ext cx="181314" cy="25626"/>
                  <a:chOff x="724986" y="4044367"/>
                  <a:chExt cx="181314" cy="25626"/>
                </a:xfrm>
              </p:grpSpPr>
              <p:sp>
                <p:nvSpPr>
                  <p:cNvPr id="7774" name="Google Shape;7774;p12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2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123"/>
                <p:cNvGrpSpPr/>
                <p:nvPr/>
              </p:nvGrpSpPr>
              <p:grpSpPr>
                <a:xfrm>
                  <a:off x="906290" y="3800594"/>
                  <a:ext cx="351646" cy="302090"/>
                  <a:chOff x="906290" y="3800594"/>
                  <a:chExt cx="351646" cy="302090"/>
                </a:xfrm>
              </p:grpSpPr>
              <p:grpSp>
                <p:nvGrpSpPr>
                  <p:cNvPr id="7777" name="Google Shape;7777;p123"/>
                  <p:cNvGrpSpPr/>
                  <p:nvPr/>
                </p:nvGrpSpPr>
                <p:grpSpPr>
                  <a:xfrm>
                    <a:off x="1084172" y="3842857"/>
                    <a:ext cx="173764" cy="217131"/>
                    <a:chOff x="1084172" y="3842857"/>
                    <a:chExt cx="173764" cy="217131"/>
                  </a:xfrm>
                </p:grpSpPr>
                <p:grpSp>
                  <p:nvGrpSpPr>
                    <p:cNvPr id="7778" name="Google Shape;7778;p123"/>
                    <p:cNvGrpSpPr/>
                    <p:nvPr/>
                  </p:nvGrpSpPr>
                  <p:grpSpPr>
                    <a:xfrm>
                      <a:off x="1156862" y="3936509"/>
                      <a:ext cx="101073" cy="25622"/>
                      <a:chOff x="1156862" y="3936509"/>
                      <a:chExt cx="101073" cy="25622"/>
                    </a:xfrm>
                  </p:grpSpPr>
                  <p:sp>
                    <p:nvSpPr>
                      <p:cNvPr id="7779" name="Google Shape;7779;p12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2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1" name="Google Shape;7781;p12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2" name="Google Shape;7782;p12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2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123"/>
                <p:cNvGrpSpPr/>
                <p:nvPr/>
              </p:nvGrpSpPr>
              <p:grpSpPr>
                <a:xfrm>
                  <a:off x="724986" y="3830189"/>
                  <a:ext cx="189533" cy="25626"/>
                  <a:chOff x="724986" y="3830189"/>
                  <a:chExt cx="189533" cy="25626"/>
                </a:xfrm>
              </p:grpSpPr>
              <p:sp>
                <p:nvSpPr>
                  <p:cNvPr id="7785" name="Google Shape;7785;p12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2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787" name="Google Shape;7787;p123"/>
          <p:cNvGrpSpPr/>
          <p:nvPr/>
        </p:nvGrpSpPr>
        <p:grpSpPr>
          <a:xfrm>
            <a:off x="2253298" y="2455640"/>
            <a:ext cx="948701" cy="935378"/>
            <a:chOff x="2253298" y="2428317"/>
            <a:chExt cx="948701" cy="935378"/>
          </a:xfrm>
        </p:grpSpPr>
        <p:sp>
          <p:nvSpPr>
            <p:cNvPr id="7788" name="Google Shape;7788;p12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2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2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2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2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2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2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2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2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2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2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2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2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2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2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2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2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2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2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2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2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2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2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2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2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2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2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2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2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2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2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2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2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24"/>
        <p:cNvGrpSpPr/>
        <p:nvPr/>
      </p:nvGrpSpPr>
      <p:grpSpPr>
        <a:xfrm>
          <a:off x="0" y="0"/>
          <a:ext cx="0" cy="0"/>
          <a:chOff x="0" y="0"/>
          <a:chExt cx="0" cy="0"/>
        </a:xfrm>
      </p:grpSpPr>
      <p:grpSp>
        <p:nvGrpSpPr>
          <p:cNvPr id="7825" name="Google Shape;7825;p124"/>
          <p:cNvGrpSpPr/>
          <p:nvPr/>
        </p:nvGrpSpPr>
        <p:grpSpPr>
          <a:xfrm>
            <a:off x="3353582" y="1145627"/>
            <a:ext cx="2363393" cy="1017867"/>
            <a:chOff x="3292400" y="1219146"/>
            <a:chExt cx="2615240" cy="1110239"/>
          </a:xfrm>
        </p:grpSpPr>
        <p:sp>
          <p:nvSpPr>
            <p:cNvPr id="7826" name="Google Shape;7826;p12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827" name="Google Shape;7827;p12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28" name="Google Shape;7828;p12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829" name="Google Shape;7829;p12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830" name="Google Shape;7830;p12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831" name="Google Shape;7831;p12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832" name="Google Shape;7832;p12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833" name="Google Shape;7833;p12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834" name="Google Shape;7834;p12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835" name="Google Shape;7835;p12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836" name="Google Shape;7836;p12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837" name="Google Shape;7837;p12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838" name="Google Shape;7838;p12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839" name="Google Shape;7839;p12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840" name="Google Shape;7840;p124"/>
            <p:cNvGrpSpPr/>
            <p:nvPr/>
          </p:nvGrpSpPr>
          <p:grpSpPr>
            <a:xfrm>
              <a:off x="3748438" y="1378608"/>
              <a:ext cx="2159202" cy="903971"/>
              <a:chOff x="1683525" y="2179850"/>
              <a:chExt cx="4519050" cy="2134525"/>
            </a:xfrm>
          </p:grpSpPr>
          <p:sp>
            <p:nvSpPr>
              <p:cNvPr id="7841" name="Google Shape;7841;p12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42" name="Google Shape;7842;p12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43" name="Google Shape;7843;p12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44" name="Google Shape;7844;p12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45" name="Google Shape;7845;p12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46" name="Google Shape;7846;p12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47" name="Google Shape;7847;p12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48" name="Google Shape;7848;p12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49" name="Google Shape;7849;p12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50" name="Google Shape;7850;p12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51" name="Google Shape;7851;p12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852" name="Google Shape;7852;p12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853" name="Google Shape;7853;p124"/>
          <p:cNvGraphicFramePr/>
          <p:nvPr/>
        </p:nvGraphicFramePr>
        <p:xfrm>
          <a:off x="5949675" y="2323100"/>
          <a:ext cx="2491300" cy="868600"/>
        </p:xfrm>
        <a:graphic>
          <a:graphicData uri="http://schemas.openxmlformats.org/drawingml/2006/table">
            <a:tbl>
              <a:tblPr>
                <a:noFill/>
                <a:tableStyleId>{1FDE6B27-DB77-4614-AB43-CE13958ACA17}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854" name="Google Shape;7854;p124"/>
          <p:cNvGrpSpPr/>
          <p:nvPr/>
        </p:nvGrpSpPr>
        <p:grpSpPr>
          <a:xfrm>
            <a:off x="5926924" y="3381697"/>
            <a:ext cx="2519825" cy="1001454"/>
            <a:chOff x="1906114" y="789980"/>
            <a:chExt cx="1487676" cy="606868"/>
          </a:xfrm>
        </p:grpSpPr>
        <p:cxnSp>
          <p:nvCxnSpPr>
            <p:cNvPr id="7855" name="Google Shape;7855;p12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856" name="Google Shape;7856;p12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857" name="Google Shape;7857;p12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858" name="Google Shape;7858;p12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859" name="Google Shape;7859;p12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860" name="Google Shape;7860;p12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861" name="Google Shape;7861;p12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862" name="Google Shape;7862;p12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2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2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2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2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2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2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869" name="Google Shape;7869;p12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870" name="Google Shape;7870;p12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871" name="Google Shape;7871;p12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124"/>
          <p:cNvGrpSpPr/>
          <p:nvPr/>
        </p:nvGrpSpPr>
        <p:grpSpPr>
          <a:xfrm>
            <a:off x="726399" y="1190655"/>
            <a:ext cx="2394370" cy="976502"/>
            <a:chOff x="749309" y="1112739"/>
            <a:chExt cx="2371603" cy="976502"/>
          </a:xfrm>
        </p:grpSpPr>
        <p:sp>
          <p:nvSpPr>
            <p:cNvPr id="7873" name="Google Shape;7873;p12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2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2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2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2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2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2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2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2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2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2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2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2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2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2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2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2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2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2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2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2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2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2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2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2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2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2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2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2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2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2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2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905" name="Google Shape;7905;p124"/>
          <p:cNvGraphicFramePr/>
          <p:nvPr/>
        </p:nvGraphicFramePr>
        <p:xfrm>
          <a:off x="5949700" y="1188950"/>
          <a:ext cx="2491300" cy="976425"/>
        </p:xfrm>
        <a:graphic>
          <a:graphicData uri="http://schemas.openxmlformats.org/drawingml/2006/table">
            <a:tbl>
              <a:tblPr>
                <a:noFill/>
                <a:tableStyleId>{1FDE6B27-DB77-4614-AB43-CE13958ACA17}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906" name="Google Shape;7906;p124"/>
          <p:cNvGraphicFramePr/>
          <p:nvPr/>
        </p:nvGraphicFramePr>
        <p:xfrm>
          <a:off x="3356413" y="2323100"/>
          <a:ext cx="2363400" cy="868575"/>
        </p:xfrm>
        <a:graphic>
          <a:graphicData uri="http://schemas.openxmlformats.org/drawingml/2006/table">
            <a:tbl>
              <a:tblPr>
                <a:noFill/>
                <a:tableStyleId>{1FDE6B27-DB77-4614-AB43-CE13958ACA17}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907" name="Google Shape;7907;p124"/>
          <p:cNvGrpSpPr/>
          <p:nvPr/>
        </p:nvGrpSpPr>
        <p:grpSpPr>
          <a:xfrm>
            <a:off x="4100342" y="2709743"/>
            <a:ext cx="1517436" cy="74460"/>
            <a:chOff x="3980086" y="2804397"/>
            <a:chExt cx="1227600" cy="66900"/>
          </a:xfrm>
        </p:grpSpPr>
        <p:sp>
          <p:nvSpPr>
            <p:cNvPr id="7908" name="Google Shape;7908;p12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2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124"/>
          <p:cNvGrpSpPr/>
          <p:nvPr/>
        </p:nvGrpSpPr>
        <p:grpSpPr>
          <a:xfrm>
            <a:off x="4725406" y="3002330"/>
            <a:ext cx="892956" cy="74460"/>
            <a:chOff x="3980086" y="2804397"/>
            <a:chExt cx="1227600" cy="66900"/>
          </a:xfrm>
        </p:grpSpPr>
        <p:sp>
          <p:nvSpPr>
            <p:cNvPr id="7911" name="Google Shape;7911;p12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2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124"/>
          <p:cNvGrpSpPr/>
          <p:nvPr/>
        </p:nvGrpSpPr>
        <p:grpSpPr>
          <a:xfrm>
            <a:off x="3358498" y="3361213"/>
            <a:ext cx="2363244" cy="1005943"/>
            <a:chOff x="3358415" y="3361302"/>
            <a:chExt cx="2363244" cy="1024695"/>
          </a:xfrm>
        </p:grpSpPr>
        <p:grpSp>
          <p:nvGrpSpPr>
            <p:cNvPr id="7914" name="Google Shape;7914;p124"/>
            <p:cNvGrpSpPr/>
            <p:nvPr/>
          </p:nvGrpSpPr>
          <p:grpSpPr>
            <a:xfrm>
              <a:off x="3358415" y="3361302"/>
              <a:ext cx="441300" cy="1024695"/>
              <a:chOff x="3358415" y="3361302"/>
              <a:chExt cx="441300" cy="1024695"/>
            </a:xfrm>
          </p:grpSpPr>
          <p:sp>
            <p:nvSpPr>
              <p:cNvPr id="7915" name="Google Shape;7915;p12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2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2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2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2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2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124"/>
            <p:cNvGrpSpPr/>
            <p:nvPr/>
          </p:nvGrpSpPr>
          <p:grpSpPr>
            <a:xfrm>
              <a:off x="3838901" y="3361302"/>
              <a:ext cx="441300" cy="1024695"/>
              <a:chOff x="3838901" y="3361302"/>
              <a:chExt cx="441300" cy="1024695"/>
            </a:xfrm>
          </p:grpSpPr>
          <p:sp>
            <p:nvSpPr>
              <p:cNvPr id="7922" name="Google Shape;7922;p12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2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2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2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2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2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124"/>
            <p:cNvGrpSpPr/>
            <p:nvPr/>
          </p:nvGrpSpPr>
          <p:grpSpPr>
            <a:xfrm>
              <a:off x="4319387" y="3361302"/>
              <a:ext cx="441300" cy="1024695"/>
              <a:chOff x="4319387" y="3361302"/>
              <a:chExt cx="441300" cy="1024695"/>
            </a:xfrm>
          </p:grpSpPr>
          <p:sp>
            <p:nvSpPr>
              <p:cNvPr id="7929" name="Google Shape;7929;p12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2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2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2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2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2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124"/>
            <p:cNvGrpSpPr/>
            <p:nvPr/>
          </p:nvGrpSpPr>
          <p:grpSpPr>
            <a:xfrm>
              <a:off x="4799873" y="3361302"/>
              <a:ext cx="441300" cy="1024695"/>
              <a:chOff x="4799873" y="3361302"/>
              <a:chExt cx="441300" cy="1024695"/>
            </a:xfrm>
          </p:grpSpPr>
          <p:sp>
            <p:nvSpPr>
              <p:cNvPr id="7936" name="Google Shape;7936;p12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2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2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2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2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2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24"/>
            <p:cNvGrpSpPr/>
            <p:nvPr/>
          </p:nvGrpSpPr>
          <p:grpSpPr>
            <a:xfrm>
              <a:off x="5280360" y="3361302"/>
              <a:ext cx="441300" cy="1024695"/>
              <a:chOff x="5280360" y="3361302"/>
              <a:chExt cx="441300" cy="1024695"/>
            </a:xfrm>
          </p:grpSpPr>
          <p:sp>
            <p:nvSpPr>
              <p:cNvPr id="7943" name="Google Shape;7943;p12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2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2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2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2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2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949" name="Google Shape;7949;p124"/>
          <p:cNvGraphicFramePr/>
          <p:nvPr/>
        </p:nvGraphicFramePr>
        <p:xfrm>
          <a:off x="724925" y="2323100"/>
          <a:ext cx="2403600" cy="881400"/>
        </p:xfrm>
        <a:graphic>
          <a:graphicData uri="http://schemas.openxmlformats.org/drawingml/2006/table">
            <a:tbl>
              <a:tblPr>
                <a:noFill/>
                <a:tableStyleId>{1FDE6B27-DB77-4614-AB43-CE13958ACA17}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950" name="Google Shape;7950;p124"/>
          <p:cNvGrpSpPr/>
          <p:nvPr/>
        </p:nvGrpSpPr>
        <p:grpSpPr>
          <a:xfrm>
            <a:off x="726450" y="3372825"/>
            <a:ext cx="2403614" cy="1005900"/>
            <a:chOff x="726450" y="3372825"/>
            <a:chExt cx="2403614" cy="1005900"/>
          </a:xfrm>
        </p:grpSpPr>
        <p:grpSp>
          <p:nvGrpSpPr>
            <p:cNvPr id="7951" name="Google Shape;7951;p124"/>
            <p:cNvGrpSpPr/>
            <p:nvPr/>
          </p:nvGrpSpPr>
          <p:grpSpPr>
            <a:xfrm>
              <a:off x="726450" y="3696000"/>
              <a:ext cx="2403614" cy="500898"/>
              <a:chOff x="726450" y="3696000"/>
              <a:chExt cx="2403614" cy="500898"/>
            </a:xfrm>
          </p:grpSpPr>
          <p:sp>
            <p:nvSpPr>
              <p:cNvPr id="7952" name="Google Shape;7952;p12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953" name="Google Shape;7953;p12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954" name="Google Shape;7954;p124"/>
            <p:cNvGrpSpPr/>
            <p:nvPr/>
          </p:nvGrpSpPr>
          <p:grpSpPr>
            <a:xfrm>
              <a:off x="1348050" y="3372825"/>
              <a:ext cx="1720425" cy="1005900"/>
              <a:chOff x="1348050" y="3372825"/>
              <a:chExt cx="1720425" cy="1005900"/>
            </a:xfrm>
          </p:grpSpPr>
          <p:sp>
            <p:nvSpPr>
              <p:cNvPr id="7955" name="Google Shape;7955;p12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956" name="Google Shape;7956;p12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957" name="Google Shape;7957;p12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958" name="Google Shape;7958;p12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959" name="Google Shape;7959;p12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960" name="Google Shape;7960;p124"/>
            <p:cNvGrpSpPr/>
            <p:nvPr/>
          </p:nvGrpSpPr>
          <p:grpSpPr>
            <a:xfrm>
              <a:off x="1455707" y="3731058"/>
              <a:ext cx="1491150" cy="417657"/>
              <a:chOff x="1455707" y="3731058"/>
              <a:chExt cx="1491150" cy="417657"/>
            </a:xfrm>
          </p:grpSpPr>
          <p:grpSp>
            <p:nvGrpSpPr>
              <p:cNvPr id="7961" name="Google Shape;7961;p124"/>
              <p:cNvGrpSpPr/>
              <p:nvPr/>
            </p:nvGrpSpPr>
            <p:grpSpPr>
              <a:xfrm>
                <a:off x="1472938" y="3745828"/>
                <a:ext cx="72126" cy="53788"/>
                <a:chOff x="1472938" y="3745828"/>
                <a:chExt cx="72126" cy="53788"/>
              </a:xfrm>
            </p:grpSpPr>
            <p:sp>
              <p:nvSpPr>
                <p:cNvPr id="7962" name="Google Shape;7962;p12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2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124"/>
              <p:cNvGrpSpPr/>
              <p:nvPr/>
            </p:nvGrpSpPr>
            <p:grpSpPr>
              <a:xfrm>
                <a:off x="1819181" y="4089633"/>
                <a:ext cx="72126" cy="53788"/>
                <a:chOff x="1819181" y="4089633"/>
                <a:chExt cx="72126" cy="53788"/>
              </a:xfrm>
            </p:grpSpPr>
            <p:sp>
              <p:nvSpPr>
                <p:cNvPr id="7965" name="Google Shape;7965;p12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2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124"/>
              <p:cNvGrpSpPr/>
              <p:nvPr/>
            </p:nvGrpSpPr>
            <p:grpSpPr>
              <a:xfrm>
                <a:off x="1455707" y="4084171"/>
                <a:ext cx="64321" cy="64544"/>
                <a:chOff x="1455707" y="4084171"/>
                <a:chExt cx="64321" cy="64544"/>
              </a:xfrm>
            </p:grpSpPr>
            <p:sp>
              <p:nvSpPr>
                <p:cNvPr id="7968" name="Google Shape;7968;p12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2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124"/>
              <p:cNvGrpSpPr/>
              <p:nvPr/>
            </p:nvGrpSpPr>
            <p:grpSpPr>
              <a:xfrm>
                <a:off x="1818610" y="3731058"/>
                <a:ext cx="64321" cy="64544"/>
                <a:chOff x="1818610" y="3731058"/>
                <a:chExt cx="64321" cy="64544"/>
              </a:xfrm>
            </p:grpSpPr>
            <p:sp>
              <p:nvSpPr>
                <p:cNvPr id="7971" name="Google Shape;7971;p12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2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124"/>
              <p:cNvGrpSpPr/>
              <p:nvPr/>
            </p:nvGrpSpPr>
            <p:grpSpPr>
              <a:xfrm>
                <a:off x="2172491" y="4089633"/>
                <a:ext cx="72126" cy="53788"/>
                <a:chOff x="2172491" y="4089633"/>
                <a:chExt cx="72126" cy="53788"/>
              </a:xfrm>
            </p:grpSpPr>
            <p:sp>
              <p:nvSpPr>
                <p:cNvPr id="7974" name="Google Shape;7974;p12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2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124"/>
              <p:cNvGrpSpPr/>
              <p:nvPr/>
            </p:nvGrpSpPr>
            <p:grpSpPr>
              <a:xfrm>
                <a:off x="2171920" y="3731058"/>
                <a:ext cx="64321" cy="64544"/>
                <a:chOff x="2171920" y="3731058"/>
                <a:chExt cx="64321" cy="64544"/>
              </a:xfrm>
            </p:grpSpPr>
            <p:sp>
              <p:nvSpPr>
                <p:cNvPr id="7977" name="Google Shape;7977;p12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2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124"/>
              <p:cNvGrpSpPr/>
              <p:nvPr/>
            </p:nvGrpSpPr>
            <p:grpSpPr>
              <a:xfrm>
                <a:off x="2874730" y="3745828"/>
                <a:ext cx="72126" cy="53788"/>
                <a:chOff x="2874730" y="3745828"/>
                <a:chExt cx="72126" cy="53788"/>
              </a:xfrm>
            </p:grpSpPr>
            <p:sp>
              <p:nvSpPr>
                <p:cNvPr id="7980" name="Google Shape;7980;p12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2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124"/>
              <p:cNvGrpSpPr/>
              <p:nvPr/>
            </p:nvGrpSpPr>
            <p:grpSpPr>
              <a:xfrm>
                <a:off x="2878589" y="4081481"/>
                <a:ext cx="64321" cy="64544"/>
                <a:chOff x="2878589" y="4081481"/>
                <a:chExt cx="64321" cy="64544"/>
              </a:xfrm>
            </p:grpSpPr>
            <p:sp>
              <p:nvSpPr>
                <p:cNvPr id="7983" name="Google Shape;7983;p12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2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124"/>
              <p:cNvGrpSpPr/>
              <p:nvPr/>
            </p:nvGrpSpPr>
            <p:grpSpPr>
              <a:xfrm>
                <a:off x="2525796" y="4089633"/>
                <a:ext cx="72126" cy="53788"/>
                <a:chOff x="2525796" y="4089633"/>
                <a:chExt cx="72126" cy="53788"/>
              </a:xfrm>
            </p:grpSpPr>
            <p:sp>
              <p:nvSpPr>
                <p:cNvPr id="7986" name="Google Shape;7986;p12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2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124"/>
              <p:cNvGrpSpPr/>
              <p:nvPr/>
            </p:nvGrpSpPr>
            <p:grpSpPr>
              <a:xfrm>
                <a:off x="2525225" y="3731058"/>
                <a:ext cx="64321" cy="64544"/>
                <a:chOff x="2525225" y="3731058"/>
                <a:chExt cx="64321" cy="64544"/>
              </a:xfrm>
            </p:grpSpPr>
            <p:sp>
              <p:nvSpPr>
                <p:cNvPr id="7989" name="Google Shape;7989;p12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2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94"/>
        <p:cNvGrpSpPr/>
        <p:nvPr/>
      </p:nvGrpSpPr>
      <p:grpSpPr>
        <a:xfrm>
          <a:off x="0" y="0"/>
          <a:ext cx="0" cy="0"/>
          <a:chOff x="0" y="0"/>
          <a:chExt cx="0" cy="0"/>
        </a:xfrm>
      </p:grpSpPr>
      <p:grpSp>
        <p:nvGrpSpPr>
          <p:cNvPr id="7995" name="Google Shape;7995;p125"/>
          <p:cNvGrpSpPr/>
          <p:nvPr/>
        </p:nvGrpSpPr>
        <p:grpSpPr>
          <a:xfrm>
            <a:off x="732428" y="1171356"/>
            <a:ext cx="845921" cy="690752"/>
            <a:chOff x="732428" y="1198513"/>
            <a:chExt cx="845921" cy="690752"/>
          </a:xfrm>
        </p:grpSpPr>
        <p:grpSp>
          <p:nvGrpSpPr>
            <p:cNvPr id="7996" name="Google Shape;7996;p125"/>
            <p:cNvGrpSpPr/>
            <p:nvPr/>
          </p:nvGrpSpPr>
          <p:grpSpPr>
            <a:xfrm>
              <a:off x="823030" y="1198513"/>
              <a:ext cx="755319" cy="690752"/>
              <a:chOff x="823030" y="1198513"/>
              <a:chExt cx="755319" cy="690752"/>
            </a:xfrm>
          </p:grpSpPr>
          <p:sp>
            <p:nvSpPr>
              <p:cNvPr id="7997" name="Google Shape;7997;p12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2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125"/>
            <p:cNvGrpSpPr/>
            <p:nvPr/>
          </p:nvGrpSpPr>
          <p:grpSpPr>
            <a:xfrm>
              <a:off x="732428" y="1239937"/>
              <a:ext cx="739912" cy="607886"/>
              <a:chOff x="732428" y="1239937"/>
              <a:chExt cx="739912" cy="607886"/>
            </a:xfrm>
          </p:grpSpPr>
          <p:sp>
            <p:nvSpPr>
              <p:cNvPr id="8000" name="Google Shape;8000;p12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2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125"/>
            <p:cNvGrpSpPr/>
            <p:nvPr/>
          </p:nvGrpSpPr>
          <p:grpSpPr>
            <a:xfrm>
              <a:off x="732428" y="1277018"/>
              <a:ext cx="702832" cy="533758"/>
              <a:chOff x="732428" y="1277018"/>
              <a:chExt cx="702832" cy="533758"/>
            </a:xfrm>
          </p:grpSpPr>
          <p:sp>
            <p:nvSpPr>
              <p:cNvPr id="8003" name="Google Shape;8003;p12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2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125"/>
            <p:cNvGrpSpPr/>
            <p:nvPr/>
          </p:nvGrpSpPr>
          <p:grpSpPr>
            <a:xfrm>
              <a:off x="931170" y="1306653"/>
              <a:ext cx="647179" cy="474455"/>
              <a:chOff x="931170" y="1306653"/>
              <a:chExt cx="647179" cy="474455"/>
            </a:xfrm>
          </p:grpSpPr>
          <p:sp>
            <p:nvSpPr>
              <p:cNvPr id="8006" name="Google Shape;8006;p12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2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8" name="Google Shape;8008;p12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125"/>
          <p:cNvGrpSpPr/>
          <p:nvPr/>
        </p:nvGrpSpPr>
        <p:grpSpPr>
          <a:xfrm>
            <a:off x="3964037" y="1171363"/>
            <a:ext cx="634656" cy="699982"/>
            <a:chOff x="5985650" y="2860025"/>
            <a:chExt cx="1396075" cy="1539775"/>
          </a:xfrm>
        </p:grpSpPr>
        <p:sp>
          <p:nvSpPr>
            <p:cNvPr id="8010" name="Google Shape;8010;p12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2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2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2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2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2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2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2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2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2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2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2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2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2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2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2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2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2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2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2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2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2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2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2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2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2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2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2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2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2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2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2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125"/>
          <p:cNvGrpSpPr/>
          <p:nvPr/>
        </p:nvGrpSpPr>
        <p:grpSpPr>
          <a:xfrm>
            <a:off x="4719687" y="1171356"/>
            <a:ext cx="725845" cy="699975"/>
            <a:chOff x="4249973" y="1201875"/>
            <a:chExt cx="1958568" cy="1888762"/>
          </a:xfrm>
        </p:grpSpPr>
        <p:sp>
          <p:nvSpPr>
            <p:cNvPr id="8043" name="Google Shape;8043;p12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4" name="Google Shape;8044;p125"/>
            <p:cNvGrpSpPr/>
            <p:nvPr/>
          </p:nvGrpSpPr>
          <p:grpSpPr>
            <a:xfrm>
              <a:off x="5853086" y="1789142"/>
              <a:ext cx="355454" cy="1048099"/>
              <a:chOff x="5576108" y="2016725"/>
              <a:chExt cx="565200" cy="1666560"/>
            </a:xfrm>
          </p:grpSpPr>
          <p:sp>
            <p:nvSpPr>
              <p:cNvPr id="8045" name="Google Shape;8045;p12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046" name="Google Shape;8046;p12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125"/>
            <p:cNvGrpSpPr/>
            <p:nvPr/>
          </p:nvGrpSpPr>
          <p:grpSpPr>
            <a:xfrm>
              <a:off x="4869455" y="2691676"/>
              <a:ext cx="1013897" cy="398961"/>
              <a:chOff x="4012057" y="3451825"/>
              <a:chExt cx="1612175" cy="634379"/>
            </a:xfrm>
          </p:grpSpPr>
          <p:sp>
            <p:nvSpPr>
              <p:cNvPr id="8048" name="Google Shape;8048;p12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049" name="Google Shape;8049;p12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25"/>
            <p:cNvGrpSpPr/>
            <p:nvPr/>
          </p:nvGrpSpPr>
          <p:grpSpPr>
            <a:xfrm>
              <a:off x="4276937" y="2155961"/>
              <a:ext cx="651965" cy="891358"/>
              <a:chOff x="3069908" y="2599997"/>
              <a:chExt cx="1036675" cy="1417328"/>
            </a:xfrm>
          </p:grpSpPr>
          <p:sp>
            <p:nvSpPr>
              <p:cNvPr id="8051" name="Google Shape;8051;p12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052" name="Google Shape;8052;p12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125"/>
            <p:cNvGrpSpPr/>
            <p:nvPr/>
          </p:nvGrpSpPr>
          <p:grpSpPr>
            <a:xfrm>
              <a:off x="5054918" y="1201875"/>
              <a:ext cx="999548" cy="602711"/>
              <a:chOff x="4306958" y="1082925"/>
              <a:chExt cx="1589359" cy="958358"/>
            </a:xfrm>
          </p:grpSpPr>
          <p:sp>
            <p:nvSpPr>
              <p:cNvPr id="8054" name="Google Shape;8054;p12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055" name="Google Shape;8055;p12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125"/>
            <p:cNvGrpSpPr/>
            <p:nvPr/>
          </p:nvGrpSpPr>
          <p:grpSpPr>
            <a:xfrm>
              <a:off x="4249973" y="1303451"/>
              <a:ext cx="799317" cy="841334"/>
              <a:chOff x="3027033" y="1244439"/>
              <a:chExt cx="1270977" cy="1337786"/>
            </a:xfrm>
          </p:grpSpPr>
          <p:sp>
            <p:nvSpPr>
              <p:cNvPr id="8057" name="Google Shape;8057;p12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058" name="Google Shape;8058;p12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9" name="Google Shape;8059;p125"/>
          <p:cNvGrpSpPr/>
          <p:nvPr/>
        </p:nvGrpSpPr>
        <p:grpSpPr>
          <a:xfrm>
            <a:off x="4072551" y="2058137"/>
            <a:ext cx="750769" cy="683784"/>
            <a:chOff x="4204684" y="2104422"/>
            <a:chExt cx="699822" cy="637382"/>
          </a:xfrm>
        </p:grpSpPr>
        <p:grpSp>
          <p:nvGrpSpPr>
            <p:cNvPr id="8060" name="Google Shape;8060;p125"/>
            <p:cNvGrpSpPr/>
            <p:nvPr/>
          </p:nvGrpSpPr>
          <p:grpSpPr>
            <a:xfrm>
              <a:off x="4204684" y="2430067"/>
              <a:ext cx="342957" cy="311738"/>
              <a:chOff x="4204684" y="2430067"/>
              <a:chExt cx="342957" cy="311738"/>
            </a:xfrm>
          </p:grpSpPr>
          <p:sp>
            <p:nvSpPr>
              <p:cNvPr id="8061" name="Google Shape;8061;p12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2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125"/>
            <p:cNvGrpSpPr/>
            <p:nvPr/>
          </p:nvGrpSpPr>
          <p:grpSpPr>
            <a:xfrm>
              <a:off x="4561586" y="2430067"/>
              <a:ext cx="342920" cy="311738"/>
              <a:chOff x="4561586" y="2430067"/>
              <a:chExt cx="342920" cy="311738"/>
            </a:xfrm>
          </p:grpSpPr>
          <p:sp>
            <p:nvSpPr>
              <p:cNvPr id="8064" name="Google Shape;8064;p12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2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125"/>
            <p:cNvGrpSpPr/>
            <p:nvPr/>
          </p:nvGrpSpPr>
          <p:grpSpPr>
            <a:xfrm>
              <a:off x="4561586" y="2104422"/>
              <a:ext cx="342920" cy="311738"/>
              <a:chOff x="4561586" y="2104422"/>
              <a:chExt cx="342920" cy="311738"/>
            </a:xfrm>
          </p:grpSpPr>
          <p:sp>
            <p:nvSpPr>
              <p:cNvPr id="8067" name="Google Shape;8067;p12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2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125"/>
            <p:cNvGrpSpPr/>
            <p:nvPr/>
          </p:nvGrpSpPr>
          <p:grpSpPr>
            <a:xfrm>
              <a:off x="4204684" y="2104422"/>
              <a:ext cx="342957" cy="311664"/>
              <a:chOff x="4204684" y="2104422"/>
              <a:chExt cx="342957" cy="311664"/>
            </a:xfrm>
          </p:grpSpPr>
          <p:sp>
            <p:nvSpPr>
              <p:cNvPr id="8070" name="Google Shape;8070;p12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2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2" name="Google Shape;8072;p125"/>
          <p:cNvGrpSpPr/>
          <p:nvPr/>
        </p:nvGrpSpPr>
        <p:grpSpPr>
          <a:xfrm>
            <a:off x="5536984" y="1171351"/>
            <a:ext cx="660591" cy="688867"/>
            <a:chOff x="5830645" y="1267368"/>
            <a:chExt cx="530340" cy="553040"/>
          </a:xfrm>
        </p:grpSpPr>
        <p:sp>
          <p:nvSpPr>
            <p:cNvPr id="8073" name="Google Shape;8073;p12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4" name="Google Shape;8074;p125"/>
            <p:cNvGrpSpPr/>
            <p:nvPr/>
          </p:nvGrpSpPr>
          <p:grpSpPr>
            <a:xfrm>
              <a:off x="5830645" y="1267368"/>
              <a:ext cx="259743" cy="269909"/>
              <a:chOff x="5830645" y="1267368"/>
              <a:chExt cx="259743" cy="269909"/>
            </a:xfrm>
          </p:grpSpPr>
          <p:sp>
            <p:nvSpPr>
              <p:cNvPr id="8075" name="Google Shape;8075;p12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2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125"/>
            <p:cNvGrpSpPr/>
            <p:nvPr/>
          </p:nvGrpSpPr>
          <p:grpSpPr>
            <a:xfrm>
              <a:off x="6101293" y="1267368"/>
              <a:ext cx="259692" cy="269909"/>
              <a:chOff x="6101293" y="1267368"/>
              <a:chExt cx="259692" cy="269909"/>
            </a:xfrm>
          </p:grpSpPr>
          <p:sp>
            <p:nvSpPr>
              <p:cNvPr id="8078" name="Google Shape;8078;p12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2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125"/>
            <p:cNvGrpSpPr/>
            <p:nvPr/>
          </p:nvGrpSpPr>
          <p:grpSpPr>
            <a:xfrm>
              <a:off x="5830645" y="1550500"/>
              <a:ext cx="259692" cy="269909"/>
              <a:chOff x="5830645" y="1550500"/>
              <a:chExt cx="259692" cy="269909"/>
            </a:xfrm>
          </p:grpSpPr>
          <p:sp>
            <p:nvSpPr>
              <p:cNvPr id="8081" name="Google Shape;8081;p12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2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25"/>
            <p:cNvGrpSpPr/>
            <p:nvPr/>
          </p:nvGrpSpPr>
          <p:grpSpPr>
            <a:xfrm>
              <a:off x="6101293" y="1550500"/>
              <a:ext cx="259692" cy="269909"/>
              <a:chOff x="6101293" y="1550500"/>
              <a:chExt cx="259692" cy="269909"/>
            </a:xfrm>
          </p:grpSpPr>
          <p:sp>
            <p:nvSpPr>
              <p:cNvPr id="8084" name="Google Shape;8084;p12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2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86" name="Google Shape;8086;p125"/>
          <p:cNvGrpSpPr/>
          <p:nvPr/>
        </p:nvGrpSpPr>
        <p:grpSpPr>
          <a:xfrm>
            <a:off x="739138" y="2061810"/>
            <a:ext cx="697154" cy="679574"/>
            <a:chOff x="2679875" y="2361475"/>
            <a:chExt cx="780425" cy="760575"/>
          </a:xfrm>
        </p:grpSpPr>
        <p:sp>
          <p:nvSpPr>
            <p:cNvPr id="8087" name="Google Shape;8087;p12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2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2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2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2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2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125"/>
          <p:cNvGrpSpPr/>
          <p:nvPr/>
        </p:nvGrpSpPr>
        <p:grpSpPr>
          <a:xfrm>
            <a:off x="3138297" y="1171402"/>
            <a:ext cx="735829" cy="684547"/>
            <a:chOff x="3351965" y="1148808"/>
            <a:chExt cx="750770" cy="698375"/>
          </a:xfrm>
        </p:grpSpPr>
        <p:grpSp>
          <p:nvGrpSpPr>
            <p:cNvPr id="8094" name="Google Shape;8094;p125"/>
            <p:cNvGrpSpPr/>
            <p:nvPr/>
          </p:nvGrpSpPr>
          <p:grpSpPr>
            <a:xfrm>
              <a:off x="3586796" y="1148808"/>
              <a:ext cx="294857" cy="286830"/>
              <a:chOff x="3750225" y="1774000"/>
              <a:chExt cx="149575" cy="145525"/>
            </a:xfrm>
          </p:grpSpPr>
          <p:sp>
            <p:nvSpPr>
              <p:cNvPr id="8095" name="Google Shape;8095;p12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2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125"/>
            <p:cNvGrpSpPr/>
            <p:nvPr/>
          </p:nvGrpSpPr>
          <p:grpSpPr>
            <a:xfrm>
              <a:off x="3779245" y="1375768"/>
              <a:ext cx="323490" cy="286978"/>
              <a:chOff x="3847850" y="1889150"/>
              <a:chExt cx="164100" cy="145600"/>
            </a:xfrm>
          </p:grpSpPr>
          <p:sp>
            <p:nvSpPr>
              <p:cNvPr id="8098" name="Google Shape;8098;p12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2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25"/>
            <p:cNvGrpSpPr/>
            <p:nvPr/>
          </p:nvGrpSpPr>
          <p:grpSpPr>
            <a:xfrm>
              <a:off x="3351965" y="1330435"/>
              <a:ext cx="295449" cy="285401"/>
              <a:chOff x="3631100" y="1866150"/>
              <a:chExt cx="149875" cy="144800"/>
            </a:xfrm>
          </p:grpSpPr>
          <p:sp>
            <p:nvSpPr>
              <p:cNvPr id="8101" name="Google Shape;8101;p12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2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125"/>
            <p:cNvGrpSpPr/>
            <p:nvPr/>
          </p:nvGrpSpPr>
          <p:grpSpPr>
            <a:xfrm>
              <a:off x="3548208" y="1560352"/>
              <a:ext cx="294808" cy="286830"/>
              <a:chOff x="3730650" y="1982800"/>
              <a:chExt cx="149550" cy="145525"/>
            </a:xfrm>
          </p:grpSpPr>
          <p:sp>
            <p:nvSpPr>
              <p:cNvPr id="8104" name="Google Shape;8104;p12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2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06" name="Google Shape;8106;p125"/>
          <p:cNvGrpSpPr/>
          <p:nvPr/>
        </p:nvGrpSpPr>
        <p:grpSpPr>
          <a:xfrm>
            <a:off x="7639949" y="1171356"/>
            <a:ext cx="804565" cy="677795"/>
            <a:chOff x="7636443" y="1204988"/>
            <a:chExt cx="804565" cy="677795"/>
          </a:xfrm>
        </p:grpSpPr>
        <p:grpSp>
          <p:nvGrpSpPr>
            <p:cNvPr id="8107" name="Google Shape;8107;p125"/>
            <p:cNvGrpSpPr/>
            <p:nvPr/>
          </p:nvGrpSpPr>
          <p:grpSpPr>
            <a:xfrm>
              <a:off x="7636443" y="1509705"/>
              <a:ext cx="804565" cy="373078"/>
              <a:chOff x="7636443" y="1509705"/>
              <a:chExt cx="804565" cy="373078"/>
            </a:xfrm>
          </p:grpSpPr>
          <p:sp>
            <p:nvSpPr>
              <p:cNvPr id="8108" name="Google Shape;8108;p12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2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125"/>
            <p:cNvGrpSpPr/>
            <p:nvPr/>
          </p:nvGrpSpPr>
          <p:grpSpPr>
            <a:xfrm>
              <a:off x="7636443" y="1408133"/>
              <a:ext cx="804565" cy="373078"/>
              <a:chOff x="7636443" y="1408133"/>
              <a:chExt cx="804565" cy="373078"/>
            </a:xfrm>
          </p:grpSpPr>
          <p:sp>
            <p:nvSpPr>
              <p:cNvPr id="8111" name="Google Shape;8111;p12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2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125"/>
            <p:cNvGrpSpPr/>
            <p:nvPr/>
          </p:nvGrpSpPr>
          <p:grpSpPr>
            <a:xfrm>
              <a:off x="7636443" y="1306560"/>
              <a:ext cx="804565" cy="373078"/>
              <a:chOff x="7636443" y="1306560"/>
              <a:chExt cx="804565" cy="373078"/>
            </a:xfrm>
          </p:grpSpPr>
          <p:sp>
            <p:nvSpPr>
              <p:cNvPr id="8114" name="Google Shape;8114;p12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2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125"/>
            <p:cNvGrpSpPr/>
            <p:nvPr/>
          </p:nvGrpSpPr>
          <p:grpSpPr>
            <a:xfrm>
              <a:off x="7636443" y="1204988"/>
              <a:ext cx="804565" cy="373078"/>
              <a:chOff x="7636443" y="1204988"/>
              <a:chExt cx="804565" cy="373078"/>
            </a:xfrm>
          </p:grpSpPr>
          <p:sp>
            <p:nvSpPr>
              <p:cNvPr id="8117" name="Google Shape;8117;p12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2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9" name="Google Shape;8119;p125"/>
          <p:cNvGrpSpPr/>
          <p:nvPr/>
        </p:nvGrpSpPr>
        <p:grpSpPr>
          <a:xfrm>
            <a:off x="4978796" y="2078771"/>
            <a:ext cx="661339" cy="661188"/>
            <a:chOff x="3990000" y="975400"/>
            <a:chExt cx="3934200" cy="3933300"/>
          </a:xfrm>
        </p:grpSpPr>
        <p:sp>
          <p:nvSpPr>
            <p:cNvPr id="8120" name="Google Shape;8120;p12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2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2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2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125"/>
          <p:cNvGrpSpPr/>
          <p:nvPr/>
        </p:nvGrpSpPr>
        <p:grpSpPr>
          <a:xfrm>
            <a:off x="6622444" y="2057409"/>
            <a:ext cx="868881" cy="684241"/>
            <a:chOff x="6598259" y="2078634"/>
            <a:chExt cx="868881" cy="684241"/>
          </a:xfrm>
        </p:grpSpPr>
        <p:sp>
          <p:nvSpPr>
            <p:cNvPr id="8125" name="Google Shape;8125;p12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2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2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2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2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2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1" name="Google Shape;8131;p125"/>
            <p:cNvGrpSpPr/>
            <p:nvPr/>
          </p:nvGrpSpPr>
          <p:grpSpPr>
            <a:xfrm>
              <a:off x="6808175" y="2078634"/>
              <a:ext cx="452229" cy="684241"/>
              <a:chOff x="6808175" y="2078634"/>
              <a:chExt cx="452229" cy="684241"/>
            </a:xfrm>
          </p:grpSpPr>
          <p:sp>
            <p:nvSpPr>
              <p:cNvPr id="8132" name="Google Shape;8132;p12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2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2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2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2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2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8" name="Google Shape;8138;p125"/>
              <p:cNvGrpSpPr/>
              <p:nvPr/>
            </p:nvGrpSpPr>
            <p:grpSpPr>
              <a:xfrm>
                <a:off x="6821586" y="2078634"/>
                <a:ext cx="426871" cy="684241"/>
                <a:chOff x="6821586" y="2078634"/>
                <a:chExt cx="426871" cy="684241"/>
              </a:xfrm>
            </p:grpSpPr>
            <p:grpSp>
              <p:nvGrpSpPr>
                <p:cNvPr id="8139" name="Google Shape;8139;p125"/>
                <p:cNvGrpSpPr/>
                <p:nvPr/>
              </p:nvGrpSpPr>
              <p:grpSpPr>
                <a:xfrm>
                  <a:off x="6821586" y="2078634"/>
                  <a:ext cx="426871" cy="684241"/>
                  <a:chOff x="6821586" y="2078634"/>
                  <a:chExt cx="426871" cy="684241"/>
                </a:xfrm>
              </p:grpSpPr>
              <p:sp>
                <p:nvSpPr>
                  <p:cNvPr id="8140" name="Google Shape;8140;p12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2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2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2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2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2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2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2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2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2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2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2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2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2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2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2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2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2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2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9" name="Google Shape;8159;p12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2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2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2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2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2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65" name="Google Shape;8165;p125"/>
          <p:cNvGrpSpPr/>
          <p:nvPr/>
        </p:nvGrpSpPr>
        <p:grpSpPr>
          <a:xfrm>
            <a:off x="5795610" y="2063018"/>
            <a:ext cx="671358" cy="671358"/>
            <a:chOff x="6535625" y="760425"/>
            <a:chExt cx="1665900" cy="1665900"/>
          </a:xfrm>
        </p:grpSpPr>
        <p:sp>
          <p:nvSpPr>
            <p:cNvPr id="8166" name="Google Shape;8166;p12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2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2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2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125"/>
          <p:cNvGrpSpPr/>
          <p:nvPr/>
        </p:nvGrpSpPr>
        <p:grpSpPr>
          <a:xfrm>
            <a:off x="732427" y="3731418"/>
            <a:ext cx="1340789" cy="640830"/>
            <a:chOff x="238125" y="1151100"/>
            <a:chExt cx="7139450" cy="3412300"/>
          </a:xfrm>
        </p:grpSpPr>
        <p:sp>
          <p:nvSpPr>
            <p:cNvPr id="8171" name="Google Shape;8171;p12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2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2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2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2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2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2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2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2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2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2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2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25"/>
          <p:cNvGrpSpPr/>
          <p:nvPr/>
        </p:nvGrpSpPr>
        <p:grpSpPr>
          <a:xfrm>
            <a:off x="5599650" y="2934699"/>
            <a:ext cx="985357" cy="585764"/>
            <a:chOff x="5145061" y="2881789"/>
            <a:chExt cx="1107641" cy="658458"/>
          </a:xfrm>
        </p:grpSpPr>
        <p:grpSp>
          <p:nvGrpSpPr>
            <p:cNvPr id="8184" name="Google Shape;8184;p125"/>
            <p:cNvGrpSpPr/>
            <p:nvPr/>
          </p:nvGrpSpPr>
          <p:grpSpPr>
            <a:xfrm>
              <a:off x="5722989" y="3244587"/>
              <a:ext cx="529713" cy="295659"/>
              <a:chOff x="5722989" y="3244587"/>
              <a:chExt cx="529713" cy="295659"/>
            </a:xfrm>
          </p:grpSpPr>
          <p:sp>
            <p:nvSpPr>
              <p:cNvPr id="8185" name="Google Shape;8185;p12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186" name="Google Shape;8186;p12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187" name="Google Shape;8187;p125"/>
            <p:cNvGrpSpPr/>
            <p:nvPr/>
          </p:nvGrpSpPr>
          <p:grpSpPr>
            <a:xfrm>
              <a:off x="5145061" y="3244587"/>
              <a:ext cx="536807" cy="295659"/>
              <a:chOff x="5145061" y="3244587"/>
              <a:chExt cx="536807" cy="295659"/>
            </a:xfrm>
          </p:grpSpPr>
          <p:sp>
            <p:nvSpPr>
              <p:cNvPr id="8188" name="Google Shape;8188;p12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189" name="Google Shape;8189;p12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190" name="Google Shape;8190;p125"/>
            <p:cNvGrpSpPr/>
            <p:nvPr/>
          </p:nvGrpSpPr>
          <p:grpSpPr>
            <a:xfrm>
              <a:off x="5341327" y="2898245"/>
              <a:ext cx="532309" cy="614891"/>
              <a:chOff x="5341327" y="2898245"/>
              <a:chExt cx="532309" cy="614891"/>
            </a:xfrm>
          </p:grpSpPr>
          <p:sp>
            <p:nvSpPr>
              <p:cNvPr id="8191" name="Google Shape;8191;p12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192" name="Google Shape;8192;p12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193" name="Google Shape;8193;p125"/>
            <p:cNvGrpSpPr/>
            <p:nvPr/>
          </p:nvGrpSpPr>
          <p:grpSpPr>
            <a:xfrm>
              <a:off x="5532290" y="2881789"/>
              <a:ext cx="620516" cy="305456"/>
              <a:chOff x="5532290" y="2881789"/>
              <a:chExt cx="620516" cy="305456"/>
            </a:xfrm>
          </p:grpSpPr>
          <p:sp>
            <p:nvSpPr>
              <p:cNvPr id="8194" name="Google Shape;8194;p12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195" name="Google Shape;8195;p12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196" name="Google Shape;8196;p125"/>
          <p:cNvGrpSpPr/>
          <p:nvPr/>
        </p:nvGrpSpPr>
        <p:grpSpPr>
          <a:xfrm>
            <a:off x="8178573" y="3726757"/>
            <a:ext cx="269068" cy="645491"/>
            <a:chOff x="7026852" y="3311869"/>
            <a:chExt cx="434331" cy="1041954"/>
          </a:xfrm>
        </p:grpSpPr>
        <p:sp>
          <p:nvSpPr>
            <p:cNvPr id="8197" name="Google Shape;8197;p12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2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2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125"/>
          <p:cNvGrpSpPr/>
          <p:nvPr/>
        </p:nvGrpSpPr>
        <p:grpSpPr>
          <a:xfrm>
            <a:off x="6195154" y="3765995"/>
            <a:ext cx="293882" cy="293836"/>
            <a:chOff x="4873519" y="3311869"/>
            <a:chExt cx="499374" cy="499296"/>
          </a:xfrm>
        </p:grpSpPr>
        <p:sp>
          <p:nvSpPr>
            <p:cNvPr id="8201" name="Google Shape;8201;p12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2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125"/>
          <p:cNvGrpSpPr/>
          <p:nvPr/>
        </p:nvGrpSpPr>
        <p:grpSpPr>
          <a:xfrm>
            <a:off x="6195154" y="4078366"/>
            <a:ext cx="293882" cy="293882"/>
            <a:chOff x="4873519" y="3875839"/>
            <a:chExt cx="499374" cy="499374"/>
          </a:xfrm>
        </p:grpSpPr>
        <p:sp>
          <p:nvSpPr>
            <p:cNvPr id="8204" name="Google Shape;8204;p12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2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125"/>
          <p:cNvGrpSpPr/>
          <p:nvPr/>
        </p:nvGrpSpPr>
        <p:grpSpPr>
          <a:xfrm>
            <a:off x="2425681" y="2050319"/>
            <a:ext cx="698104" cy="698208"/>
            <a:chOff x="2565073" y="2075876"/>
            <a:chExt cx="672482" cy="672518"/>
          </a:xfrm>
        </p:grpSpPr>
        <p:sp>
          <p:nvSpPr>
            <p:cNvPr id="8207" name="Google Shape;8207;p12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2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2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2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2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2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125"/>
          <p:cNvGrpSpPr/>
          <p:nvPr/>
        </p:nvGrpSpPr>
        <p:grpSpPr>
          <a:xfrm>
            <a:off x="5649092" y="3734919"/>
            <a:ext cx="438354" cy="637329"/>
            <a:chOff x="1697726" y="3244179"/>
            <a:chExt cx="788124" cy="1146069"/>
          </a:xfrm>
        </p:grpSpPr>
        <p:sp>
          <p:nvSpPr>
            <p:cNvPr id="8214" name="Google Shape;8214;p12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2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6" name="Google Shape;8216;p12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7" name="Google Shape;8217;p125"/>
          <p:cNvGrpSpPr/>
          <p:nvPr/>
        </p:nvGrpSpPr>
        <p:grpSpPr>
          <a:xfrm>
            <a:off x="7650306" y="2063282"/>
            <a:ext cx="799565" cy="670282"/>
            <a:chOff x="7617850" y="2063282"/>
            <a:chExt cx="799565" cy="670282"/>
          </a:xfrm>
        </p:grpSpPr>
        <p:cxnSp>
          <p:nvCxnSpPr>
            <p:cNvPr id="8218" name="Google Shape;8218;p12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219" name="Google Shape;8219;p12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220" name="Google Shape;8220;p12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221" name="Google Shape;8221;p12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222" name="Google Shape;8222;p12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223" name="Google Shape;8223;p12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8224" name="Google Shape;8224;p125"/>
            <p:cNvGrpSpPr/>
            <p:nvPr/>
          </p:nvGrpSpPr>
          <p:grpSpPr>
            <a:xfrm>
              <a:off x="7734309" y="2063282"/>
              <a:ext cx="570957" cy="620095"/>
              <a:chOff x="7734309" y="2063282"/>
              <a:chExt cx="570957" cy="620095"/>
            </a:xfrm>
          </p:grpSpPr>
          <p:grpSp>
            <p:nvGrpSpPr>
              <p:cNvPr id="8225" name="Google Shape;8225;p125"/>
              <p:cNvGrpSpPr/>
              <p:nvPr/>
            </p:nvGrpSpPr>
            <p:grpSpPr>
              <a:xfrm>
                <a:off x="8031573" y="2063282"/>
                <a:ext cx="273693" cy="620095"/>
                <a:chOff x="8031573" y="2063282"/>
                <a:chExt cx="273693" cy="620095"/>
              </a:xfrm>
            </p:grpSpPr>
            <p:sp>
              <p:nvSpPr>
                <p:cNvPr id="8226" name="Google Shape;8226;p12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2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2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2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125"/>
              <p:cNvGrpSpPr/>
              <p:nvPr/>
            </p:nvGrpSpPr>
            <p:grpSpPr>
              <a:xfrm flipH="1">
                <a:off x="7734309" y="2063282"/>
                <a:ext cx="273693" cy="620095"/>
                <a:chOff x="8031573" y="2063282"/>
                <a:chExt cx="273693" cy="620095"/>
              </a:xfrm>
            </p:grpSpPr>
            <p:sp>
              <p:nvSpPr>
                <p:cNvPr id="8231" name="Google Shape;8231;p12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2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2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2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35" name="Google Shape;8235;p125"/>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25"/>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7" name="Google Shape;8237;p125"/>
          <p:cNvGrpSpPr/>
          <p:nvPr/>
        </p:nvGrpSpPr>
        <p:grpSpPr>
          <a:xfrm>
            <a:off x="7836913" y="2916765"/>
            <a:ext cx="602567" cy="601884"/>
            <a:chOff x="1186975" y="238125"/>
            <a:chExt cx="5244275" cy="5238325"/>
          </a:xfrm>
        </p:grpSpPr>
        <p:sp>
          <p:nvSpPr>
            <p:cNvPr id="8238" name="Google Shape;8238;p12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2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2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2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125"/>
          <p:cNvGrpSpPr/>
          <p:nvPr/>
        </p:nvGrpSpPr>
        <p:grpSpPr>
          <a:xfrm>
            <a:off x="3279650" y="2056249"/>
            <a:ext cx="651848" cy="687338"/>
            <a:chOff x="3400515" y="2056248"/>
            <a:chExt cx="698134" cy="735987"/>
          </a:xfrm>
        </p:grpSpPr>
        <p:grpSp>
          <p:nvGrpSpPr>
            <p:cNvPr id="8243" name="Google Shape;8243;p125"/>
            <p:cNvGrpSpPr/>
            <p:nvPr/>
          </p:nvGrpSpPr>
          <p:grpSpPr>
            <a:xfrm>
              <a:off x="3400515" y="2283913"/>
              <a:ext cx="312919" cy="219900"/>
              <a:chOff x="3400515" y="2283913"/>
              <a:chExt cx="312919" cy="219900"/>
            </a:xfrm>
          </p:grpSpPr>
          <p:sp>
            <p:nvSpPr>
              <p:cNvPr id="8244" name="Google Shape;8244;p12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245" name="Google Shape;8245;p12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8246" name="Google Shape;8246;p125"/>
            <p:cNvGrpSpPr/>
            <p:nvPr/>
          </p:nvGrpSpPr>
          <p:grpSpPr>
            <a:xfrm>
              <a:off x="3547823" y="2461089"/>
              <a:ext cx="219900" cy="331146"/>
              <a:chOff x="3547823" y="2461089"/>
              <a:chExt cx="219900" cy="331146"/>
            </a:xfrm>
          </p:grpSpPr>
          <p:sp>
            <p:nvSpPr>
              <p:cNvPr id="8247" name="Google Shape;8247;p12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248" name="Google Shape;8248;p12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8249" name="Google Shape;8249;p125"/>
            <p:cNvGrpSpPr/>
            <p:nvPr/>
          </p:nvGrpSpPr>
          <p:grpSpPr>
            <a:xfrm>
              <a:off x="3734138" y="2461089"/>
              <a:ext cx="219900" cy="331146"/>
              <a:chOff x="3734138" y="2461089"/>
              <a:chExt cx="219900" cy="331146"/>
            </a:xfrm>
          </p:grpSpPr>
          <p:sp>
            <p:nvSpPr>
              <p:cNvPr id="8250" name="Google Shape;8250;p12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251" name="Google Shape;8251;p12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8252" name="Google Shape;8252;p125"/>
            <p:cNvGrpSpPr/>
            <p:nvPr/>
          </p:nvGrpSpPr>
          <p:grpSpPr>
            <a:xfrm>
              <a:off x="3787560" y="2281742"/>
              <a:ext cx="311089" cy="219900"/>
              <a:chOff x="3787560" y="2281742"/>
              <a:chExt cx="311089" cy="219900"/>
            </a:xfrm>
          </p:grpSpPr>
          <p:sp>
            <p:nvSpPr>
              <p:cNvPr id="8253" name="Google Shape;8253;p12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254" name="Google Shape;8254;p12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8255" name="Google Shape;8255;p125"/>
            <p:cNvGrpSpPr/>
            <p:nvPr/>
          </p:nvGrpSpPr>
          <p:grpSpPr>
            <a:xfrm>
              <a:off x="3637290" y="2056248"/>
              <a:ext cx="219900" cy="330736"/>
              <a:chOff x="3637290" y="2056248"/>
              <a:chExt cx="219900" cy="330736"/>
            </a:xfrm>
          </p:grpSpPr>
          <p:sp>
            <p:nvSpPr>
              <p:cNvPr id="8256" name="Google Shape;8256;p12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8257" name="Google Shape;8257;p12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8258" name="Google Shape;8258;p125"/>
          <p:cNvGrpSpPr/>
          <p:nvPr/>
        </p:nvGrpSpPr>
        <p:grpSpPr>
          <a:xfrm>
            <a:off x="2571356" y="2926255"/>
            <a:ext cx="1268144" cy="592394"/>
            <a:chOff x="238125" y="1188750"/>
            <a:chExt cx="7140450" cy="3335550"/>
          </a:xfrm>
        </p:grpSpPr>
        <p:sp>
          <p:nvSpPr>
            <p:cNvPr id="8259" name="Google Shape;8259;p12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2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2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2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2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125"/>
          <p:cNvGrpSpPr/>
          <p:nvPr/>
        </p:nvGrpSpPr>
        <p:grpSpPr>
          <a:xfrm>
            <a:off x="6679257" y="2928410"/>
            <a:ext cx="1053944" cy="590147"/>
            <a:chOff x="238125" y="1335475"/>
            <a:chExt cx="5418735" cy="3034175"/>
          </a:xfrm>
        </p:grpSpPr>
        <p:sp>
          <p:nvSpPr>
            <p:cNvPr id="8265" name="Google Shape;8265;p12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2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2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25"/>
          <p:cNvGrpSpPr/>
          <p:nvPr/>
        </p:nvGrpSpPr>
        <p:grpSpPr>
          <a:xfrm>
            <a:off x="4110066" y="3733309"/>
            <a:ext cx="1268207" cy="638939"/>
            <a:chOff x="3967651" y="3645904"/>
            <a:chExt cx="1479304" cy="745292"/>
          </a:xfrm>
        </p:grpSpPr>
        <p:grpSp>
          <p:nvGrpSpPr>
            <p:cNvPr id="8269" name="Google Shape;8269;p125"/>
            <p:cNvGrpSpPr/>
            <p:nvPr/>
          </p:nvGrpSpPr>
          <p:grpSpPr>
            <a:xfrm>
              <a:off x="3967651" y="4009026"/>
              <a:ext cx="1479304" cy="382170"/>
              <a:chOff x="3967651" y="4009026"/>
              <a:chExt cx="1479304" cy="382170"/>
            </a:xfrm>
          </p:grpSpPr>
          <p:grpSp>
            <p:nvGrpSpPr>
              <p:cNvPr id="8270" name="Google Shape;8270;p125"/>
              <p:cNvGrpSpPr/>
              <p:nvPr/>
            </p:nvGrpSpPr>
            <p:grpSpPr>
              <a:xfrm>
                <a:off x="4892216" y="4195630"/>
                <a:ext cx="554739" cy="195566"/>
                <a:chOff x="3604375" y="4892160"/>
                <a:chExt cx="1651500" cy="582215"/>
              </a:xfrm>
            </p:grpSpPr>
            <p:sp>
              <p:nvSpPr>
                <p:cNvPr id="8271" name="Google Shape;8271;p12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2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125"/>
              <p:cNvGrpSpPr/>
              <p:nvPr/>
            </p:nvGrpSpPr>
            <p:grpSpPr>
              <a:xfrm>
                <a:off x="3967651" y="4146303"/>
                <a:ext cx="579402" cy="244893"/>
                <a:chOff x="851875" y="4745310"/>
                <a:chExt cx="1724925" cy="729065"/>
              </a:xfrm>
            </p:grpSpPr>
            <p:sp>
              <p:nvSpPr>
                <p:cNvPr id="8274" name="Google Shape;8274;p12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2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125"/>
              <p:cNvGrpSpPr/>
              <p:nvPr/>
            </p:nvGrpSpPr>
            <p:grpSpPr>
              <a:xfrm>
                <a:off x="4460753" y="4009026"/>
                <a:ext cx="493110" cy="382170"/>
                <a:chOff x="2319875" y="4336625"/>
                <a:chExt cx="1468025" cy="1137750"/>
              </a:xfrm>
            </p:grpSpPr>
            <p:sp>
              <p:nvSpPr>
                <p:cNvPr id="8277" name="Google Shape;8277;p12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2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79" name="Google Shape;8279;p125"/>
            <p:cNvGrpSpPr/>
            <p:nvPr/>
          </p:nvGrpSpPr>
          <p:grpSpPr>
            <a:xfrm>
              <a:off x="4479443" y="3645904"/>
              <a:ext cx="455965" cy="388789"/>
              <a:chOff x="2957425" y="238100"/>
              <a:chExt cx="1910200" cy="1628775"/>
            </a:xfrm>
          </p:grpSpPr>
          <p:sp>
            <p:nvSpPr>
              <p:cNvPr id="8280" name="Google Shape;8280;p12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2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2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2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2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2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2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2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2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2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90" name="Google Shape;8290;p125"/>
          <p:cNvGrpSpPr/>
          <p:nvPr/>
        </p:nvGrpSpPr>
        <p:grpSpPr>
          <a:xfrm>
            <a:off x="2496179" y="3734510"/>
            <a:ext cx="1243128" cy="637739"/>
            <a:chOff x="2496310" y="3693351"/>
            <a:chExt cx="1342906" cy="688926"/>
          </a:xfrm>
        </p:grpSpPr>
        <p:grpSp>
          <p:nvGrpSpPr>
            <p:cNvPr id="8291" name="Google Shape;8291;p125"/>
            <p:cNvGrpSpPr/>
            <p:nvPr/>
          </p:nvGrpSpPr>
          <p:grpSpPr>
            <a:xfrm>
              <a:off x="2496310" y="3693351"/>
              <a:ext cx="1342906" cy="688875"/>
              <a:chOff x="2496310" y="3693351"/>
              <a:chExt cx="1342906" cy="688875"/>
            </a:xfrm>
          </p:grpSpPr>
          <p:sp>
            <p:nvSpPr>
              <p:cNvPr id="8292" name="Google Shape;8292;p12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2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2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2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2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2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125"/>
              <p:cNvCxnSpPr>
                <a:stCxn id="829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8299" name="Google Shape;8299;p125"/>
              <p:cNvCxnSpPr>
                <a:stCxn id="829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8300" name="Google Shape;8300;p125"/>
              <p:cNvCxnSpPr>
                <a:stCxn id="829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8301" name="Google Shape;8301;p125"/>
              <p:cNvCxnSpPr>
                <a:stCxn id="829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8302" name="Google Shape;8302;p125"/>
              <p:cNvCxnSpPr>
                <a:stCxn id="829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303" name="Google Shape;8303;p125"/>
            <p:cNvGrpSpPr/>
            <p:nvPr/>
          </p:nvGrpSpPr>
          <p:grpSpPr>
            <a:xfrm>
              <a:off x="2675275" y="3930557"/>
              <a:ext cx="1003306" cy="451719"/>
              <a:chOff x="2675275" y="4174282"/>
              <a:chExt cx="1003306" cy="451719"/>
            </a:xfrm>
          </p:grpSpPr>
          <p:sp>
            <p:nvSpPr>
              <p:cNvPr id="8304" name="Google Shape;8304;p12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2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2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07" name="Google Shape;8307;p125"/>
          <p:cNvGrpSpPr/>
          <p:nvPr/>
        </p:nvGrpSpPr>
        <p:grpSpPr>
          <a:xfrm>
            <a:off x="1669850" y="1171356"/>
            <a:ext cx="574511" cy="874709"/>
            <a:chOff x="1715404" y="1112080"/>
            <a:chExt cx="642270" cy="977984"/>
          </a:xfrm>
        </p:grpSpPr>
        <p:grpSp>
          <p:nvGrpSpPr>
            <p:cNvPr id="8308" name="Google Shape;8308;p125"/>
            <p:cNvGrpSpPr/>
            <p:nvPr/>
          </p:nvGrpSpPr>
          <p:grpSpPr>
            <a:xfrm>
              <a:off x="1715404" y="1112080"/>
              <a:ext cx="642270" cy="977984"/>
              <a:chOff x="1715404" y="1112080"/>
              <a:chExt cx="642270" cy="977984"/>
            </a:xfrm>
          </p:grpSpPr>
          <p:sp>
            <p:nvSpPr>
              <p:cNvPr id="8309" name="Google Shape;8309;p12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2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125"/>
            <p:cNvGrpSpPr/>
            <p:nvPr/>
          </p:nvGrpSpPr>
          <p:grpSpPr>
            <a:xfrm>
              <a:off x="1768927" y="1165603"/>
              <a:ext cx="535225" cy="851367"/>
              <a:chOff x="1768927" y="1165603"/>
              <a:chExt cx="535225" cy="851367"/>
            </a:xfrm>
          </p:grpSpPr>
          <p:sp>
            <p:nvSpPr>
              <p:cNvPr id="8312" name="Google Shape;8312;p12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2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125"/>
            <p:cNvGrpSpPr/>
            <p:nvPr/>
          </p:nvGrpSpPr>
          <p:grpSpPr>
            <a:xfrm>
              <a:off x="1822449" y="1219125"/>
              <a:ext cx="428180" cy="718859"/>
              <a:chOff x="1822449" y="1219125"/>
              <a:chExt cx="428180" cy="718859"/>
            </a:xfrm>
          </p:grpSpPr>
          <p:sp>
            <p:nvSpPr>
              <p:cNvPr id="8315" name="Google Shape;8315;p12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2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125"/>
            <p:cNvGrpSpPr/>
            <p:nvPr/>
          </p:nvGrpSpPr>
          <p:grpSpPr>
            <a:xfrm>
              <a:off x="1875972" y="1272648"/>
              <a:ext cx="321135" cy="586939"/>
              <a:chOff x="1875972" y="1272648"/>
              <a:chExt cx="321135" cy="586939"/>
            </a:xfrm>
          </p:grpSpPr>
          <p:sp>
            <p:nvSpPr>
              <p:cNvPr id="8318" name="Google Shape;8318;p12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2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20" name="Google Shape;8320;p125"/>
          <p:cNvGrpSpPr/>
          <p:nvPr/>
        </p:nvGrpSpPr>
        <p:grpSpPr>
          <a:xfrm>
            <a:off x="7777011" y="3728078"/>
            <a:ext cx="293855" cy="644170"/>
            <a:chOff x="241025" y="3151575"/>
            <a:chExt cx="293855" cy="644170"/>
          </a:xfrm>
        </p:grpSpPr>
        <p:sp>
          <p:nvSpPr>
            <p:cNvPr id="8321" name="Google Shape;8321;p12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2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25"/>
          <p:cNvGrpSpPr/>
          <p:nvPr/>
        </p:nvGrpSpPr>
        <p:grpSpPr>
          <a:xfrm>
            <a:off x="724994" y="2928078"/>
            <a:ext cx="1779649" cy="591620"/>
            <a:chOff x="246070" y="1983375"/>
            <a:chExt cx="1855347" cy="616849"/>
          </a:xfrm>
        </p:grpSpPr>
        <p:sp>
          <p:nvSpPr>
            <p:cNvPr id="8324" name="Google Shape;8324;p12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2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2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2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2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2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2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2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2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125"/>
          <p:cNvGrpSpPr/>
          <p:nvPr/>
        </p:nvGrpSpPr>
        <p:grpSpPr>
          <a:xfrm>
            <a:off x="2335861" y="1171356"/>
            <a:ext cx="711055" cy="745993"/>
            <a:chOff x="2496269" y="1171698"/>
            <a:chExt cx="761953" cy="799392"/>
          </a:xfrm>
        </p:grpSpPr>
        <p:grpSp>
          <p:nvGrpSpPr>
            <p:cNvPr id="8334" name="Google Shape;8334;p125"/>
            <p:cNvGrpSpPr/>
            <p:nvPr/>
          </p:nvGrpSpPr>
          <p:grpSpPr>
            <a:xfrm>
              <a:off x="2496269" y="1171698"/>
              <a:ext cx="761953" cy="723022"/>
              <a:chOff x="2496269" y="1171698"/>
              <a:chExt cx="761953" cy="723022"/>
            </a:xfrm>
          </p:grpSpPr>
          <p:sp>
            <p:nvSpPr>
              <p:cNvPr id="8335" name="Google Shape;8335;p12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2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7" name="Google Shape;8337;p125"/>
              <p:cNvGrpSpPr/>
              <p:nvPr/>
            </p:nvGrpSpPr>
            <p:grpSpPr>
              <a:xfrm>
                <a:off x="2496269" y="1171698"/>
                <a:ext cx="761953" cy="723022"/>
                <a:chOff x="2496269" y="1120652"/>
                <a:chExt cx="761953" cy="723022"/>
              </a:xfrm>
            </p:grpSpPr>
            <p:grpSp>
              <p:nvGrpSpPr>
                <p:cNvPr id="8338" name="Google Shape;8338;p125"/>
                <p:cNvGrpSpPr/>
                <p:nvPr/>
              </p:nvGrpSpPr>
              <p:grpSpPr>
                <a:xfrm>
                  <a:off x="2496269" y="1120652"/>
                  <a:ext cx="761953" cy="723022"/>
                  <a:chOff x="2496269" y="1120652"/>
                  <a:chExt cx="761953" cy="723022"/>
                </a:xfrm>
              </p:grpSpPr>
              <p:grpSp>
                <p:nvGrpSpPr>
                  <p:cNvPr id="8339" name="Google Shape;8339;p125"/>
                  <p:cNvGrpSpPr/>
                  <p:nvPr/>
                </p:nvGrpSpPr>
                <p:grpSpPr>
                  <a:xfrm>
                    <a:off x="2496269" y="1304589"/>
                    <a:ext cx="407089" cy="305057"/>
                    <a:chOff x="2496269" y="1304589"/>
                    <a:chExt cx="407089" cy="305057"/>
                  </a:xfrm>
                </p:grpSpPr>
                <p:sp>
                  <p:nvSpPr>
                    <p:cNvPr id="8340" name="Google Shape;8340;p12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2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125"/>
                  <p:cNvGrpSpPr/>
                  <p:nvPr/>
                </p:nvGrpSpPr>
                <p:grpSpPr>
                  <a:xfrm>
                    <a:off x="2586468" y="1493376"/>
                    <a:ext cx="358850" cy="349656"/>
                    <a:chOff x="2586468" y="1493376"/>
                    <a:chExt cx="358850" cy="349656"/>
                  </a:xfrm>
                </p:grpSpPr>
                <p:sp>
                  <p:nvSpPr>
                    <p:cNvPr id="8343" name="Google Shape;8343;p12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2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125"/>
                  <p:cNvGrpSpPr/>
                  <p:nvPr/>
                </p:nvGrpSpPr>
                <p:grpSpPr>
                  <a:xfrm>
                    <a:off x="2807939" y="1494024"/>
                    <a:ext cx="358857" cy="349650"/>
                    <a:chOff x="2807939" y="1494024"/>
                    <a:chExt cx="358857" cy="349650"/>
                  </a:xfrm>
                </p:grpSpPr>
                <p:sp>
                  <p:nvSpPr>
                    <p:cNvPr id="8346" name="Google Shape;8346;p12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2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125"/>
                  <p:cNvGrpSpPr/>
                  <p:nvPr/>
                </p:nvGrpSpPr>
                <p:grpSpPr>
                  <a:xfrm>
                    <a:off x="2851133" y="1305635"/>
                    <a:ext cx="407089" cy="305057"/>
                    <a:chOff x="2851133" y="1305635"/>
                    <a:chExt cx="407089" cy="305057"/>
                  </a:xfrm>
                </p:grpSpPr>
                <p:sp>
                  <p:nvSpPr>
                    <p:cNvPr id="8349" name="Google Shape;8349;p12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2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125"/>
                  <p:cNvGrpSpPr/>
                  <p:nvPr/>
                </p:nvGrpSpPr>
                <p:grpSpPr>
                  <a:xfrm>
                    <a:off x="2727495" y="1120652"/>
                    <a:ext cx="300271" cy="396358"/>
                    <a:chOff x="2727495" y="1120652"/>
                    <a:chExt cx="300271" cy="396358"/>
                  </a:xfrm>
                </p:grpSpPr>
                <p:sp>
                  <p:nvSpPr>
                    <p:cNvPr id="8352" name="Google Shape;8352;p12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2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54" name="Google Shape;8354;p125"/>
                <p:cNvGrpSpPr/>
                <p:nvPr/>
              </p:nvGrpSpPr>
              <p:grpSpPr>
                <a:xfrm>
                  <a:off x="2722305" y="1350460"/>
                  <a:ext cx="308357" cy="308344"/>
                  <a:chOff x="2722305" y="1350460"/>
                  <a:chExt cx="308357" cy="308344"/>
                </a:xfrm>
              </p:grpSpPr>
              <p:sp>
                <p:nvSpPr>
                  <p:cNvPr id="8355" name="Google Shape;8355;p12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6" name="Google Shape;8356;p125"/>
                  <p:cNvGrpSpPr/>
                  <p:nvPr/>
                </p:nvGrpSpPr>
                <p:grpSpPr>
                  <a:xfrm>
                    <a:off x="2725064" y="1364529"/>
                    <a:ext cx="297954" cy="280182"/>
                    <a:chOff x="2725064" y="1364529"/>
                    <a:chExt cx="297954" cy="280182"/>
                  </a:xfrm>
                </p:grpSpPr>
                <p:sp>
                  <p:nvSpPr>
                    <p:cNvPr id="8357" name="Google Shape;8357;p12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2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2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2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2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362" name="Google Shape;8362;p12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2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2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2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2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125"/>
          <p:cNvGrpSpPr/>
          <p:nvPr/>
        </p:nvGrpSpPr>
        <p:grpSpPr>
          <a:xfrm>
            <a:off x="3924561" y="2927462"/>
            <a:ext cx="1569144" cy="591015"/>
            <a:chOff x="3820100" y="3023049"/>
            <a:chExt cx="1303926" cy="491162"/>
          </a:xfrm>
        </p:grpSpPr>
        <p:grpSp>
          <p:nvGrpSpPr>
            <p:cNvPr id="8368" name="Google Shape;8368;p125"/>
            <p:cNvGrpSpPr/>
            <p:nvPr/>
          </p:nvGrpSpPr>
          <p:grpSpPr>
            <a:xfrm>
              <a:off x="3820100" y="3023072"/>
              <a:ext cx="1303926" cy="491139"/>
              <a:chOff x="3820100" y="3023072"/>
              <a:chExt cx="1303926" cy="491139"/>
            </a:xfrm>
          </p:grpSpPr>
          <p:sp>
            <p:nvSpPr>
              <p:cNvPr id="8369" name="Google Shape;8369;p12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2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25"/>
            <p:cNvGrpSpPr/>
            <p:nvPr/>
          </p:nvGrpSpPr>
          <p:grpSpPr>
            <a:xfrm>
              <a:off x="4132439" y="3023645"/>
              <a:ext cx="393633" cy="177096"/>
              <a:chOff x="4132439" y="3023645"/>
              <a:chExt cx="393633" cy="177096"/>
            </a:xfrm>
          </p:grpSpPr>
          <p:sp>
            <p:nvSpPr>
              <p:cNvPr id="8372" name="Google Shape;8372;p12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2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125"/>
            <p:cNvGrpSpPr/>
            <p:nvPr/>
          </p:nvGrpSpPr>
          <p:grpSpPr>
            <a:xfrm>
              <a:off x="3921811" y="3023049"/>
              <a:ext cx="1002397" cy="388943"/>
              <a:chOff x="3921811" y="3023049"/>
              <a:chExt cx="1002397" cy="388943"/>
            </a:xfrm>
          </p:grpSpPr>
          <p:sp>
            <p:nvSpPr>
              <p:cNvPr id="8375" name="Google Shape;8375;p12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2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125"/>
            <p:cNvGrpSpPr/>
            <p:nvPr/>
          </p:nvGrpSpPr>
          <p:grpSpPr>
            <a:xfrm>
              <a:off x="4023645" y="3023049"/>
              <a:ext cx="683032" cy="286722"/>
              <a:chOff x="4023645" y="3023049"/>
              <a:chExt cx="683032" cy="286722"/>
            </a:xfrm>
          </p:grpSpPr>
          <p:sp>
            <p:nvSpPr>
              <p:cNvPr id="8378" name="Google Shape;8378;p12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2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80" name="Google Shape;8380;p125"/>
          <p:cNvGrpSpPr/>
          <p:nvPr/>
        </p:nvGrpSpPr>
        <p:grpSpPr>
          <a:xfrm>
            <a:off x="1556683" y="2054307"/>
            <a:ext cx="713522" cy="688025"/>
            <a:chOff x="1706078" y="2092648"/>
            <a:chExt cx="660913" cy="637296"/>
          </a:xfrm>
        </p:grpSpPr>
        <p:sp>
          <p:nvSpPr>
            <p:cNvPr id="8381" name="Google Shape;8381;p12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2" name="Google Shape;8382;p125"/>
            <p:cNvGrpSpPr/>
            <p:nvPr/>
          </p:nvGrpSpPr>
          <p:grpSpPr>
            <a:xfrm>
              <a:off x="1706078" y="2092648"/>
              <a:ext cx="660913" cy="575241"/>
              <a:chOff x="1706078" y="2092648"/>
              <a:chExt cx="660913" cy="575241"/>
            </a:xfrm>
          </p:grpSpPr>
          <p:sp>
            <p:nvSpPr>
              <p:cNvPr id="8383" name="Google Shape;8383;p12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2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2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86" name="Google Shape;8386;p125"/>
          <p:cNvGrpSpPr/>
          <p:nvPr/>
        </p:nvGrpSpPr>
        <p:grpSpPr>
          <a:xfrm>
            <a:off x="6318542" y="1171856"/>
            <a:ext cx="1317459" cy="684168"/>
            <a:chOff x="238125" y="999450"/>
            <a:chExt cx="7140700" cy="3708225"/>
          </a:xfrm>
        </p:grpSpPr>
        <p:sp>
          <p:nvSpPr>
            <p:cNvPr id="8387" name="Google Shape;8387;p12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2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2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2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2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2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2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2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2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399"/>
        <p:cNvGrpSpPr/>
        <p:nvPr/>
      </p:nvGrpSpPr>
      <p:grpSpPr>
        <a:xfrm>
          <a:off x="0" y="0"/>
          <a:ext cx="0" cy="0"/>
          <a:chOff x="0" y="0"/>
          <a:chExt cx="0" cy="0"/>
        </a:xfrm>
      </p:grpSpPr>
      <p:grpSp>
        <p:nvGrpSpPr>
          <p:cNvPr id="8400" name="Google Shape;8400;p126"/>
          <p:cNvGrpSpPr/>
          <p:nvPr/>
        </p:nvGrpSpPr>
        <p:grpSpPr>
          <a:xfrm>
            <a:off x="729238" y="1179665"/>
            <a:ext cx="1636117" cy="1526144"/>
            <a:chOff x="729238" y="1179665"/>
            <a:chExt cx="1636117" cy="1526144"/>
          </a:xfrm>
        </p:grpSpPr>
        <p:grpSp>
          <p:nvGrpSpPr>
            <p:cNvPr id="8401" name="Google Shape;8401;p126"/>
            <p:cNvGrpSpPr/>
            <p:nvPr/>
          </p:nvGrpSpPr>
          <p:grpSpPr>
            <a:xfrm>
              <a:off x="729238" y="1179665"/>
              <a:ext cx="80700" cy="1526144"/>
              <a:chOff x="729238" y="1179665"/>
              <a:chExt cx="80700" cy="1526144"/>
            </a:xfrm>
          </p:grpSpPr>
          <p:sp>
            <p:nvSpPr>
              <p:cNvPr id="8402" name="Google Shape;8402;p12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2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2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2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2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2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2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2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2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2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126"/>
            <p:cNvGrpSpPr/>
            <p:nvPr/>
          </p:nvGrpSpPr>
          <p:grpSpPr>
            <a:xfrm>
              <a:off x="903098" y="1179665"/>
              <a:ext cx="80700" cy="1526144"/>
              <a:chOff x="903098" y="1179665"/>
              <a:chExt cx="80700" cy="1526144"/>
            </a:xfrm>
          </p:grpSpPr>
          <p:sp>
            <p:nvSpPr>
              <p:cNvPr id="8413" name="Google Shape;8413;p12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2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2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2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2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2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2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2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2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2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126"/>
            <p:cNvGrpSpPr/>
            <p:nvPr/>
          </p:nvGrpSpPr>
          <p:grpSpPr>
            <a:xfrm>
              <a:off x="1076958" y="1179665"/>
              <a:ext cx="80700" cy="1526144"/>
              <a:chOff x="1076958" y="1179665"/>
              <a:chExt cx="80700" cy="1526144"/>
            </a:xfrm>
          </p:grpSpPr>
          <p:sp>
            <p:nvSpPr>
              <p:cNvPr id="8424" name="Google Shape;8424;p12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2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2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2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2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2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2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2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2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2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126"/>
            <p:cNvGrpSpPr/>
            <p:nvPr/>
          </p:nvGrpSpPr>
          <p:grpSpPr>
            <a:xfrm>
              <a:off x="1247707" y="1179665"/>
              <a:ext cx="80700" cy="1526144"/>
              <a:chOff x="1247707" y="1179665"/>
              <a:chExt cx="80700" cy="1526144"/>
            </a:xfrm>
          </p:grpSpPr>
          <p:sp>
            <p:nvSpPr>
              <p:cNvPr id="8435" name="Google Shape;8435;p12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2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2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2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2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2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2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2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2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2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126"/>
            <p:cNvGrpSpPr/>
            <p:nvPr/>
          </p:nvGrpSpPr>
          <p:grpSpPr>
            <a:xfrm>
              <a:off x="1421567" y="1179665"/>
              <a:ext cx="80700" cy="1526144"/>
              <a:chOff x="1421567" y="1179665"/>
              <a:chExt cx="80700" cy="1526144"/>
            </a:xfrm>
          </p:grpSpPr>
          <p:sp>
            <p:nvSpPr>
              <p:cNvPr id="8446" name="Google Shape;8446;p12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2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2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2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2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2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2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2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2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2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126"/>
            <p:cNvGrpSpPr/>
            <p:nvPr/>
          </p:nvGrpSpPr>
          <p:grpSpPr>
            <a:xfrm>
              <a:off x="1592327" y="1179665"/>
              <a:ext cx="80700" cy="1526144"/>
              <a:chOff x="1592327" y="1179665"/>
              <a:chExt cx="80700" cy="1526144"/>
            </a:xfrm>
          </p:grpSpPr>
          <p:sp>
            <p:nvSpPr>
              <p:cNvPr id="8457" name="Google Shape;8457;p12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2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2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2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2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2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2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2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2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2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126"/>
            <p:cNvGrpSpPr/>
            <p:nvPr/>
          </p:nvGrpSpPr>
          <p:grpSpPr>
            <a:xfrm>
              <a:off x="1766187" y="1179665"/>
              <a:ext cx="80700" cy="1526144"/>
              <a:chOff x="1766187" y="1179665"/>
              <a:chExt cx="80700" cy="1526144"/>
            </a:xfrm>
          </p:grpSpPr>
          <p:sp>
            <p:nvSpPr>
              <p:cNvPr id="8468" name="Google Shape;8468;p12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2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2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2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2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2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2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2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2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2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126"/>
            <p:cNvGrpSpPr/>
            <p:nvPr/>
          </p:nvGrpSpPr>
          <p:grpSpPr>
            <a:xfrm>
              <a:off x="1936935" y="1179665"/>
              <a:ext cx="80700" cy="1526144"/>
              <a:chOff x="1936935" y="1179665"/>
              <a:chExt cx="80700" cy="1526144"/>
            </a:xfrm>
          </p:grpSpPr>
          <p:sp>
            <p:nvSpPr>
              <p:cNvPr id="8479" name="Google Shape;8479;p12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2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2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2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2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2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2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2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2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2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126"/>
            <p:cNvGrpSpPr/>
            <p:nvPr/>
          </p:nvGrpSpPr>
          <p:grpSpPr>
            <a:xfrm>
              <a:off x="2110795" y="1179665"/>
              <a:ext cx="80700" cy="1526144"/>
              <a:chOff x="2110795" y="1179665"/>
              <a:chExt cx="80700" cy="1526144"/>
            </a:xfrm>
          </p:grpSpPr>
          <p:sp>
            <p:nvSpPr>
              <p:cNvPr id="8490" name="Google Shape;8490;p12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2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2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2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2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2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2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2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2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2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126"/>
            <p:cNvGrpSpPr/>
            <p:nvPr/>
          </p:nvGrpSpPr>
          <p:grpSpPr>
            <a:xfrm>
              <a:off x="2284655" y="1179665"/>
              <a:ext cx="80700" cy="1526144"/>
              <a:chOff x="2284655" y="1179665"/>
              <a:chExt cx="80700" cy="1526144"/>
            </a:xfrm>
          </p:grpSpPr>
          <p:sp>
            <p:nvSpPr>
              <p:cNvPr id="8501" name="Google Shape;8501;p12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2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2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2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2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2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2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2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2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2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1" name="Google Shape;8511;p126"/>
          <p:cNvGrpSpPr/>
          <p:nvPr/>
        </p:nvGrpSpPr>
        <p:grpSpPr>
          <a:xfrm>
            <a:off x="2623904" y="1198803"/>
            <a:ext cx="1364248" cy="1102133"/>
            <a:chOff x="2623904" y="1198803"/>
            <a:chExt cx="1364248" cy="1102133"/>
          </a:xfrm>
        </p:grpSpPr>
        <p:grpSp>
          <p:nvGrpSpPr>
            <p:cNvPr id="8512" name="Google Shape;8512;p126"/>
            <p:cNvGrpSpPr/>
            <p:nvPr/>
          </p:nvGrpSpPr>
          <p:grpSpPr>
            <a:xfrm>
              <a:off x="2623907" y="1198803"/>
              <a:ext cx="1364245" cy="273000"/>
              <a:chOff x="2623907" y="1198803"/>
              <a:chExt cx="1364245" cy="273000"/>
            </a:xfrm>
          </p:grpSpPr>
          <p:sp>
            <p:nvSpPr>
              <p:cNvPr id="8513" name="Google Shape;8513;p12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2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2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2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2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126"/>
            <p:cNvGrpSpPr/>
            <p:nvPr/>
          </p:nvGrpSpPr>
          <p:grpSpPr>
            <a:xfrm>
              <a:off x="2623904" y="1476964"/>
              <a:ext cx="1364245" cy="273000"/>
              <a:chOff x="2623904" y="1476964"/>
              <a:chExt cx="1364245" cy="273000"/>
            </a:xfrm>
          </p:grpSpPr>
          <p:sp>
            <p:nvSpPr>
              <p:cNvPr id="8519" name="Google Shape;8519;p12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2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2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2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2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126"/>
            <p:cNvGrpSpPr/>
            <p:nvPr/>
          </p:nvGrpSpPr>
          <p:grpSpPr>
            <a:xfrm>
              <a:off x="2623907" y="1749775"/>
              <a:ext cx="1364245" cy="273000"/>
              <a:chOff x="2623907" y="1749775"/>
              <a:chExt cx="1364245" cy="273000"/>
            </a:xfrm>
          </p:grpSpPr>
          <p:sp>
            <p:nvSpPr>
              <p:cNvPr id="8525" name="Google Shape;8525;p12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2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2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2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2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126"/>
            <p:cNvGrpSpPr/>
            <p:nvPr/>
          </p:nvGrpSpPr>
          <p:grpSpPr>
            <a:xfrm>
              <a:off x="2623904" y="2027936"/>
              <a:ext cx="1364245" cy="273000"/>
              <a:chOff x="2623904" y="2027936"/>
              <a:chExt cx="1364245" cy="273000"/>
            </a:xfrm>
          </p:grpSpPr>
          <p:sp>
            <p:nvSpPr>
              <p:cNvPr id="8531" name="Google Shape;8531;p12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2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2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2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2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6" name="Google Shape;8536;p126"/>
          <p:cNvGrpSpPr/>
          <p:nvPr/>
        </p:nvGrpSpPr>
        <p:grpSpPr>
          <a:xfrm>
            <a:off x="2613365" y="2657876"/>
            <a:ext cx="1387541" cy="159124"/>
            <a:chOff x="3200660" y="2180272"/>
            <a:chExt cx="2563824" cy="378237"/>
          </a:xfrm>
        </p:grpSpPr>
        <p:sp>
          <p:nvSpPr>
            <p:cNvPr id="8537" name="Google Shape;8537;p12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2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2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2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2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2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2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2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2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2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2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2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2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2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2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2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2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2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126"/>
          <p:cNvGrpSpPr/>
          <p:nvPr/>
        </p:nvGrpSpPr>
        <p:grpSpPr>
          <a:xfrm>
            <a:off x="2609890" y="2935640"/>
            <a:ext cx="1390502" cy="159625"/>
            <a:chOff x="3530150" y="2790075"/>
            <a:chExt cx="1962600" cy="225300"/>
          </a:xfrm>
        </p:grpSpPr>
        <p:sp>
          <p:nvSpPr>
            <p:cNvPr id="8556" name="Google Shape;8556;p12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2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126"/>
          <p:cNvGrpSpPr/>
          <p:nvPr/>
        </p:nvGrpSpPr>
        <p:grpSpPr>
          <a:xfrm>
            <a:off x="2609948" y="3213905"/>
            <a:ext cx="1411629" cy="154175"/>
            <a:chOff x="3558802" y="4011244"/>
            <a:chExt cx="1866000" cy="111600"/>
          </a:xfrm>
        </p:grpSpPr>
        <p:sp>
          <p:nvSpPr>
            <p:cNvPr id="8559" name="Google Shape;8559;p12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2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126"/>
          <p:cNvGrpSpPr/>
          <p:nvPr/>
        </p:nvGrpSpPr>
        <p:grpSpPr>
          <a:xfrm>
            <a:off x="2610235" y="2419475"/>
            <a:ext cx="1383503" cy="119761"/>
            <a:chOff x="3465975" y="2270258"/>
            <a:chExt cx="1986364" cy="171947"/>
          </a:xfrm>
        </p:grpSpPr>
        <p:sp>
          <p:nvSpPr>
            <p:cNvPr id="8562" name="Google Shape;8562;p12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2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2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2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2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2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2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2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126"/>
          <p:cNvGrpSpPr/>
          <p:nvPr/>
        </p:nvGrpSpPr>
        <p:grpSpPr>
          <a:xfrm>
            <a:off x="2621243" y="3783248"/>
            <a:ext cx="1369531" cy="195460"/>
            <a:chOff x="723300" y="4253549"/>
            <a:chExt cx="2276482" cy="324900"/>
          </a:xfrm>
        </p:grpSpPr>
        <p:sp>
          <p:nvSpPr>
            <p:cNvPr id="8571" name="Google Shape;8571;p12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2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2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2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2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126"/>
          <p:cNvGrpSpPr/>
          <p:nvPr/>
        </p:nvGrpSpPr>
        <p:grpSpPr>
          <a:xfrm>
            <a:off x="2610803" y="3484489"/>
            <a:ext cx="1389066" cy="180119"/>
            <a:chOff x="705948" y="3788465"/>
            <a:chExt cx="2308953" cy="299400"/>
          </a:xfrm>
        </p:grpSpPr>
        <p:sp>
          <p:nvSpPr>
            <p:cNvPr id="8577" name="Google Shape;8577;p12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2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2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2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2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126"/>
          <p:cNvGrpSpPr/>
          <p:nvPr/>
        </p:nvGrpSpPr>
        <p:grpSpPr>
          <a:xfrm>
            <a:off x="4207794" y="2088443"/>
            <a:ext cx="1433821" cy="191501"/>
            <a:chOff x="4273350" y="2088443"/>
            <a:chExt cx="1433821" cy="191501"/>
          </a:xfrm>
        </p:grpSpPr>
        <p:grpSp>
          <p:nvGrpSpPr>
            <p:cNvPr id="8583" name="Google Shape;8583;p126"/>
            <p:cNvGrpSpPr/>
            <p:nvPr/>
          </p:nvGrpSpPr>
          <p:grpSpPr>
            <a:xfrm>
              <a:off x="4273350" y="2088443"/>
              <a:ext cx="1433821" cy="0"/>
              <a:chOff x="5224975" y="2962250"/>
              <a:chExt cx="1544400" cy="0"/>
            </a:xfrm>
          </p:grpSpPr>
          <p:cxnSp>
            <p:nvCxnSpPr>
              <p:cNvPr id="8584" name="Google Shape;8584;p12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585" name="Google Shape;8585;p12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586" name="Google Shape;8586;p126"/>
            <p:cNvGrpSpPr/>
            <p:nvPr/>
          </p:nvGrpSpPr>
          <p:grpSpPr>
            <a:xfrm>
              <a:off x="4273350" y="2279944"/>
              <a:ext cx="1433821" cy="0"/>
              <a:chOff x="5224975" y="2962250"/>
              <a:chExt cx="1544400" cy="0"/>
            </a:xfrm>
          </p:grpSpPr>
          <p:cxnSp>
            <p:nvCxnSpPr>
              <p:cNvPr id="8587" name="Google Shape;8587;p12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588" name="Google Shape;8588;p12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589" name="Google Shape;8589;p126"/>
          <p:cNvGrpSpPr/>
          <p:nvPr/>
        </p:nvGrpSpPr>
        <p:grpSpPr>
          <a:xfrm>
            <a:off x="2658741" y="4097347"/>
            <a:ext cx="1304609" cy="294074"/>
            <a:chOff x="2658741" y="4097347"/>
            <a:chExt cx="1304609" cy="294074"/>
          </a:xfrm>
        </p:grpSpPr>
        <p:grpSp>
          <p:nvGrpSpPr>
            <p:cNvPr id="8590" name="Google Shape;8590;p126"/>
            <p:cNvGrpSpPr/>
            <p:nvPr/>
          </p:nvGrpSpPr>
          <p:grpSpPr>
            <a:xfrm>
              <a:off x="2658741" y="4097347"/>
              <a:ext cx="118572" cy="294074"/>
              <a:chOff x="3343310" y="4475555"/>
              <a:chExt cx="127717" cy="316753"/>
            </a:xfrm>
          </p:grpSpPr>
          <p:sp>
            <p:nvSpPr>
              <p:cNvPr id="8591" name="Google Shape;8591;p12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2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126"/>
            <p:cNvGrpSpPr/>
            <p:nvPr/>
          </p:nvGrpSpPr>
          <p:grpSpPr>
            <a:xfrm>
              <a:off x="3815519" y="4098388"/>
              <a:ext cx="147831" cy="291991"/>
              <a:chOff x="3527539" y="4476677"/>
              <a:chExt cx="159232" cy="314510"/>
            </a:xfrm>
          </p:grpSpPr>
          <p:sp>
            <p:nvSpPr>
              <p:cNvPr id="8594" name="Google Shape;8594;p12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2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126"/>
            <p:cNvGrpSpPr/>
            <p:nvPr/>
          </p:nvGrpSpPr>
          <p:grpSpPr>
            <a:xfrm>
              <a:off x="3511696" y="4098388"/>
              <a:ext cx="147831" cy="291991"/>
              <a:chOff x="3527539" y="4476677"/>
              <a:chExt cx="159232" cy="314510"/>
            </a:xfrm>
          </p:grpSpPr>
          <p:sp>
            <p:nvSpPr>
              <p:cNvPr id="8597" name="Google Shape;8597;p12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2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126"/>
            <p:cNvGrpSpPr/>
            <p:nvPr/>
          </p:nvGrpSpPr>
          <p:grpSpPr>
            <a:xfrm>
              <a:off x="3207874" y="4098388"/>
              <a:ext cx="147831" cy="291991"/>
              <a:chOff x="3527539" y="4476677"/>
              <a:chExt cx="159232" cy="314510"/>
            </a:xfrm>
          </p:grpSpPr>
          <p:sp>
            <p:nvSpPr>
              <p:cNvPr id="8600" name="Google Shape;8600;p12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2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126"/>
            <p:cNvGrpSpPr/>
            <p:nvPr/>
          </p:nvGrpSpPr>
          <p:grpSpPr>
            <a:xfrm>
              <a:off x="2933305" y="4097347"/>
              <a:ext cx="118572" cy="294074"/>
              <a:chOff x="3343310" y="4475555"/>
              <a:chExt cx="127717" cy="316753"/>
            </a:xfrm>
          </p:grpSpPr>
          <p:sp>
            <p:nvSpPr>
              <p:cNvPr id="8603" name="Google Shape;8603;p12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2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05" name="Google Shape;8605;p126"/>
          <p:cNvGrpSpPr/>
          <p:nvPr/>
        </p:nvGrpSpPr>
        <p:grpSpPr>
          <a:xfrm>
            <a:off x="4209349" y="1176041"/>
            <a:ext cx="1430711" cy="751237"/>
            <a:chOff x="5159450" y="1919950"/>
            <a:chExt cx="1541050" cy="862500"/>
          </a:xfrm>
        </p:grpSpPr>
        <p:sp>
          <p:nvSpPr>
            <p:cNvPr id="8606" name="Google Shape;8606;p12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607" name="Google Shape;8607;p126"/>
            <p:cNvGrpSpPr/>
            <p:nvPr/>
          </p:nvGrpSpPr>
          <p:grpSpPr>
            <a:xfrm>
              <a:off x="5159450" y="1919950"/>
              <a:ext cx="1541050" cy="862500"/>
              <a:chOff x="5159450" y="1919950"/>
              <a:chExt cx="1541050" cy="862500"/>
            </a:xfrm>
          </p:grpSpPr>
          <p:cxnSp>
            <p:nvCxnSpPr>
              <p:cNvPr id="8608" name="Google Shape;8608;p12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609" name="Google Shape;8609;p12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610" name="Google Shape;8610;p126"/>
          <p:cNvGrpSpPr/>
          <p:nvPr/>
        </p:nvGrpSpPr>
        <p:grpSpPr>
          <a:xfrm>
            <a:off x="4257486" y="2439811"/>
            <a:ext cx="1334436" cy="967914"/>
            <a:chOff x="4294923" y="2439811"/>
            <a:chExt cx="1334436" cy="967914"/>
          </a:xfrm>
        </p:grpSpPr>
        <p:grpSp>
          <p:nvGrpSpPr>
            <p:cNvPr id="8611" name="Google Shape;8611;p126"/>
            <p:cNvGrpSpPr/>
            <p:nvPr/>
          </p:nvGrpSpPr>
          <p:grpSpPr>
            <a:xfrm>
              <a:off x="4960455" y="2469658"/>
              <a:ext cx="668904" cy="885524"/>
              <a:chOff x="4960455" y="2469658"/>
              <a:chExt cx="668904" cy="885524"/>
            </a:xfrm>
          </p:grpSpPr>
          <p:sp>
            <p:nvSpPr>
              <p:cNvPr id="8612" name="Google Shape;8612;p12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2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2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2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2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2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126"/>
            <p:cNvGrpSpPr/>
            <p:nvPr/>
          </p:nvGrpSpPr>
          <p:grpSpPr>
            <a:xfrm>
              <a:off x="4294923" y="2469658"/>
              <a:ext cx="668951" cy="885524"/>
              <a:chOff x="4294923" y="2469658"/>
              <a:chExt cx="668951" cy="885524"/>
            </a:xfrm>
          </p:grpSpPr>
          <p:sp>
            <p:nvSpPr>
              <p:cNvPr id="8619" name="Google Shape;8619;p12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2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2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2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2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2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5" name="Google Shape;8625;p12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26"/>
          <p:cNvGrpSpPr/>
          <p:nvPr/>
        </p:nvGrpSpPr>
        <p:grpSpPr>
          <a:xfrm>
            <a:off x="4243690" y="3494256"/>
            <a:ext cx="1430949" cy="897289"/>
            <a:chOff x="4351371" y="3547942"/>
            <a:chExt cx="1345130" cy="843475"/>
          </a:xfrm>
        </p:grpSpPr>
        <p:grpSp>
          <p:nvGrpSpPr>
            <p:cNvPr id="8627" name="Google Shape;8627;p126"/>
            <p:cNvGrpSpPr/>
            <p:nvPr/>
          </p:nvGrpSpPr>
          <p:grpSpPr>
            <a:xfrm>
              <a:off x="4351371" y="4209917"/>
              <a:ext cx="1345130" cy="181500"/>
              <a:chOff x="4351371" y="4209917"/>
              <a:chExt cx="1345130" cy="181500"/>
            </a:xfrm>
          </p:grpSpPr>
          <p:sp>
            <p:nvSpPr>
              <p:cNvPr id="8628" name="Google Shape;8628;p12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9" name="Google Shape;8629;p12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630" name="Google Shape;8630;p126"/>
            <p:cNvGrpSpPr/>
            <p:nvPr/>
          </p:nvGrpSpPr>
          <p:grpSpPr>
            <a:xfrm>
              <a:off x="4403010" y="3985221"/>
              <a:ext cx="1109518" cy="181500"/>
              <a:chOff x="4403010" y="3985221"/>
              <a:chExt cx="1109518" cy="181500"/>
            </a:xfrm>
          </p:grpSpPr>
          <p:sp>
            <p:nvSpPr>
              <p:cNvPr id="8631" name="Google Shape;8631;p12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32" name="Google Shape;8632;p12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633" name="Google Shape;8633;p126"/>
            <p:cNvGrpSpPr/>
            <p:nvPr/>
          </p:nvGrpSpPr>
          <p:grpSpPr>
            <a:xfrm>
              <a:off x="4618704" y="3766582"/>
              <a:ext cx="807858" cy="181500"/>
              <a:chOff x="4618704" y="3766582"/>
              <a:chExt cx="807858" cy="181500"/>
            </a:xfrm>
          </p:grpSpPr>
          <p:sp>
            <p:nvSpPr>
              <p:cNvPr id="8634" name="Google Shape;8634;p12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35" name="Google Shape;8635;p12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636" name="Google Shape;8636;p126"/>
            <p:cNvGrpSpPr/>
            <p:nvPr/>
          </p:nvGrpSpPr>
          <p:grpSpPr>
            <a:xfrm>
              <a:off x="4735238" y="3547942"/>
              <a:ext cx="462839" cy="181500"/>
              <a:chOff x="4735238" y="3547942"/>
              <a:chExt cx="462839" cy="181500"/>
            </a:xfrm>
          </p:grpSpPr>
          <p:sp>
            <p:nvSpPr>
              <p:cNvPr id="8637" name="Google Shape;8637;p12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38" name="Google Shape;8638;p12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639" name="Google Shape;8639;p126"/>
          <p:cNvGrpSpPr/>
          <p:nvPr/>
        </p:nvGrpSpPr>
        <p:grpSpPr>
          <a:xfrm>
            <a:off x="7420047" y="2429580"/>
            <a:ext cx="1020955" cy="928853"/>
            <a:chOff x="926675" y="238125"/>
            <a:chExt cx="5755100" cy="5232975"/>
          </a:xfrm>
        </p:grpSpPr>
        <p:sp>
          <p:nvSpPr>
            <p:cNvPr id="8640" name="Google Shape;8640;p12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2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2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2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26"/>
          <p:cNvGrpSpPr/>
          <p:nvPr/>
        </p:nvGrpSpPr>
        <p:grpSpPr>
          <a:xfrm>
            <a:off x="727421" y="2828315"/>
            <a:ext cx="1695374" cy="1560837"/>
            <a:chOff x="727421" y="2828315"/>
            <a:chExt cx="1695374" cy="1560837"/>
          </a:xfrm>
        </p:grpSpPr>
        <p:grpSp>
          <p:nvGrpSpPr>
            <p:cNvPr id="8645" name="Google Shape;8645;p126"/>
            <p:cNvGrpSpPr/>
            <p:nvPr/>
          </p:nvGrpSpPr>
          <p:grpSpPr>
            <a:xfrm>
              <a:off x="727421" y="2828315"/>
              <a:ext cx="1695374" cy="1560837"/>
              <a:chOff x="734799" y="2782450"/>
              <a:chExt cx="1571100" cy="1577400"/>
            </a:xfrm>
          </p:grpSpPr>
          <p:cxnSp>
            <p:nvCxnSpPr>
              <p:cNvPr id="8646" name="Google Shape;8646;p12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647" name="Google Shape;8647;p12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648" name="Google Shape;8648;p126"/>
            <p:cNvGrpSpPr/>
            <p:nvPr/>
          </p:nvGrpSpPr>
          <p:grpSpPr>
            <a:xfrm>
              <a:off x="819108" y="2882501"/>
              <a:ext cx="1556791" cy="1426186"/>
              <a:chOff x="819108" y="2882501"/>
              <a:chExt cx="1556791" cy="1426186"/>
            </a:xfrm>
          </p:grpSpPr>
          <p:grpSp>
            <p:nvGrpSpPr>
              <p:cNvPr id="8649" name="Google Shape;8649;p126"/>
              <p:cNvGrpSpPr/>
              <p:nvPr/>
            </p:nvGrpSpPr>
            <p:grpSpPr>
              <a:xfrm>
                <a:off x="819108" y="2882501"/>
                <a:ext cx="103104" cy="1426186"/>
                <a:chOff x="4674013" y="3100904"/>
                <a:chExt cx="122758" cy="1698043"/>
              </a:xfrm>
            </p:grpSpPr>
            <p:sp>
              <p:nvSpPr>
                <p:cNvPr id="8650" name="Google Shape;8650;p12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2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2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2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2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2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2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126"/>
              <p:cNvGrpSpPr/>
              <p:nvPr/>
            </p:nvGrpSpPr>
            <p:grpSpPr>
              <a:xfrm>
                <a:off x="1062475" y="2882501"/>
                <a:ext cx="103104" cy="1426186"/>
                <a:chOff x="4940438" y="3100904"/>
                <a:chExt cx="122758" cy="1698043"/>
              </a:xfrm>
            </p:grpSpPr>
            <p:sp>
              <p:nvSpPr>
                <p:cNvPr id="8658" name="Google Shape;8658;p12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2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2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2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2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2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2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126"/>
              <p:cNvGrpSpPr/>
              <p:nvPr/>
            </p:nvGrpSpPr>
            <p:grpSpPr>
              <a:xfrm>
                <a:off x="1299324" y="2882501"/>
                <a:ext cx="103104" cy="1426186"/>
                <a:chOff x="5206863" y="3100904"/>
                <a:chExt cx="122758" cy="1698043"/>
              </a:xfrm>
            </p:grpSpPr>
            <p:sp>
              <p:nvSpPr>
                <p:cNvPr id="8666" name="Google Shape;8666;p12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2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2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2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2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2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2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126"/>
              <p:cNvGrpSpPr/>
              <p:nvPr/>
            </p:nvGrpSpPr>
            <p:grpSpPr>
              <a:xfrm>
                <a:off x="1786057" y="2882501"/>
                <a:ext cx="103104" cy="1426186"/>
                <a:chOff x="6006138" y="3143629"/>
                <a:chExt cx="122758" cy="1698043"/>
              </a:xfrm>
            </p:grpSpPr>
            <p:sp>
              <p:nvSpPr>
                <p:cNvPr id="8674" name="Google Shape;8674;p12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2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2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2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2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2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2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126"/>
              <p:cNvGrpSpPr/>
              <p:nvPr/>
            </p:nvGrpSpPr>
            <p:grpSpPr>
              <a:xfrm>
                <a:off x="2029422" y="2882501"/>
                <a:ext cx="103104" cy="1426186"/>
                <a:chOff x="6805413" y="3100904"/>
                <a:chExt cx="122758" cy="1698043"/>
              </a:xfrm>
            </p:grpSpPr>
            <p:sp>
              <p:nvSpPr>
                <p:cNvPr id="8682" name="Google Shape;8682;p12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2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2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2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2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2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2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126"/>
              <p:cNvGrpSpPr/>
              <p:nvPr/>
            </p:nvGrpSpPr>
            <p:grpSpPr>
              <a:xfrm>
                <a:off x="2272795" y="2882501"/>
                <a:ext cx="103104" cy="1426186"/>
                <a:chOff x="5206863" y="3100904"/>
                <a:chExt cx="122758" cy="1698043"/>
              </a:xfrm>
            </p:grpSpPr>
            <p:sp>
              <p:nvSpPr>
                <p:cNvPr id="8690" name="Google Shape;8690;p12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2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2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2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2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2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2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126"/>
              <p:cNvGrpSpPr/>
              <p:nvPr/>
            </p:nvGrpSpPr>
            <p:grpSpPr>
              <a:xfrm>
                <a:off x="1542694" y="2882501"/>
                <a:ext cx="103104" cy="1426186"/>
                <a:chOff x="6006138" y="3143629"/>
                <a:chExt cx="122758" cy="1698043"/>
              </a:xfrm>
            </p:grpSpPr>
            <p:sp>
              <p:nvSpPr>
                <p:cNvPr id="8698" name="Google Shape;8698;p12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2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2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2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2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2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2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705" name="Google Shape;8705;p126"/>
          <p:cNvGrpSpPr/>
          <p:nvPr/>
        </p:nvGrpSpPr>
        <p:grpSpPr>
          <a:xfrm>
            <a:off x="5683472" y="3518037"/>
            <a:ext cx="2749952" cy="870677"/>
            <a:chOff x="238125" y="1725700"/>
            <a:chExt cx="7139025" cy="2260325"/>
          </a:xfrm>
        </p:grpSpPr>
        <p:sp>
          <p:nvSpPr>
            <p:cNvPr id="8706" name="Google Shape;8706;p12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2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2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2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2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2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2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2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2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2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26"/>
          <p:cNvGrpSpPr/>
          <p:nvPr/>
        </p:nvGrpSpPr>
        <p:grpSpPr>
          <a:xfrm>
            <a:off x="5953636" y="2459783"/>
            <a:ext cx="1105452" cy="916747"/>
            <a:chOff x="5249100" y="1210600"/>
            <a:chExt cx="3502700" cy="2904775"/>
          </a:xfrm>
        </p:grpSpPr>
        <p:sp>
          <p:nvSpPr>
            <p:cNvPr id="8717" name="Google Shape;8717;p12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2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2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2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1" name="Google Shape;8721;p12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722" name="Google Shape;8722;p12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723" name="Google Shape;8723;p12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724" name="Google Shape;8724;p12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725" name="Google Shape;8725;p12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26"/>
          <p:cNvGrpSpPr/>
          <p:nvPr/>
        </p:nvGrpSpPr>
        <p:grpSpPr>
          <a:xfrm>
            <a:off x="7136183" y="1179201"/>
            <a:ext cx="1304650" cy="1124856"/>
            <a:chOff x="7287122" y="1165658"/>
            <a:chExt cx="1219413" cy="1051365"/>
          </a:xfrm>
        </p:grpSpPr>
        <p:grpSp>
          <p:nvGrpSpPr>
            <p:cNvPr id="8727" name="Google Shape;8727;p126"/>
            <p:cNvGrpSpPr/>
            <p:nvPr/>
          </p:nvGrpSpPr>
          <p:grpSpPr>
            <a:xfrm>
              <a:off x="7287122" y="1969723"/>
              <a:ext cx="1219413" cy="247300"/>
              <a:chOff x="7287122" y="1969723"/>
              <a:chExt cx="1219413" cy="247300"/>
            </a:xfrm>
          </p:grpSpPr>
          <p:sp>
            <p:nvSpPr>
              <p:cNvPr id="8728" name="Google Shape;8728;p12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9" name="Google Shape;8729;p126"/>
              <p:cNvGrpSpPr/>
              <p:nvPr/>
            </p:nvGrpSpPr>
            <p:grpSpPr>
              <a:xfrm>
                <a:off x="7287122" y="2063892"/>
                <a:ext cx="1151753" cy="73428"/>
                <a:chOff x="7287122" y="2063892"/>
                <a:chExt cx="1151753" cy="73428"/>
              </a:xfrm>
            </p:grpSpPr>
            <p:sp>
              <p:nvSpPr>
                <p:cNvPr id="8730" name="Google Shape;8730;p12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31" name="Google Shape;8731;p12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732" name="Google Shape;8732;p126"/>
            <p:cNvGrpSpPr/>
            <p:nvPr/>
          </p:nvGrpSpPr>
          <p:grpSpPr>
            <a:xfrm>
              <a:off x="7287122" y="1712201"/>
              <a:ext cx="1219403" cy="246767"/>
              <a:chOff x="7287122" y="1712201"/>
              <a:chExt cx="1219403" cy="246767"/>
            </a:xfrm>
          </p:grpSpPr>
          <p:sp>
            <p:nvSpPr>
              <p:cNvPr id="8733" name="Google Shape;8733;p12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4" name="Google Shape;8734;p126"/>
              <p:cNvGrpSpPr/>
              <p:nvPr/>
            </p:nvGrpSpPr>
            <p:grpSpPr>
              <a:xfrm>
                <a:off x="7287122" y="1842861"/>
                <a:ext cx="1005303" cy="73419"/>
                <a:chOff x="7287122" y="1842861"/>
                <a:chExt cx="1005303" cy="73419"/>
              </a:xfrm>
            </p:grpSpPr>
            <p:sp>
              <p:nvSpPr>
                <p:cNvPr id="8735" name="Google Shape;8735;p12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36" name="Google Shape;8736;p12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737" name="Google Shape;8737;p126"/>
            <p:cNvGrpSpPr/>
            <p:nvPr/>
          </p:nvGrpSpPr>
          <p:grpSpPr>
            <a:xfrm>
              <a:off x="7287122" y="1447520"/>
              <a:ext cx="1219403" cy="286667"/>
              <a:chOff x="7287122" y="1447520"/>
              <a:chExt cx="1219403" cy="286667"/>
            </a:xfrm>
          </p:grpSpPr>
          <p:sp>
            <p:nvSpPr>
              <p:cNvPr id="8738" name="Google Shape;8738;p12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9" name="Google Shape;8739;p126"/>
              <p:cNvGrpSpPr/>
              <p:nvPr/>
            </p:nvGrpSpPr>
            <p:grpSpPr>
              <a:xfrm>
                <a:off x="7287122" y="1581977"/>
                <a:ext cx="852803" cy="73428"/>
                <a:chOff x="7287122" y="1581977"/>
                <a:chExt cx="852803" cy="73428"/>
              </a:xfrm>
            </p:grpSpPr>
            <p:sp>
              <p:nvSpPr>
                <p:cNvPr id="8740" name="Google Shape;8740;p12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1" name="Google Shape;8741;p12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742" name="Google Shape;8742;p126"/>
            <p:cNvGrpSpPr/>
            <p:nvPr/>
          </p:nvGrpSpPr>
          <p:grpSpPr>
            <a:xfrm>
              <a:off x="7287122" y="1165658"/>
              <a:ext cx="1219403" cy="344253"/>
              <a:chOff x="7287122" y="1165658"/>
              <a:chExt cx="1219403" cy="344253"/>
            </a:xfrm>
          </p:grpSpPr>
          <p:sp>
            <p:nvSpPr>
              <p:cNvPr id="8743" name="Google Shape;8743;p12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4" name="Google Shape;8744;p126"/>
              <p:cNvGrpSpPr/>
              <p:nvPr/>
            </p:nvGrpSpPr>
            <p:grpSpPr>
              <a:xfrm>
                <a:off x="7287122" y="1341025"/>
                <a:ext cx="695703" cy="73419"/>
                <a:chOff x="7287122" y="1341025"/>
                <a:chExt cx="695703" cy="73419"/>
              </a:xfrm>
            </p:grpSpPr>
            <p:sp>
              <p:nvSpPr>
                <p:cNvPr id="8745" name="Google Shape;8745;p12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6" name="Google Shape;8746;p12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747" name="Google Shape;8747;p126"/>
          <p:cNvGrpSpPr/>
          <p:nvPr/>
        </p:nvGrpSpPr>
        <p:grpSpPr>
          <a:xfrm>
            <a:off x="5802676" y="1185224"/>
            <a:ext cx="1397729" cy="1098540"/>
            <a:chOff x="5900602" y="1193063"/>
            <a:chExt cx="1299851" cy="1021707"/>
          </a:xfrm>
        </p:grpSpPr>
        <p:grpSp>
          <p:nvGrpSpPr>
            <p:cNvPr id="8748" name="Google Shape;8748;p126"/>
            <p:cNvGrpSpPr/>
            <p:nvPr/>
          </p:nvGrpSpPr>
          <p:grpSpPr>
            <a:xfrm>
              <a:off x="6520337" y="1193063"/>
              <a:ext cx="341815" cy="799959"/>
              <a:chOff x="6520337" y="1193063"/>
              <a:chExt cx="341815" cy="799959"/>
            </a:xfrm>
          </p:grpSpPr>
          <p:grpSp>
            <p:nvGrpSpPr>
              <p:cNvPr id="8749" name="Google Shape;8749;p126"/>
              <p:cNvGrpSpPr/>
              <p:nvPr/>
            </p:nvGrpSpPr>
            <p:grpSpPr>
              <a:xfrm>
                <a:off x="6520337" y="1589527"/>
                <a:ext cx="213950" cy="403494"/>
                <a:chOff x="6520337" y="1589527"/>
                <a:chExt cx="213950" cy="403494"/>
              </a:xfrm>
            </p:grpSpPr>
            <p:sp>
              <p:nvSpPr>
                <p:cNvPr id="8750" name="Google Shape;8750;p12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2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126"/>
              <p:cNvGrpSpPr/>
              <p:nvPr/>
            </p:nvGrpSpPr>
            <p:grpSpPr>
              <a:xfrm>
                <a:off x="6577204" y="1193063"/>
                <a:ext cx="284947" cy="464512"/>
                <a:chOff x="6577204" y="1193063"/>
                <a:chExt cx="284947" cy="464512"/>
              </a:xfrm>
            </p:grpSpPr>
            <p:sp>
              <p:nvSpPr>
                <p:cNvPr id="8753" name="Google Shape;8753;p12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54" name="Google Shape;8754;p12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755" name="Google Shape;8755;p126"/>
            <p:cNvGrpSpPr/>
            <p:nvPr/>
          </p:nvGrpSpPr>
          <p:grpSpPr>
            <a:xfrm>
              <a:off x="6238903" y="1193063"/>
              <a:ext cx="300475" cy="900152"/>
              <a:chOff x="6238903" y="1193063"/>
              <a:chExt cx="300475" cy="900152"/>
            </a:xfrm>
          </p:grpSpPr>
          <p:grpSp>
            <p:nvGrpSpPr>
              <p:cNvPr id="8756" name="Google Shape;8756;p126"/>
              <p:cNvGrpSpPr/>
              <p:nvPr/>
            </p:nvGrpSpPr>
            <p:grpSpPr>
              <a:xfrm>
                <a:off x="6290865" y="1489315"/>
                <a:ext cx="248514" cy="603900"/>
                <a:chOff x="6290865" y="1489315"/>
                <a:chExt cx="248514" cy="603900"/>
              </a:xfrm>
            </p:grpSpPr>
            <p:sp>
              <p:nvSpPr>
                <p:cNvPr id="8757" name="Google Shape;8757;p12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2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126"/>
              <p:cNvGrpSpPr/>
              <p:nvPr/>
            </p:nvGrpSpPr>
            <p:grpSpPr>
              <a:xfrm>
                <a:off x="6238903" y="1193063"/>
                <a:ext cx="284947" cy="333087"/>
                <a:chOff x="6238903" y="1193063"/>
                <a:chExt cx="284947" cy="333087"/>
              </a:xfrm>
            </p:grpSpPr>
            <p:sp>
              <p:nvSpPr>
                <p:cNvPr id="8760" name="Google Shape;8760;p12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61" name="Google Shape;8761;p12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762" name="Google Shape;8762;p126"/>
            <p:cNvGrpSpPr/>
            <p:nvPr/>
          </p:nvGrpSpPr>
          <p:grpSpPr>
            <a:xfrm>
              <a:off x="5900602" y="1193063"/>
              <a:ext cx="444345" cy="1021707"/>
              <a:chOff x="5900602" y="1193063"/>
              <a:chExt cx="444345" cy="1021707"/>
            </a:xfrm>
          </p:grpSpPr>
          <p:grpSp>
            <p:nvGrpSpPr>
              <p:cNvPr id="8763" name="Google Shape;8763;p126"/>
              <p:cNvGrpSpPr/>
              <p:nvPr/>
            </p:nvGrpSpPr>
            <p:grpSpPr>
              <a:xfrm>
                <a:off x="6046501" y="1367785"/>
                <a:ext cx="298446" cy="846986"/>
                <a:chOff x="6046501" y="1367785"/>
                <a:chExt cx="298446" cy="846986"/>
              </a:xfrm>
            </p:grpSpPr>
            <p:sp>
              <p:nvSpPr>
                <p:cNvPr id="8764" name="Google Shape;8764;p12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2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126"/>
              <p:cNvGrpSpPr/>
              <p:nvPr/>
            </p:nvGrpSpPr>
            <p:grpSpPr>
              <a:xfrm>
                <a:off x="5900602" y="1193063"/>
                <a:ext cx="284947" cy="182312"/>
                <a:chOff x="5900602" y="1193063"/>
                <a:chExt cx="284947" cy="182312"/>
              </a:xfrm>
            </p:grpSpPr>
            <p:sp>
              <p:nvSpPr>
                <p:cNvPr id="8767" name="Google Shape;8767;p12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68" name="Google Shape;8768;p12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769" name="Google Shape;8769;p126"/>
            <p:cNvGrpSpPr/>
            <p:nvPr/>
          </p:nvGrpSpPr>
          <p:grpSpPr>
            <a:xfrm>
              <a:off x="6738300" y="1193063"/>
              <a:ext cx="462153" cy="707634"/>
              <a:chOff x="6738300" y="1193063"/>
              <a:chExt cx="462153" cy="707634"/>
            </a:xfrm>
          </p:grpSpPr>
          <p:grpSp>
            <p:nvGrpSpPr>
              <p:cNvPr id="8770" name="Google Shape;8770;p126"/>
              <p:cNvGrpSpPr/>
              <p:nvPr/>
            </p:nvGrpSpPr>
            <p:grpSpPr>
              <a:xfrm>
                <a:off x="6915505" y="1193063"/>
                <a:ext cx="284947" cy="597387"/>
                <a:chOff x="6915505" y="1193063"/>
                <a:chExt cx="284947" cy="597387"/>
              </a:xfrm>
            </p:grpSpPr>
            <p:sp>
              <p:nvSpPr>
                <p:cNvPr id="8771" name="Google Shape;8771;p12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2" name="Google Shape;8772;p12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773" name="Google Shape;8773;p126"/>
              <p:cNvGrpSpPr/>
              <p:nvPr/>
            </p:nvGrpSpPr>
            <p:grpSpPr>
              <a:xfrm>
                <a:off x="6738300" y="1684725"/>
                <a:ext cx="230066" cy="215971"/>
                <a:chOff x="6738300" y="1684725"/>
                <a:chExt cx="230066" cy="215971"/>
              </a:xfrm>
            </p:grpSpPr>
            <p:sp>
              <p:nvSpPr>
                <p:cNvPr id="8774" name="Google Shape;8774;p12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2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79"/>
        <p:cNvGrpSpPr/>
        <p:nvPr/>
      </p:nvGrpSpPr>
      <p:grpSpPr>
        <a:xfrm>
          <a:off x="0" y="0"/>
          <a:ext cx="0" cy="0"/>
          <a:chOff x="0" y="0"/>
          <a:chExt cx="0" cy="0"/>
        </a:xfrm>
      </p:grpSpPr>
      <p:pic>
        <p:nvPicPr>
          <p:cNvPr id="8780" name="Google Shape;8780;p12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59"/>
          <p:cNvSpPr txBox="1">
            <a:spLocks noGrp="1"/>
          </p:cNvSpPr>
          <p:nvPr>
            <p:ph type="title" idx="6"/>
          </p:nvPr>
        </p:nvSpPr>
        <p:spPr>
          <a:xfrm>
            <a:off x="638650" y="2129588"/>
            <a:ext cx="7866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Meeting Objectives</a:t>
            </a:r>
            <a:endParaRPr/>
          </a:p>
        </p:txBody>
      </p:sp>
      <p:sp>
        <p:nvSpPr>
          <p:cNvPr id="1560" name="Google Shape;1560;p59"/>
          <p:cNvSpPr txBox="1">
            <a:spLocks noGrp="1"/>
          </p:cNvSpPr>
          <p:nvPr>
            <p:ph type="title"/>
          </p:nvPr>
        </p:nvSpPr>
        <p:spPr>
          <a:xfrm>
            <a:off x="1307997" y="2972693"/>
            <a:ext cx="1482600" cy="82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1561" name="Google Shape;1561;p59"/>
          <p:cNvSpPr txBox="1">
            <a:spLocks noGrp="1"/>
          </p:cNvSpPr>
          <p:nvPr>
            <p:ph type="subTitle" idx="1"/>
          </p:nvPr>
        </p:nvSpPr>
        <p:spPr>
          <a:xfrm flipH="1">
            <a:off x="3763010" y="3693912"/>
            <a:ext cx="1710300" cy="82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Jupiter is the biggest planet in the Solar System</a:t>
            </a:r>
            <a:endParaRPr>
              <a:solidFill>
                <a:schemeClr val="dk2"/>
              </a:solidFill>
            </a:endParaRPr>
          </a:p>
        </p:txBody>
      </p:sp>
      <p:sp>
        <p:nvSpPr>
          <p:cNvPr id="1562" name="Google Shape;1562;p59"/>
          <p:cNvSpPr txBox="1">
            <a:spLocks noGrp="1"/>
          </p:cNvSpPr>
          <p:nvPr>
            <p:ph type="subTitle" idx="2"/>
          </p:nvPr>
        </p:nvSpPr>
        <p:spPr>
          <a:xfrm flipH="1">
            <a:off x="6241160" y="3693887"/>
            <a:ext cx="1710300" cy="82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Venus is the second planet from the Sun</a:t>
            </a:r>
            <a:endParaRPr>
              <a:solidFill>
                <a:schemeClr val="dk2"/>
              </a:solidFill>
            </a:endParaRPr>
          </a:p>
        </p:txBody>
      </p:sp>
      <p:sp>
        <p:nvSpPr>
          <p:cNvPr id="1563" name="Google Shape;1563;p59"/>
          <p:cNvSpPr txBox="1">
            <a:spLocks noGrp="1"/>
          </p:cNvSpPr>
          <p:nvPr>
            <p:ph type="subTitle" idx="3"/>
          </p:nvPr>
        </p:nvSpPr>
        <p:spPr>
          <a:xfrm flipH="1">
            <a:off x="1192535" y="3693912"/>
            <a:ext cx="1710300" cy="82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Despite being red, Mars is actually a cold place</a:t>
            </a:r>
            <a:endParaRPr>
              <a:solidFill>
                <a:schemeClr val="dk2"/>
              </a:solidFill>
            </a:endParaRPr>
          </a:p>
        </p:txBody>
      </p:sp>
      <p:sp>
        <p:nvSpPr>
          <p:cNvPr id="1564" name="Google Shape;1564;p59"/>
          <p:cNvSpPr txBox="1">
            <a:spLocks noGrp="1"/>
          </p:cNvSpPr>
          <p:nvPr>
            <p:ph type="title" idx="4"/>
          </p:nvPr>
        </p:nvSpPr>
        <p:spPr>
          <a:xfrm>
            <a:off x="3866613" y="2972693"/>
            <a:ext cx="1506300" cy="82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1565" name="Google Shape;1565;p59"/>
          <p:cNvSpPr txBox="1">
            <a:spLocks noGrp="1"/>
          </p:cNvSpPr>
          <p:nvPr>
            <p:ph type="title" idx="5"/>
          </p:nvPr>
        </p:nvSpPr>
        <p:spPr>
          <a:xfrm>
            <a:off x="6335103" y="2972693"/>
            <a:ext cx="1502100" cy="82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60"/>
          <p:cNvSpPr txBox="1">
            <a:spLocks noGrp="1"/>
          </p:cNvSpPr>
          <p:nvPr>
            <p:ph type="ctrTitle" idx="2"/>
          </p:nvPr>
        </p:nvSpPr>
        <p:spPr>
          <a:xfrm>
            <a:off x="7575227" y="3731775"/>
            <a:ext cx="672600" cy="48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1" name="Google Shape;1571;p60"/>
          <p:cNvSpPr txBox="1">
            <a:spLocks noGrp="1"/>
          </p:cNvSpPr>
          <p:nvPr>
            <p:ph type="subTitle" idx="1"/>
          </p:nvPr>
        </p:nvSpPr>
        <p:spPr>
          <a:xfrm>
            <a:off x="4051825" y="3805076"/>
            <a:ext cx="3510300" cy="71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a:t>
            </a:r>
            <a:endParaRPr/>
          </a:p>
          <a:p>
            <a:pPr marL="0" lvl="0" indent="0" algn="r" rtl="0">
              <a:spcBef>
                <a:spcPts val="0"/>
              </a:spcBef>
              <a:spcAft>
                <a:spcPts val="0"/>
              </a:spcAft>
              <a:buNone/>
            </a:pPr>
            <a:endParaRPr/>
          </a:p>
        </p:txBody>
      </p:sp>
      <p:sp>
        <p:nvSpPr>
          <p:cNvPr id="1572" name="Google Shape;1572;p60"/>
          <p:cNvSpPr txBox="1">
            <a:spLocks noGrp="1"/>
          </p:cNvSpPr>
          <p:nvPr>
            <p:ph type="ctrTitle" idx="3"/>
          </p:nvPr>
        </p:nvSpPr>
        <p:spPr>
          <a:xfrm>
            <a:off x="7575227" y="1790725"/>
            <a:ext cx="672600" cy="48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73" name="Google Shape;1573;p60"/>
          <p:cNvSpPr txBox="1">
            <a:spLocks noGrp="1"/>
          </p:cNvSpPr>
          <p:nvPr>
            <p:ph type="subTitle" idx="4"/>
          </p:nvPr>
        </p:nvSpPr>
        <p:spPr>
          <a:xfrm>
            <a:off x="4051825" y="1895600"/>
            <a:ext cx="3510300" cy="71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composed mostly of hydrogen and helium</a:t>
            </a:r>
            <a:endParaRPr/>
          </a:p>
        </p:txBody>
      </p:sp>
      <p:sp>
        <p:nvSpPr>
          <p:cNvPr id="1574" name="Google Shape;1574;p60"/>
          <p:cNvSpPr txBox="1">
            <a:spLocks noGrp="1"/>
          </p:cNvSpPr>
          <p:nvPr>
            <p:ph type="ctrTitle" idx="5"/>
          </p:nvPr>
        </p:nvSpPr>
        <p:spPr>
          <a:xfrm>
            <a:off x="7575227" y="2761250"/>
            <a:ext cx="672600" cy="48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575" name="Google Shape;1575;p60"/>
          <p:cNvSpPr txBox="1">
            <a:spLocks noGrp="1"/>
          </p:cNvSpPr>
          <p:nvPr>
            <p:ph type="subTitle" idx="6"/>
          </p:nvPr>
        </p:nvSpPr>
        <p:spPr>
          <a:xfrm>
            <a:off x="4051825" y="2837982"/>
            <a:ext cx="3510300" cy="71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 full of iron oxide dust</a:t>
            </a:r>
            <a:endParaRPr/>
          </a:p>
        </p:txBody>
      </p:sp>
      <p:sp>
        <p:nvSpPr>
          <p:cNvPr id="1576" name="Google Shape;1576;p60"/>
          <p:cNvSpPr txBox="1">
            <a:spLocks noGrp="1"/>
          </p:cNvSpPr>
          <p:nvPr>
            <p:ph type="title"/>
          </p:nvPr>
        </p:nvSpPr>
        <p:spPr>
          <a:xfrm>
            <a:off x="615900" y="438590"/>
            <a:ext cx="791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Meeting Objectives</a:t>
            </a:r>
            <a:endParaRPr/>
          </a:p>
        </p:txBody>
      </p:sp>
      <p:sp>
        <p:nvSpPr>
          <p:cNvPr id="1577" name="Google Shape;1577;p60"/>
          <p:cNvSpPr txBox="1">
            <a:spLocks noGrp="1"/>
          </p:cNvSpPr>
          <p:nvPr>
            <p:ph type="ctrTitle" idx="7"/>
          </p:nvPr>
        </p:nvSpPr>
        <p:spPr>
          <a:xfrm>
            <a:off x="6223517" y="1557950"/>
            <a:ext cx="1338600" cy="36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a:t>
            </a:r>
            <a:endParaRPr/>
          </a:p>
        </p:txBody>
      </p:sp>
      <p:sp>
        <p:nvSpPr>
          <p:cNvPr id="1578" name="Google Shape;1578;p60"/>
          <p:cNvSpPr txBox="1">
            <a:spLocks noGrp="1"/>
          </p:cNvSpPr>
          <p:nvPr>
            <p:ph type="ctrTitle" idx="8"/>
          </p:nvPr>
        </p:nvSpPr>
        <p:spPr>
          <a:xfrm>
            <a:off x="6223517" y="2501688"/>
            <a:ext cx="1338600" cy="36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1579" name="Google Shape;1579;p60"/>
          <p:cNvSpPr txBox="1">
            <a:spLocks noGrp="1"/>
          </p:cNvSpPr>
          <p:nvPr>
            <p:ph type="ctrTitle" idx="9"/>
          </p:nvPr>
        </p:nvSpPr>
        <p:spPr>
          <a:xfrm>
            <a:off x="6223517" y="3469988"/>
            <a:ext cx="1338600" cy="36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grpSp>
        <p:nvGrpSpPr>
          <p:cNvPr id="1580" name="Google Shape;1580;p60"/>
          <p:cNvGrpSpPr/>
          <p:nvPr/>
        </p:nvGrpSpPr>
        <p:grpSpPr>
          <a:xfrm rot="-3615587">
            <a:off x="347566" y="1598893"/>
            <a:ext cx="1614890" cy="991920"/>
            <a:chOff x="3000747" y="-495974"/>
            <a:chExt cx="5291253" cy="3936944"/>
          </a:xfrm>
        </p:grpSpPr>
        <p:sp>
          <p:nvSpPr>
            <p:cNvPr id="1581" name="Google Shape;1581;p60"/>
            <p:cNvSpPr/>
            <p:nvPr/>
          </p:nvSpPr>
          <p:spPr>
            <a:xfrm rot="-105556">
              <a:off x="3013380" y="276218"/>
              <a:ext cx="4955403" cy="3088744"/>
            </a:xfrm>
            <a:custGeom>
              <a:avLst/>
              <a:gdLst/>
              <a:ahLst/>
              <a:cxnLst/>
              <a:rect l="l" t="t" r="r" b="b"/>
              <a:pathLst>
                <a:path w="53286" h="27151" extrusionOk="0">
                  <a:moveTo>
                    <a:pt x="0" y="1"/>
                  </a:moveTo>
                  <a:lnTo>
                    <a:pt x="13186" y="27150"/>
                  </a:lnTo>
                  <a:lnTo>
                    <a:pt x="53286" y="219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0"/>
            <p:cNvSpPr/>
            <p:nvPr/>
          </p:nvSpPr>
          <p:spPr>
            <a:xfrm rot="1529296" flipH="1">
              <a:off x="2901917" y="652911"/>
              <a:ext cx="5488913" cy="913567"/>
            </a:xfrm>
            <a:custGeom>
              <a:avLst/>
              <a:gdLst/>
              <a:ahLst/>
              <a:cxnLst/>
              <a:rect l="l" t="t" r="r" b="b"/>
              <a:pathLst>
                <a:path w="26040" h="13601" extrusionOk="0">
                  <a:moveTo>
                    <a:pt x="8978" y="1"/>
                  </a:moveTo>
                  <a:lnTo>
                    <a:pt x="1" y="13219"/>
                  </a:lnTo>
                  <a:lnTo>
                    <a:pt x="26039" y="13600"/>
                  </a:lnTo>
                  <a:lnTo>
                    <a:pt x="8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pic>
        <p:nvPicPr>
          <p:cNvPr id="1583" name="Google Shape;1583;p60"/>
          <p:cNvPicPr preferRelativeResize="0"/>
          <p:nvPr/>
        </p:nvPicPr>
        <p:blipFill rotWithShape="1">
          <a:blip r:embed="rId3">
            <a:alphaModFix/>
          </a:blip>
          <a:srcRect l="20047" t="18413" r="21417"/>
          <a:stretch/>
        </p:blipFill>
        <p:spPr>
          <a:xfrm>
            <a:off x="1215924" y="1920399"/>
            <a:ext cx="2255400" cy="2095680"/>
          </a:xfrm>
          <a:prstGeom prst="rect">
            <a:avLst/>
          </a:prstGeom>
          <a:noFill/>
          <a:ln>
            <a:noFill/>
          </a:ln>
        </p:spPr>
      </p:pic>
      <p:sp>
        <p:nvSpPr>
          <p:cNvPr id="1584" name="Google Shape;1584;p60"/>
          <p:cNvSpPr/>
          <p:nvPr/>
        </p:nvSpPr>
        <p:spPr>
          <a:xfrm rot="-3084383">
            <a:off x="2890017" y="3507563"/>
            <a:ext cx="1354114" cy="653908"/>
          </a:xfrm>
          <a:custGeom>
            <a:avLst/>
            <a:gdLst/>
            <a:ahLst/>
            <a:cxnLst/>
            <a:rect l="l" t="t" r="r" b="b"/>
            <a:pathLst>
              <a:path w="14516" h="10694" extrusionOk="0">
                <a:moveTo>
                  <a:pt x="1" y="2366"/>
                </a:moveTo>
                <a:lnTo>
                  <a:pt x="3380" y="10693"/>
                </a:lnTo>
                <a:lnTo>
                  <a:pt x="14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583"/>
                                        </p:tgtEl>
                                        <p:attrNameLst>
                                          <p:attrName>style.visibility</p:attrName>
                                        </p:attrNameLst>
                                      </p:cBhvr>
                                      <p:to>
                                        <p:strVal val="visible"/>
                                      </p:to>
                                    </p:set>
                                    <p:anim calcmode="lin" valueType="num">
                                      <p:cBhvr additive="base">
                                        <p:cTn id="7" dur="1200"/>
                                        <p:tgtEl>
                                          <p:spTgt spid="1583"/>
                                        </p:tgtEl>
                                        <p:attrNameLst>
                                          <p:attrName>ppt_w</p:attrName>
                                        </p:attrNameLst>
                                      </p:cBhvr>
                                      <p:tavLst>
                                        <p:tav tm="0">
                                          <p:val>
                                            <p:strVal val="0"/>
                                          </p:val>
                                        </p:tav>
                                        <p:tav tm="100000">
                                          <p:val>
                                            <p:strVal val="#ppt_w"/>
                                          </p:val>
                                        </p:tav>
                                      </p:tavLst>
                                    </p:anim>
                                    <p:anim calcmode="lin" valueType="num">
                                      <p:cBhvr additive="base">
                                        <p:cTn id="8" dur="1200"/>
                                        <p:tgtEl>
                                          <p:spTgt spid="158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vironmental Protection Meeting XL by Slidesgo">
  <a:themeElements>
    <a:clrScheme name="Simple Light">
      <a:dk1>
        <a:srgbClr val="000000"/>
      </a:dk1>
      <a:lt1>
        <a:srgbClr val="FFFFFF"/>
      </a:lt1>
      <a:dk2>
        <a:srgbClr val="2D5C2E"/>
      </a:dk2>
      <a:lt2>
        <a:srgbClr val="F2F8E9"/>
      </a:lt2>
      <a:accent1>
        <a:srgbClr val="D4E273"/>
      </a:accent1>
      <a:accent2>
        <a:srgbClr val="B9D658"/>
      </a:accent2>
      <a:accent3>
        <a:srgbClr val="96C24D"/>
      </a:accent3>
      <a:accent4>
        <a:srgbClr val="6B964A"/>
      </a:accent4>
      <a:accent5>
        <a:srgbClr val="2D5C2E"/>
      </a:accent5>
      <a:accent6>
        <a:srgbClr val="1A411B"/>
      </a:accent6>
      <a:hlink>
        <a:srgbClr val="2D5C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2619</Words>
  <Application>Microsoft Office PowerPoint</Application>
  <PresentationFormat>Affichage à l'écran (16:9)</PresentationFormat>
  <Paragraphs>572</Paragraphs>
  <Slides>76</Slides>
  <Notes>76</Notes>
  <HiddenSlides>0</HiddenSlides>
  <MMClips>0</MMClips>
  <ScaleCrop>false</ScaleCrop>
  <HeadingPairs>
    <vt:vector size="6" baseType="variant">
      <vt:variant>
        <vt:lpstr>Polices utilisées</vt:lpstr>
      </vt:variant>
      <vt:variant>
        <vt:i4>18</vt:i4>
      </vt:variant>
      <vt:variant>
        <vt:lpstr>Thème</vt:lpstr>
      </vt:variant>
      <vt:variant>
        <vt:i4>2</vt:i4>
      </vt:variant>
      <vt:variant>
        <vt:lpstr>Titres des diapositives</vt:lpstr>
      </vt:variant>
      <vt:variant>
        <vt:i4>76</vt:i4>
      </vt:variant>
    </vt:vector>
  </HeadingPairs>
  <TitlesOfParts>
    <vt:vector size="96" baseType="lpstr">
      <vt:lpstr>Amatic SC</vt:lpstr>
      <vt:lpstr>Fira Sans Extra Condensed</vt:lpstr>
      <vt:lpstr>Proxima Nova Semibold</vt:lpstr>
      <vt:lpstr>Calibri</vt:lpstr>
      <vt:lpstr>Josefin Slab SemiBold</vt:lpstr>
      <vt:lpstr>Century Gothic</vt:lpstr>
      <vt:lpstr>Proxima Nova</vt:lpstr>
      <vt:lpstr>Lato Light</vt:lpstr>
      <vt:lpstr>Roboto Medium</vt:lpstr>
      <vt:lpstr>Arial</vt:lpstr>
      <vt:lpstr>Fira Sans Extra Condensed Medium</vt:lpstr>
      <vt:lpstr>Source Sans Pro</vt:lpstr>
      <vt:lpstr>Fira Sans</vt:lpstr>
      <vt:lpstr>Oswald</vt:lpstr>
      <vt:lpstr>Anton</vt:lpstr>
      <vt:lpstr>Verdana</vt:lpstr>
      <vt:lpstr>Catamaran</vt:lpstr>
      <vt:lpstr>Roboto</vt:lpstr>
      <vt:lpstr>Environmental Protection Meeting XL by Slidesgo</vt:lpstr>
      <vt:lpstr>Slidesgo Final Pages</vt:lpstr>
      <vt:lpstr>GreenSafe</vt:lpstr>
      <vt:lpstr>Contents of This Template</vt:lpstr>
      <vt:lpstr>Table of Contents</vt:lpstr>
      <vt:lpstr>02</vt:lpstr>
      <vt:lpstr>Status Report</vt:lpstr>
      <vt:lpstr>Project Schedule</vt:lpstr>
      <vt:lpstr>Project Schedule</vt:lpstr>
      <vt:lpstr>Meeting Objectives</vt:lpstr>
      <vt:lpstr>03</vt:lpstr>
      <vt:lpstr>Neptune</vt:lpstr>
      <vt:lpstr>About the Project</vt:lpstr>
      <vt:lpstr>About the Project</vt:lpstr>
      <vt:lpstr>About the Project</vt:lpstr>
      <vt:lpstr>—Someone Famous</vt:lpstr>
      <vt:lpstr>—Someone Famous</vt:lpstr>
      <vt:lpstr>Project Schedule</vt:lpstr>
      <vt:lpstr>Project Schedule</vt:lpstr>
      <vt:lpstr>Project Timeline</vt:lpstr>
      <vt:lpstr>Project Timeline</vt:lpstr>
      <vt:lpstr>Project Timeline</vt:lpstr>
      <vt:lpstr>Project Timeline</vt:lpstr>
      <vt:lpstr>Project Timeline</vt:lpstr>
      <vt:lpstr>Checklist</vt:lpstr>
      <vt:lpstr>Checklist</vt:lpstr>
      <vt:lpstr>KPI Dashboard</vt:lpstr>
      <vt:lpstr>KPI Dashboard</vt:lpstr>
      <vt:lpstr>KPI Dashboard</vt:lpstr>
      <vt:lpstr>KPI Dashboard</vt:lpstr>
      <vt:lpstr>Status Report</vt:lpstr>
      <vt:lpstr>Status Report</vt:lpstr>
      <vt:lpstr>RAID Summary</vt:lpstr>
      <vt:lpstr>Risks</vt:lpstr>
      <vt:lpstr>Mars</vt:lpstr>
      <vt:lpstr>Status Report</vt:lpstr>
      <vt:lpstr>Status Report</vt:lpstr>
      <vt:lpstr>This Is a Map</vt:lpstr>
      <vt:lpstr>This Is a Map</vt:lpstr>
      <vt:lpstr>This Is a Map</vt:lpstr>
      <vt:lpstr>Awesome Words!</vt:lpstr>
      <vt:lpstr>Awesome Words!</vt:lpstr>
      <vt:lpstr>A Picture Is Worth a Thousand Words</vt:lpstr>
      <vt:lpstr>A Picture Is Worth a Thousand Words</vt:lpstr>
      <vt:lpstr>A Picture Is Worth a Thousand Words</vt:lpstr>
      <vt:lpstr>Where We Want to Be</vt:lpstr>
      <vt:lpstr>Where We Are Now</vt:lpstr>
      <vt:lpstr>Where We Are Now</vt:lpstr>
      <vt:lpstr>Upcoming Report</vt:lpstr>
      <vt:lpstr>Upcoming Report</vt:lpstr>
      <vt:lpstr>Upcoming Events</vt:lpstr>
      <vt:lpstr>Feb. 12</vt:lpstr>
      <vt:lpstr>8,400,000</vt:lpstr>
      <vt:lpstr>35.00%</vt:lpstr>
      <vt:lpstr>Media</vt:lpstr>
      <vt:lpstr>Media</vt:lpstr>
      <vt:lpstr>Media</vt:lpstr>
      <vt:lpstr>Clever Charlene</vt:lpstr>
      <vt:lpstr>The Slide Title Goes Here!</vt:lpstr>
      <vt:lpstr>333,000.00</vt:lpstr>
      <vt:lpstr>Whoa!</vt:lpstr>
      <vt:lpstr>Infographics Make Your Idea Understandable...</vt:lpstr>
      <vt:lpstr>Thanks!</vt:lpstr>
      <vt:lpstr>Alternative Resources</vt:lpstr>
      <vt:lpstr>Premium Alternative Resources</vt:lpstr>
      <vt:lpstr>Alternative Infographic Resources</vt:lpstr>
      <vt:lpstr>Resources</vt:lpstr>
      <vt:lpstr>Photos</vt:lpstr>
      <vt:lpstr>Instructions for use</vt:lpstr>
      <vt:lpstr>Fonts &amp; colors used</vt:lpstr>
      <vt:lpstr>Présentation PowerPoint</vt:lpstr>
      <vt:lpstr>Use our editable graphic resources...</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GreenSafe</dc:title>
  <dc:creator>Clément Furnon</dc:creator>
  <cp:lastModifiedBy>Clément Furnon</cp:lastModifiedBy>
  <cp:revision>1</cp:revision>
  <dcterms:modified xsi:type="dcterms:W3CDTF">2023-05-25T11:33:39Z</dcterms:modified>
</cp:coreProperties>
</file>